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5" r:id="rId1"/>
    <p:sldMasterId id="2147483676" r:id="rId2"/>
  </p:sldMasterIdLst>
  <p:notesMasterIdLst>
    <p:notesMasterId r:id="rId39"/>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Lst>
  <p:sldSz cx="9144000" cy="5143500" type="screen16x9"/>
  <p:notesSz cx="6858000" cy="9144000"/>
  <p:embeddedFontLst>
    <p:embeddedFont>
      <p:font typeface="Amatic SC" panose="00000500000000000000" pitchFamily="2" charset="-79"/>
      <p:regular r:id="rId40"/>
      <p:bold r:id="rId41"/>
    </p:embeddedFont>
    <p:embeddedFont>
      <p:font typeface="Orbitron" panose="02010600030101010101" charset="0"/>
      <p:regular r:id="rId42"/>
      <p:bold r:id="rId43"/>
    </p:embeddedFont>
    <p:embeddedFont>
      <p:font typeface="Palanquin Dark" panose="02010600030101010101" charset="0"/>
      <p:regular r:id="rId44"/>
      <p:bold r:id="rId45"/>
    </p:embeddedFont>
    <p:embeddedFont>
      <p:font typeface="Proxima Nova" panose="02010600030101010101" charset="0"/>
      <p:regular r:id="rId46"/>
      <p:bold r:id="rId47"/>
      <p:italic r:id="rId48"/>
      <p:boldItalic r:id="rId49"/>
    </p:embeddedFont>
    <p:embeddedFont>
      <p:font typeface="Proxima Nova Semibold" panose="02010600030101010101" charset="0"/>
      <p:regular r:id="rId50"/>
      <p:bold r:id="rId51"/>
      <p:boldItalic r:id="rId52"/>
    </p:embeddedFont>
    <p:embeddedFont>
      <p:font typeface="Roboto" panose="02000000000000000000" pitchFamily="2" charset="0"/>
      <p:regular r:id="rId53"/>
      <p:bold r:id="rId54"/>
      <p:italic r:id="rId55"/>
      <p:boldItalic r:id="rId56"/>
    </p:embeddedFont>
    <p:embeddedFont>
      <p:font typeface="Roboto Medium" panose="02000000000000000000" pitchFamily="2" charset="0"/>
      <p:regular r:id="rId57"/>
      <p:bold r:id="rId58"/>
      <p:italic r:id="rId59"/>
      <p:boldItalic r:id="rId6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043CA49-DB30-428B-BE7A-E96DF7CB3CFE}">
  <a:tblStyle styleId="{3043CA49-DB30-428B-BE7A-E96DF7CB3CF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25" d="100"/>
          <a:sy n="125" d="100"/>
        </p:scale>
        <p:origin x="45" y="45"/>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notesMaster" Target="notesMasters/notesMaster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font" Target="fonts/font3.fntdata"/><Relationship Id="rId47" Type="http://schemas.openxmlformats.org/officeDocument/2006/relationships/font" Target="fonts/font8.fntdata"/><Relationship Id="rId50" Type="http://schemas.openxmlformats.org/officeDocument/2006/relationships/font" Target="fonts/font11.fntdata"/><Relationship Id="rId55" Type="http://schemas.openxmlformats.org/officeDocument/2006/relationships/font" Target="fonts/font16.fntdata"/><Relationship Id="rId63"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font" Target="fonts/font1.fntdata"/><Relationship Id="rId45" Type="http://schemas.openxmlformats.org/officeDocument/2006/relationships/font" Target="fonts/font6.fntdata"/><Relationship Id="rId53" Type="http://schemas.openxmlformats.org/officeDocument/2006/relationships/font" Target="fonts/font14.fntdata"/><Relationship Id="rId58" Type="http://schemas.openxmlformats.org/officeDocument/2006/relationships/font" Target="fonts/font19.fntdata"/><Relationship Id="rId5" Type="http://schemas.openxmlformats.org/officeDocument/2006/relationships/slide" Target="slides/slide3.xml"/><Relationship Id="rId61" Type="http://schemas.openxmlformats.org/officeDocument/2006/relationships/presProps" Target="presProp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font" Target="fonts/font4.fntdata"/><Relationship Id="rId48" Type="http://schemas.openxmlformats.org/officeDocument/2006/relationships/font" Target="fonts/font9.fntdata"/><Relationship Id="rId56" Type="http://schemas.openxmlformats.org/officeDocument/2006/relationships/font" Target="fonts/font17.fntdata"/><Relationship Id="rId64"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font" Target="fonts/font12.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font" Target="fonts/font7.fntdata"/><Relationship Id="rId59" Type="http://schemas.openxmlformats.org/officeDocument/2006/relationships/font" Target="fonts/font20.fntdata"/><Relationship Id="rId20" Type="http://schemas.openxmlformats.org/officeDocument/2006/relationships/slide" Target="slides/slide18.xml"/><Relationship Id="rId41" Type="http://schemas.openxmlformats.org/officeDocument/2006/relationships/font" Target="fonts/font2.fntdata"/><Relationship Id="rId54" Type="http://schemas.openxmlformats.org/officeDocument/2006/relationships/font" Target="fonts/font15.fntdata"/><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font" Target="fonts/font10.fntdata"/><Relationship Id="rId57" Type="http://schemas.openxmlformats.org/officeDocument/2006/relationships/font" Target="fonts/font18.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font" Target="fonts/font5.fntdata"/><Relationship Id="rId52" Type="http://schemas.openxmlformats.org/officeDocument/2006/relationships/font" Target="fonts/font13.fntdata"/><Relationship Id="rId60" Type="http://schemas.openxmlformats.org/officeDocument/2006/relationships/font" Target="fonts/font21.fntdata"/><Relationship Id="rId4" Type="http://schemas.openxmlformats.org/officeDocument/2006/relationships/slide" Target="slides/slide2.xml"/><Relationship Id="rId9"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4"/>
        <p:cNvGrpSpPr/>
        <p:nvPr/>
      </p:nvGrpSpPr>
      <p:grpSpPr>
        <a:xfrm>
          <a:off x="0" y="0"/>
          <a:ext cx="0" cy="0"/>
          <a:chOff x="0" y="0"/>
          <a:chExt cx="0" cy="0"/>
        </a:xfrm>
      </p:grpSpPr>
      <p:sp>
        <p:nvSpPr>
          <p:cNvPr id="825" name="Google Shape;825;g8794a74c9d_0_24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6" name="Google Shape;826;g8794a74c9d_0_24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7"/>
        <p:cNvGrpSpPr/>
        <p:nvPr/>
      </p:nvGrpSpPr>
      <p:grpSpPr>
        <a:xfrm>
          <a:off x="0" y="0"/>
          <a:ext cx="0" cy="0"/>
          <a:chOff x="0" y="0"/>
          <a:chExt cx="0" cy="0"/>
        </a:xfrm>
      </p:grpSpPr>
      <p:sp>
        <p:nvSpPr>
          <p:cNvPr id="958" name="Google Shape;958;g10facb75130_0_14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9" name="Google Shape;959;g10facb75130_0_14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3"/>
        <p:cNvGrpSpPr/>
        <p:nvPr/>
      </p:nvGrpSpPr>
      <p:grpSpPr>
        <a:xfrm>
          <a:off x="0" y="0"/>
          <a:ext cx="0" cy="0"/>
          <a:chOff x="0" y="0"/>
          <a:chExt cx="0" cy="0"/>
        </a:xfrm>
      </p:grpSpPr>
      <p:sp>
        <p:nvSpPr>
          <p:cNvPr id="964" name="Google Shape;964;g10facb75130_0_14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5" name="Google Shape;965;g10facb75130_0_14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9"/>
        <p:cNvGrpSpPr/>
        <p:nvPr/>
      </p:nvGrpSpPr>
      <p:grpSpPr>
        <a:xfrm>
          <a:off x="0" y="0"/>
          <a:ext cx="0" cy="0"/>
          <a:chOff x="0" y="0"/>
          <a:chExt cx="0" cy="0"/>
        </a:xfrm>
      </p:grpSpPr>
      <p:sp>
        <p:nvSpPr>
          <p:cNvPr id="1010" name="Google Shape;1010;g10facb75130_0_12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1" name="Google Shape;1011;g10facb75130_0_12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1"/>
        <p:cNvGrpSpPr/>
        <p:nvPr/>
      </p:nvGrpSpPr>
      <p:grpSpPr>
        <a:xfrm>
          <a:off x="0" y="0"/>
          <a:ext cx="0" cy="0"/>
          <a:chOff x="0" y="0"/>
          <a:chExt cx="0" cy="0"/>
        </a:xfrm>
      </p:grpSpPr>
      <p:sp>
        <p:nvSpPr>
          <p:cNvPr id="1032" name="Google Shape;1032;g10facb75130_0_14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3" name="Google Shape;1033;g10facb75130_0_14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4"/>
        <p:cNvGrpSpPr/>
        <p:nvPr/>
      </p:nvGrpSpPr>
      <p:grpSpPr>
        <a:xfrm>
          <a:off x="0" y="0"/>
          <a:ext cx="0" cy="0"/>
          <a:chOff x="0" y="0"/>
          <a:chExt cx="0" cy="0"/>
        </a:xfrm>
      </p:grpSpPr>
      <p:sp>
        <p:nvSpPr>
          <p:cNvPr id="1055" name="Google Shape;1055;g10facb75130_0_11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6" name="Google Shape;1056;g10facb75130_0_1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7"/>
        <p:cNvGrpSpPr/>
        <p:nvPr/>
      </p:nvGrpSpPr>
      <p:grpSpPr>
        <a:xfrm>
          <a:off x="0" y="0"/>
          <a:ext cx="0" cy="0"/>
          <a:chOff x="0" y="0"/>
          <a:chExt cx="0" cy="0"/>
        </a:xfrm>
      </p:grpSpPr>
      <p:sp>
        <p:nvSpPr>
          <p:cNvPr id="1078" name="Google Shape;1078;g10facb75130_0_10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9" name="Google Shape;1079;g10facb75130_0_10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3"/>
        <p:cNvGrpSpPr/>
        <p:nvPr/>
      </p:nvGrpSpPr>
      <p:grpSpPr>
        <a:xfrm>
          <a:off x="0" y="0"/>
          <a:ext cx="0" cy="0"/>
          <a:chOff x="0" y="0"/>
          <a:chExt cx="0" cy="0"/>
        </a:xfrm>
      </p:grpSpPr>
      <p:sp>
        <p:nvSpPr>
          <p:cNvPr id="1084" name="Google Shape;1084;g10facb75130_0_8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5" name="Google Shape;1085;g10facb75130_0_8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6"/>
        <p:cNvGrpSpPr/>
        <p:nvPr/>
      </p:nvGrpSpPr>
      <p:grpSpPr>
        <a:xfrm>
          <a:off x="0" y="0"/>
          <a:ext cx="0" cy="0"/>
          <a:chOff x="0" y="0"/>
          <a:chExt cx="0" cy="0"/>
        </a:xfrm>
      </p:grpSpPr>
      <p:sp>
        <p:nvSpPr>
          <p:cNvPr id="1107" name="Google Shape;1107;g10facb75130_0_9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8" name="Google Shape;1108;g10facb75130_0_9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1"/>
        <p:cNvGrpSpPr/>
        <p:nvPr/>
      </p:nvGrpSpPr>
      <p:grpSpPr>
        <a:xfrm>
          <a:off x="0" y="0"/>
          <a:ext cx="0" cy="0"/>
          <a:chOff x="0" y="0"/>
          <a:chExt cx="0" cy="0"/>
        </a:xfrm>
      </p:grpSpPr>
      <p:sp>
        <p:nvSpPr>
          <p:cNvPr id="1112" name="Google Shape;1112;g10facb75130_0_10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3" name="Google Shape;1113;g10facb75130_0_10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4"/>
        <p:cNvGrpSpPr/>
        <p:nvPr/>
      </p:nvGrpSpPr>
      <p:grpSpPr>
        <a:xfrm>
          <a:off x="0" y="0"/>
          <a:ext cx="0" cy="0"/>
          <a:chOff x="0" y="0"/>
          <a:chExt cx="0" cy="0"/>
        </a:xfrm>
      </p:grpSpPr>
      <p:sp>
        <p:nvSpPr>
          <p:cNvPr id="1135" name="Google Shape;1135;g10facb75130_0_100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6" name="Google Shape;1136;g10facb75130_0_10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6"/>
        <p:cNvGrpSpPr/>
        <p:nvPr/>
      </p:nvGrpSpPr>
      <p:grpSpPr>
        <a:xfrm>
          <a:off x="0" y="0"/>
          <a:ext cx="0" cy="0"/>
          <a:chOff x="0" y="0"/>
          <a:chExt cx="0" cy="0"/>
        </a:xfrm>
      </p:grpSpPr>
      <p:sp>
        <p:nvSpPr>
          <p:cNvPr id="837" name="Google Shape;837;g85cf8b5f36_0_60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8" name="Google Shape;838;g85cf8b5f36_0_60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0"/>
        <p:cNvGrpSpPr/>
        <p:nvPr/>
      </p:nvGrpSpPr>
      <p:grpSpPr>
        <a:xfrm>
          <a:off x="0" y="0"/>
          <a:ext cx="0" cy="0"/>
          <a:chOff x="0" y="0"/>
          <a:chExt cx="0" cy="0"/>
        </a:xfrm>
      </p:grpSpPr>
      <p:sp>
        <p:nvSpPr>
          <p:cNvPr id="1151" name="Google Shape;1151;g10facb75130_0_7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2" name="Google Shape;1152;g10facb75130_0_7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6"/>
        <p:cNvGrpSpPr/>
        <p:nvPr/>
      </p:nvGrpSpPr>
      <p:grpSpPr>
        <a:xfrm>
          <a:off x="0" y="0"/>
          <a:ext cx="0" cy="0"/>
          <a:chOff x="0" y="0"/>
          <a:chExt cx="0" cy="0"/>
        </a:xfrm>
      </p:grpSpPr>
      <p:sp>
        <p:nvSpPr>
          <p:cNvPr id="1187" name="Google Shape;1187;g10facb75130_0_180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8" name="Google Shape;1188;g10facb75130_0_18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9"/>
        <p:cNvGrpSpPr/>
        <p:nvPr/>
      </p:nvGrpSpPr>
      <p:grpSpPr>
        <a:xfrm>
          <a:off x="0" y="0"/>
          <a:ext cx="0" cy="0"/>
          <a:chOff x="0" y="0"/>
          <a:chExt cx="0" cy="0"/>
        </a:xfrm>
      </p:grpSpPr>
      <p:sp>
        <p:nvSpPr>
          <p:cNvPr id="1210" name="Google Shape;1210;g10facb75130_0_5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1" name="Google Shape;1211;g10facb75130_0_5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5"/>
        <p:cNvGrpSpPr/>
        <p:nvPr/>
      </p:nvGrpSpPr>
      <p:grpSpPr>
        <a:xfrm>
          <a:off x="0" y="0"/>
          <a:ext cx="0" cy="0"/>
          <a:chOff x="0" y="0"/>
          <a:chExt cx="0" cy="0"/>
        </a:xfrm>
      </p:grpSpPr>
      <p:sp>
        <p:nvSpPr>
          <p:cNvPr id="1216" name="Google Shape;1216;g10facb75130_0_18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7" name="Google Shape;1217;g10facb75130_0_18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1"/>
        <p:cNvGrpSpPr/>
        <p:nvPr/>
      </p:nvGrpSpPr>
      <p:grpSpPr>
        <a:xfrm>
          <a:off x="0" y="0"/>
          <a:ext cx="0" cy="0"/>
          <a:chOff x="0" y="0"/>
          <a:chExt cx="0" cy="0"/>
        </a:xfrm>
      </p:grpSpPr>
      <p:sp>
        <p:nvSpPr>
          <p:cNvPr id="1242" name="Google Shape;1242;g10facb75130_0_230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3" name="Google Shape;1243;g10facb75130_0_230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7"/>
        <p:cNvGrpSpPr/>
        <p:nvPr/>
      </p:nvGrpSpPr>
      <p:grpSpPr>
        <a:xfrm>
          <a:off x="0" y="0"/>
          <a:ext cx="0" cy="0"/>
          <a:chOff x="0" y="0"/>
          <a:chExt cx="0" cy="0"/>
        </a:xfrm>
      </p:grpSpPr>
      <p:sp>
        <p:nvSpPr>
          <p:cNvPr id="1318" name="Google Shape;1318;g10facb75130_0_2309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9" name="Google Shape;1319;g10facb75130_0_230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3"/>
        <p:cNvGrpSpPr/>
        <p:nvPr/>
      </p:nvGrpSpPr>
      <p:grpSpPr>
        <a:xfrm>
          <a:off x="0" y="0"/>
          <a:ext cx="0" cy="0"/>
          <a:chOff x="0" y="0"/>
          <a:chExt cx="0" cy="0"/>
        </a:xfrm>
      </p:grpSpPr>
      <p:sp>
        <p:nvSpPr>
          <p:cNvPr id="1324" name="Google Shape;1324;g10facb75130_0_137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5" name="Google Shape;1325;g10facb75130_0_137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0"/>
        <p:cNvGrpSpPr/>
        <p:nvPr/>
      </p:nvGrpSpPr>
      <p:grpSpPr>
        <a:xfrm>
          <a:off x="0" y="0"/>
          <a:ext cx="0" cy="0"/>
          <a:chOff x="0" y="0"/>
          <a:chExt cx="0" cy="0"/>
        </a:xfrm>
      </p:grpSpPr>
      <p:sp>
        <p:nvSpPr>
          <p:cNvPr id="1331" name="Google Shape;1331;g10facb75130_0_137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2" name="Google Shape;1332;g10facb75130_0_137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7"/>
        <p:cNvGrpSpPr/>
        <p:nvPr/>
      </p:nvGrpSpPr>
      <p:grpSpPr>
        <a:xfrm>
          <a:off x="0" y="0"/>
          <a:ext cx="0" cy="0"/>
          <a:chOff x="0" y="0"/>
          <a:chExt cx="0" cy="0"/>
        </a:xfrm>
      </p:grpSpPr>
      <p:sp>
        <p:nvSpPr>
          <p:cNvPr id="1338" name="Google Shape;1338;g10facb75130_0_1380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9" name="Google Shape;1339;g10facb75130_0_138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8"/>
        <p:cNvGrpSpPr/>
        <p:nvPr/>
      </p:nvGrpSpPr>
      <p:grpSpPr>
        <a:xfrm>
          <a:off x="0" y="0"/>
          <a:ext cx="0" cy="0"/>
          <a:chOff x="0" y="0"/>
          <a:chExt cx="0" cy="0"/>
        </a:xfrm>
      </p:grpSpPr>
      <p:sp>
        <p:nvSpPr>
          <p:cNvPr id="1359" name="Google Shape;1359;g10facb75130_0_138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0" name="Google Shape;1360;g10facb75130_0_138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2"/>
        <p:cNvGrpSpPr/>
        <p:nvPr/>
      </p:nvGrpSpPr>
      <p:grpSpPr>
        <a:xfrm>
          <a:off x="0" y="0"/>
          <a:ext cx="0" cy="0"/>
          <a:chOff x="0" y="0"/>
          <a:chExt cx="0" cy="0"/>
        </a:xfrm>
      </p:grpSpPr>
      <p:sp>
        <p:nvSpPr>
          <p:cNvPr id="843" name="Google Shape;843;gc6ac5e8787_1_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4" name="Google Shape;844;gc6ac5e8787_1_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4"/>
        <p:cNvGrpSpPr/>
        <p:nvPr/>
      </p:nvGrpSpPr>
      <p:grpSpPr>
        <a:xfrm>
          <a:off x="0" y="0"/>
          <a:ext cx="0" cy="0"/>
          <a:chOff x="0" y="0"/>
          <a:chExt cx="0" cy="0"/>
        </a:xfrm>
      </p:grpSpPr>
      <p:sp>
        <p:nvSpPr>
          <p:cNvPr id="1375" name="Google Shape;1375;g10facb75130_0_138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6" name="Google Shape;1376;g10facb75130_0_138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3"/>
        <p:cNvGrpSpPr/>
        <p:nvPr/>
      </p:nvGrpSpPr>
      <p:grpSpPr>
        <a:xfrm>
          <a:off x="0" y="0"/>
          <a:ext cx="0" cy="0"/>
          <a:chOff x="0" y="0"/>
          <a:chExt cx="0" cy="0"/>
        </a:xfrm>
      </p:grpSpPr>
      <p:sp>
        <p:nvSpPr>
          <p:cNvPr id="1714" name="Google Shape;1714;g10facb75130_0_141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5" name="Google Shape;1715;g10facb75130_0_141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0"/>
        <p:cNvGrpSpPr/>
        <p:nvPr/>
      </p:nvGrpSpPr>
      <p:grpSpPr>
        <a:xfrm>
          <a:off x="0" y="0"/>
          <a:ext cx="0" cy="0"/>
          <a:chOff x="0" y="0"/>
          <a:chExt cx="0" cy="0"/>
        </a:xfrm>
      </p:grpSpPr>
      <p:sp>
        <p:nvSpPr>
          <p:cNvPr id="4501" name="Google Shape;4501;g10facb75130_0_169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02" name="Google Shape;4502;g10facb75130_0_169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9"/>
        <p:cNvGrpSpPr/>
        <p:nvPr/>
      </p:nvGrpSpPr>
      <p:grpSpPr>
        <a:xfrm>
          <a:off x="0" y="0"/>
          <a:ext cx="0" cy="0"/>
          <a:chOff x="0" y="0"/>
          <a:chExt cx="0" cy="0"/>
        </a:xfrm>
      </p:grpSpPr>
      <p:sp>
        <p:nvSpPr>
          <p:cNvPr id="4920" name="Google Shape;4920;g10facb75130_0_173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1" name="Google Shape;4921;g10facb75130_0_173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9"/>
        <p:cNvGrpSpPr/>
        <p:nvPr/>
      </p:nvGrpSpPr>
      <p:grpSpPr>
        <a:xfrm>
          <a:off x="0" y="0"/>
          <a:ext cx="0" cy="0"/>
          <a:chOff x="0" y="0"/>
          <a:chExt cx="0" cy="0"/>
        </a:xfrm>
      </p:grpSpPr>
      <p:sp>
        <p:nvSpPr>
          <p:cNvPr id="5090" name="Google Shape;5090;g10facb75130_0_175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91" name="Google Shape;5091;g10facb75130_0_175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94"/>
        <p:cNvGrpSpPr/>
        <p:nvPr/>
      </p:nvGrpSpPr>
      <p:grpSpPr>
        <a:xfrm>
          <a:off x="0" y="0"/>
          <a:ext cx="0" cy="0"/>
          <a:chOff x="0" y="0"/>
          <a:chExt cx="0" cy="0"/>
        </a:xfrm>
      </p:grpSpPr>
      <p:sp>
        <p:nvSpPr>
          <p:cNvPr id="5495" name="Google Shape;5495;g10facb75130_0_179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96" name="Google Shape;5496;g10facb75130_0_179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4"/>
        <p:cNvGrpSpPr/>
        <p:nvPr/>
      </p:nvGrpSpPr>
      <p:grpSpPr>
        <a:xfrm>
          <a:off x="0" y="0"/>
          <a:ext cx="0" cy="0"/>
          <a:chOff x="0" y="0"/>
          <a:chExt cx="0" cy="0"/>
        </a:xfrm>
      </p:grpSpPr>
      <p:sp>
        <p:nvSpPr>
          <p:cNvPr id="5875" name="Google Shape;5875;g10facb75130_0_230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76" name="Google Shape;5876;g10facb75130_0_230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9"/>
        <p:cNvGrpSpPr/>
        <p:nvPr/>
      </p:nvGrpSpPr>
      <p:grpSpPr>
        <a:xfrm>
          <a:off x="0" y="0"/>
          <a:ext cx="0" cy="0"/>
          <a:chOff x="0" y="0"/>
          <a:chExt cx="0" cy="0"/>
        </a:xfrm>
      </p:grpSpPr>
      <p:sp>
        <p:nvSpPr>
          <p:cNvPr id="860" name="Google Shape;860;gc6ac5e8787_1_4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1" name="Google Shape;861;gc6ac5e8787_1_4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5"/>
        <p:cNvGrpSpPr/>
        <p:nvPr/>
      </p:nvGrpSpPr>
      <p:grpSpPr>
        <a:xfrm>
          <a:off x="0" y="0"/>
          <a:ext cx="0" cy="0"/>
          <a:chOff x="0" y="0"/>
          <a:chExt cx="0" cy="0"/>
        </a:xfrm>
      </p:grpSpPr>
      <p:sp>
        <p:nvSpPr>
          <p:cNvPr id="866" name="Google Shape;866;gc6ac5e8787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7" name="Google Shape;867;gc6ac5e8787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1"/>
        <p:cNvGrpSpPr/>
        <p:nvPr/>
      </p:nvGrpSpPr>
      <p:grpSpPr>
        <a:xfrm>
          <a:off x="0" y="0"/>
          <a:ext cx="0" cy="0"/>
          <a:chOff x="0" y="0"/>
          <a:chExt cx="0" cy="0"/>
        </a:xfrm>
      </p:grpSpPr>
      <p:sp>
        <p:nvSpPr>
          <p:cNvPr id="882" name="Google Shape;882;g10facb75130_0_4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3" name="Google Shape;883;g10facb75130_0_4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8"/>
        <p:cNvGrpSpPr/>
        <p:nvPr/>
      </p:nvGrpSpPr>
      <p:grpSpPr>
        <a:xfrm>
          <a:off x="0" y="0"/>
          <a:ext cx="0" cy="0"/>
          <a:chOff x="0" y="0"/>
          <a:chExt cx="0" cy="0"/>
        </a:xfrm>
      </p:grpSpPr>
      <p:sp>
        <p:nvSpPr>
          <p:cNvPr id="889" name="Google Shape;889;g10facb75130_0_160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0" name="Google Shape;890;g10facb75130_0_16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2"/>
        <p:cNvGrpSpPr/>
        <p:nvPr/>
      </p:nvGrpSpPr>
      <p:grpSpPr>
        <a:xfrm>
          <a:off x="0" y="0"/>
          <a:ext cx="0" cy="0"/>
          <a:chOff x="0" y="0"/>
          <a:chExt cx="0" cy="0"/>
        </a:xfrm>
      </p:grpSpPr>
      <p:sp>
        <p:nvSpPr>
          <p:cNvPr id="933" name="Google Shape;933;g10facb75130_0_6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4" name="Google Shape;934;g10facb75130_0_6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6"/>
        <p:cNvGrpSpPr/>
        <p:nvPr/>
      </p:nvGrpSpPr>
      <p:grpSpPr>
        <a:xfrm>
          <a:off x="0" y="0"/>
          <a:ext cx="0" cy="0"/>
          <a:chOff x="0" y="0"/>
          <a:chExt cx="0" cy="0"/>
        </a:xfrm>
      </p:grpSpPr>
      <p:sp>
        <p:nvSpPr>
          <p:cNvPr id="947" name="Google Shape;947;g10facb75130_0_5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8" name="Google Shape;948;g10facb75130_0_5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1901322" y="-611430"/>
            <a:ext cx="4544211" cy="4516379"/>
            <a:chOff x="-1901322" y="-611430"/>
            <a:chExt cx="4544211" cy="4516379"/>
          </a:xfrm>
        </p:grpSpPr>
        <p:sp>
          <p:nvSpPr>
            <p:cNvPr id="10" name="Google Shape;10;p2"/>
            <p:cNvSpPr/>
            <p:nvPr/>
          </p:nvSpPr>
          <p:spPr>
            <a:xfrm>
              <a:off x="-1901322" y="1923004"/>
              <a:ext cx="2552990" cy="1507257"/>
            </a:xfrm>
            <a:custGeom>
              <a:avLst/>
              <a:gdLst/>
              <a:ahLst/>
              <a:cxnLst/>
              <a:rect l="l" t="t" r="r" b="b"/>
              <a:pathLst>
                <a:path w="17209" h="10160" extrusionOk="0">
                  <a:moveTo>
                    <a:pt x="13158" y="0"/>
                  </a:moveTo>
                  <a:lnTo>
                    <a:pt x="9820" y="3343"/>
                  </a:lnTo>
                  <a:lnTo>
                    <a:pt x="6778" y="3343"/>
                  </a:lnTo>
                  <a:lnTo>
                    <a:pt x="1" y="10119"/>
                  </a:lnTo>
                  <a:lnTo>
                    <a:pt x="6353" y="10159"/>
                  </a:lnTo>
                  <a:lnTo>
                    <a:pt x="8319" y="8198"/>
                  </a:lnTo>
                  <a:lnTo>
                    <a:pt x="9015" y="8198"/>
                  </a:lnTo>
                  <a:lnTo>
                    <a:pt x="1720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929521" y="-366300"/>
              <a:ext cx="3031815" cy="2004573"/>
            </a:xfrm>
            <a:custGeom>
              <a:avLst/>
              <a:gdLst/>
              <a:ahLst/>
              <a:cxnLst/>
              <a:rect l="l" t="t" r="r" b="b"/>
              <a:pathLst>
                <a:path w="24054" h="15904" extrusionOk="0">
                  <a:moveTo>
                    <a:pt x="17228" y="0"/>
                  </a:moveTo>
                  <a:lnTo>
                    <a:pt x="9955" y="7274"/>
                  </a:lnTo>
                  <a:lnTo>
                    <a:pt x="6725" y="7274"/>
                  </a:lnTo>
                  <a:lnTo>
                    <a:pt x="2610" y="11384"/>
                  </a:lnTo>
                  <a:lnTo>
                    <a:pt x="2610" y="13298"/>
                  </a:lnTo>
                  <a:lnTo>
                    <a:pt x="0" y="15904"/>
                  </a:lnTo>
                  <a:lnTo>
                    <a:pt x="7093" y="15904"/>
                  </a:lnTo>
                  <a:lnTo>
                    <a:pt x="12993" y="10003"/>
                  </a:lnTo>
                  <a:lnTo>
                    <a:pt x="15207" y="10003"/>
                  </a:lnTo>
                  <a:lnTo>
                    <a:pt x="19494" y="5716"/>
                  </a:lnTo>
                  <a:lnTo>
                    <a:pt x="19494" y="4560"/>
                  </a:lnTo>
                  <a:lnTo>
                    <a:pt x="2405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 name="Google Shape;12;p2"/>
            <p:cNvGrpSpPr/>
            <p:nvPr/>
          </p:nvGrpSpPr>
          <p:grpSpPr>
            <a:xfrm>
              <a:off x="1841214" y="348501"/>
              <a:ext cx="801675" cy="397824"/>
              <a:chOff x="1622300" y="2291700"/>
              <a:chExt cx="118800" cy="58950"/>
            </a:xfrm>
          </p:grpSpPr>
          <p:sp>
            <p:nvSpPr>
              <p:cNvPr id="13" name="Google Shape;13;p2"/>
              <p:cNvSpPr/>
              <p:nvPr/>
            </p:nvSpPr>
            <p:spPr>
              <a:xfrm>
                <a:off x="1672825" y="2291800"/>
                <a:ext cx="17950" cy="17825"/>
              </a:xfrm>
              <a:custGeom>
                <a:avLst/>
                <a:gdLst/>
                <a:ahLst/>
                <a:cxnLst/>
                <a:rect l="l" t="t" r="r" b="b"/>
                <a:pathLst>
                  <a:path w="718" h="713" extrusionOk="0">
                    <a:moveTo>
                      <a:pt x="101" y="0"/>
                    </a:moveTo>
                    <a:lnTo>
                      <a:pt x="1" y="96"/>
                    </a:lnTo>
                    <a:lnTo>
                      <a:pt x="621" y="713"/>
                    </a:lnTo>
                    <a:lnTo>
                      <a:pt x="717" y="617"/>
                    </a:lnTo>
                    <a:lnTo>
                      <a:pt x="10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1672825" y="2291700"/>
                <a:ext cx="17950" cy="17925"/>
              </a:xfrm>
              <a:custGeom>
                <a:avLst/>
                <a:gdLst/>
                <a:ahLst/>
                <a:cxnLst/>
                <a:rect l="l" t="t" r="r" b="b"/>
                <a:pathLst>
                  <a:path w="718" h="717" extrusionOk="0">
                    <a:moveTo>
                      <a:pt x="621" y="0"/>
                    </a:moveTo>
                    <a:lnTo>
                      <a:pt x="1" y="621"/>
                    </a:lnTo>
                    <a:lnTo>
                      <a:pt x="101" y="717"/>
                    </a:lnTo>
                    <a:lnTo>
                      <a:pt x="717" y="100"/>
                    </a:lnTo>
                    <a:lnTo>
                      <a:pt x="62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1723150" y="2291700"/>
                <a:ext cx="17950" cy="17925"/>
              </a:xfrm>
              <a:custGeom>
                <a:avLst/>
                <a:gdLst/>
                <a:ahLst/>
                <a:cxnLst/>
                <a:rect l="l" t="t" r="r" b="b"/>
                <a:pathLst>
                  <a:path w="718" h="717" extrusionOk="0">
                    <a:moveTo>
                      <a:pt x="97" y="0"/>
                    </a:moveTo>
                    <a:lnTo>
                      <a:pt x="1" y="100"/>
                    </a:lnTo>
                    <a:lnTo>
                      <a:pt x="617" y="717"/>
                    </a:lnTo>
                    <a:lnTo>
                      <a:pt x="718" y="621"/>
                    </a:lnTo>
                    <a:lnTo>
                      <a:pt x="9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1723150" y="2291700"/>
                <a:ext cx="17950" cy="17925"/>
              </a:xfrm>
              <a:custGeom>
                <a:avLst/>
                <a:gdLst/>
                <a:ahLst/>
                <a:cxnLst/>
                <a:rect l="l" t="t" r="r" b="b"/>
                <a:pathLst>
                  <a:path w="718" h="717" extrusionOk="0">
                    <a:moveTo>
                      <a:pt x="617" y="0"/>
                    </a:moveTo>
                    <a:lnTo>
                      <a:pt x="1" y="621"/>
                    </a:lnTo>
                    <a:lnTo>
                      <a:pt x="101" y="717"/>
                    </a:lnTo>
                    <a:lnTo>
                      <a:pt x="718" y="100"/>
                    </a:lnTo>
                    <a:lnTo>
                      <a:pt x="61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1622300" y="2332725"/>
                <a:ext cx="17825" cy="17925"/>
              </a:xfrm>
              <a:custGeom>
                <a:avLst/>
                <a:gdLst/>
                <a:ahLst/>
                <a:cxnLst/>
                <a:rect l="l" t="t" r="r" b="b"/>
                <a:pathLst>
                  <a:path w="713" h="717" extrusionOk="0">
                    <a:moveTo>
                      <a:pt x="96" y="0"/>
                    </a:moveTo>
                    <a:lnTo>
                      <a:pt x="0" y="96"/>
                    </a:lnTo>
                    <a:lnTo>
                      <a:pt x="617" y="717"/>
                    </a:lnTo>
                    <a:lnTo>
                      <a:pt x="713" y="617"/>
                    </a:lnTo>
                    <a:lnTo>
                      <a:pt x="9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1622300" y="2332725"/>
                <a:ext cx="17825" cy="17925"/>
              </a:xfrm>
              <a:custGeom>
                <a:avLst/>
                <a:gdLst/>
                <a:ahLst/>
                <a:cxnLst/>
                <a:rect l="l" t="t" r="r" b="b"/>
                <a:pathLst>
                  <a:path w="713" h="717" extrusionOk="0">
                    <a:moveTo>
                      <a:pt x="617" y="0"/>
                    </a:moveTo>
                    <a:lnTo>
                      <a:pt x="0" y="617"/>
                    </a:lnTo>
                    <a:lnTo>
                      <a:pt x="96" y="717"/>
                    </a:lnTo>
                    <a:lnTo>
                      <a:pt x="713" y="96"/>
                    </a:lnTo>
                    <a:lnTo>
                      <a:pt x="61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1672525" y="2332625"/>
                <a:ext cx="17950" cy="17925"/>
              </a:xfrm>
              <a:custGeom>
                <a:avLst/>
                <a:gdLst/>
                <a:ahLst/>
                <a:cxnLst/>
                <a:rect l="l" t="t" r="r" b="b"/>
                <a:pathLst>
                  <a:path w="718" h="717" extrusionOk="0">
                    <a:moveTo>
                      <a:pt x="101" y="0"/>
                    </a:moveTo>
                    <a:lnTo>
                      <a:pt x="1" y="100"/>
                    </a:lnTo>
                    <a:lnTo>
                      <a:pt x="621" y="717"/>
                    </a:lnTo>
                    <a:lnTo>
                      <a:pt x="717" y="621"/>
                    </a:lnTo>
                    <a:lnTo>
                      <a:pt x="10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1672525" y="2332725"/>
                <a:ext cx="17950" cy="17925"/>
              </a:xfrm>
              <a:custGeom>
                <a:avLst/>
                <a:gdLst/>
                <a:ahLst/>
                <a:cxnLst/>
                <a:rect l="l" t="t" r="r" b="b"/>
                <a:pathLst>
                  <a:path w="718" h="717" extrusionOk="0">
                    <a:moveTo>
                      <a:pt x="621" y="0"/>
                    </a:moveTo>
                    <a:lnTo>
                      <a:pt x="1" y="617"/>
                    </a:lnTo>
                    <a:lnTo>
                      <a:pt x="101" y="717"/>
                    </a:lnTo>
                    <a:lnTo>
                      <a:pt x="717" y="96"/>
                    </a:lnTo>
                    <a:lnTo>
                      <a:pt x="62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 name="Google Shape;21;p2"/>
            <p:cNvGrpSpPr/>
            <p:nvPr/>
          </p:nvGrpSpPr>
          <p:grpSpPr>
            <a:xfrm>
              <a:off x="-484614" y="-611430"/>
              <a:ext cx="3127481" cy="4516379"/>
              <a:chOff x="278245" y="-184325"/>
              <a:chExt cx="2358228" cy="3405504"/>
            </a:xfrm>
          </p:grpSpPr>
          <p:grpSp>
            <p:nvGrpSpPr>
              <p:cNvPr id="22" name="Google Shape;22;p2"/>
              <p:cNvGrpSpPr/>
              <p:nvPr/>
            </p:nvGrpSpPr>
            <p:grpSpPr>
              <a:xfrm>
                <a:off x="278245" y="-184325"/>
                <a:ext cx="2358228" cy="3336759"/>
                <a:chOff x="1181475" y="2041825"/>
                <a:chExt cx="620325" cy="877725"/>
              </a:xfrm>
            </p:grpSpPr>
            <p:sp>
              <p:nvSpPr>
                <p:cNvPr id="23" name="Google Shape;23;p2"/>
                <p:cNvSpPr/>
                <p:nvPr/>
              </p:nvSpPr>
              <p:spPr>
                <a:xfrm>
                  <a:off x="1185375" y="2377350"/>
                  <a:ext cx="119525" cy="119500"/>
                </a:xfrm>
                <a:custGeom>
                  <a:avLst/>
                  <a:gdLst/>
                  <a:ahLst/>
                  <a:cxnLst/>
                  <a:rect l="l" t="t" r="r" b="b"/>
                  <a:pathLst>
                    <a:path w="4781" h="4780" extrusionOk="0">
                      <a:moveTo>
                        <a:pt x="4780" y="0"/>
                      </a:moveTo>
                      <a:lnTo>
                        <a:pt x="2390" y="2390"/>
                      </a:lnTo>
                      <a:lnTo>
                        <a:pt x="1" y="4780"/>
                      </a:lnTo>
                      <a:lnTo>
                        <a:pt x="1362" y="4780"/>
                      </a:lnTo>
                      <a:lnTo>
                        <a:pt x="3071" y="3071"/>
                      </a:lnTo>
                      <a:lnTo>
                        <a:pt x="4780" y="1361"/>
                      </a:lnTo>
                      <a:lnTo>
                        <a:pt x="478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1767500" y="2041825"/>
                  <a:ext cx="34300" cy="29425"/>
                </a:xfrm>
                <a:custGeom>
                  <a:avLst/>
                  <a:gdLst/>
                  <a:ahLst/>
                  <a:cxnLst/>
                  <a:rect l="l" t="t" r="r" b="b"/>
                  <a:pathLst>
                    <a:path w="1372" h="1177" extrusionOk="0">
                      <a:moveTo>
                        <a:pt x="782" y="310"/>
                      </a:moveTo>
                      <a:cubicBezTo>
                        <a:pt x="924" y="310"/>
                        <a:pt x="1061" y="421"/>
                        <a:pt x="1061" y="588"/>
                      </a:cubicBezTo>
                      <a:cubicBezTo>
                        <a:pt x="1061" y="741"/>
                        <a:pt x="937" y="865"/>
                        <a:pt x="785" y="865"/>
                      </a:cubicBezTo>
                      <a:cubicBezTo>
                        <a:pt x="537" y="865"/>
                        <a:pt x="413" y="568"/>
                        <a:pt x="589" y="392"/>
                      </a:cubicBezTo>
                      <a:cubicBezTo>
                        <a:pt x="644" y="335"/>
                        <a:pt x="714" y="310"/>
                        <a:pt x="782" y="310"/>
                      </a:cubicBezTo>
                      <a:close/>
                      <a:moveTo>
                        <a:pt x="785" y="0"/>
                      </a:moveTo>
                      <a:cubicBezTo>
                        <a:pt x="260" y="0"/>
                        <a:pt x="0" y="632"/>
                        <a:pt x="369" y="1005"/>
                      </a:cubicBezTo>
                      <a:cubicBezTo>
                        <a:pt x="488" y="1123"/>
                        <a:pt x="635" y="1176"/>
                        <a:pt x="779" y="1176"/>
                      </a:cubicBezTo>
                      <a:cubicBezTo>
                        <a:pt x="1082" y="1176"/>
                        <a:pt x="1372" y="940"/>
                        <a:pt x="1369" y="584"/>
                      </a:cubicBezTo>
                      <a:cubicBezTo>
                        <a:pt x="1369" y="264"/>
                        <a:pt x="1105" y="4"/>
                        <a:pt x="7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1181475" y="2060725"/>
                  <a:ext cx="600250" cy="858825"/>
                </a:xfrm>
                <a:custGeom>
                  <a:avLst/>
                  <a:gdLst/>
                  <a:ahLst/>
                  <a:cxnLst/>
                  <a:rect l="l" t="t" r="r" b="b"/>
                  <a:pathLst>
                    <a:path w="24010" h="34353" extrusionOk="0">
                      <a:moveTo>
                        <a:pt x="23789" y="1"/>
                      </a:moveTo>
                      <a:lnTo>
                        <a:pt x="15584" y="8210"/>
                      </a:lnTo>
                      <a:lnTo>
                        <a:pt x="9043" y="8210"/>
                      </a:lnTo>
                      <a:lnTo>
                        <a:pt x="8995" y="8254"/>
                      </a:lnTo>
                      <a:lnTo>
                        <a:pt x="1" y="17249"/>
                      </a:lnTo>
                      <a:lnTo>
                        <a:pt x="1" y="20091"/>
                      </a:lnTo>
                      <a:lnTo>
                        <a:pt x="5493" y="25583"/>
                      </a:lnTo>
                      <a:lnTo>
                        <a:pt x="5493" y="30098"/>
                      </a:lnTo>
                      <a:lnTo>
                        <a:pt x="1458" y="34137"/>
                      </a:lnTo>
                      <a:lnTo>
                        <a:pt x="1678" y="34353"/>
                      </a:lnTo>
                      <a:lnTo>
                        <a:pt x="5805" y="30226"/>
                      </a:lnTo>
                      <a:lnTo>
                        <a:pt x="5805" y="25454"/>
                      </a:lnTo>
                      <a:lnTo>
                        <a:pt x="313" y="19963"/>
                      </a:lnTo>
                      <a:lnTo>
                        <a:pt x="313" y="17377"/>
                      </a:lnTo>
                      <a:lnTo>
                        <a:pt x="9171" y="8519"/>
                      </a:lnTo>
                      <a:lnTo>
                        <a:pt x="15712" y="8519"/>
                      </a:lnTo>
                      <a:lnTo>
                        <a:pt x="15756" y="8475"/>
                      </a:lnTo>
                      <a:lnTo>
                        <a:pt x="24010" y="221"/>
                      </a:lnTo>
                      <a:lnTo>
                        <a:pt x="2378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1260925" y="2268575"/>
                  <a:ext cx="243200" cy="370575"/>
                </a:xfrm>
                <a:custGeom>
                  <a:avLst/>
                  <a:gdLst/>
                  <a:ahLst/>
                  <a:cxnLst/>
                  <a:rect l="l" t="t" r="r" b="b"/>
                  <a:pathLst>
                    <a:path w="9728" h="14823" extrusionOk="0">
                      <a:moveTo>
                        <a:pt x="9640" y="0"/>
                      </a:moveTo>
                      <a:lnTo>
                        <a:pt x="4148" y="5492"/>
                      </a:lnTo>
                      <a:lnTo>
                        <a:pt x="4148" y="10588"/>
                      </a:lnTo>
                      <a:lnTo>
                        <a:pt x="1" y="14735"/>
                      </a:lnTo>
                      <a:lnTo>
                        <a:pt x="89" y="14823"/>
                      </a:lnTo>
                      <a:lnTo>
                        <a:pt x="4272" y="10640"/>
                      </a:lnTo>
                      <a:lnTo>
                        <a:pt x="4272" y="5544"/>
                      </a:lnTo>
                      <a:lnTo>
                        <a:pt x="9728" y="88"/>
                      </a:lnTo>
                      <a:lnTo>
                        <a:pt x="96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1194400" y="2571875"/>
                  <a:ext cx="129400" cy="204375"/>
                </a:xfrm>
                <a:custGeom>
                  <a:avLst/>
                  <a:gdLst/>
                  <a:ahLst/>
                  <a:cxnLst/>
                  <a:rect l="l" t="t" r="r" b="b"/>
                  <a:pathLst>
                    <a:path w="5176" h="8175" extrusionOk="0">
                      <a:moveTo>
                        <a:pt x="0" y="1"/>
                      </a:moveTo>
                      <a:lnTo>
                        <a:pt x="0" y="3087"/>
                      </a:lnTo>
                      <a:lnTo>
                        <a:pt x="5088" y="8175"/>
                      </a:lnTo>
                      <a:lnTo>
                        <a:pt x="5176" y="8087"/>
                      </a:lnTo>
                      <a:lnTo>
                        <a:pt x="124" y="3035"/>
                      </a:lnTo>
                      <a:lnTo>
                        <a:pt x="1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Google Shape;28;p2"/>
              <p:cNvSpPr/>
              <p:nvPr/>
            </p:nvSpPr>
            <p:spPr>
              <a:xfrm>
                <a:off x="336260" y="3109317"/>
                <a:ext cx="130395" cy="111862"/>
              </a:xfrm>
              <a:custGeom>
                <a:avLst/>
                <a:gdLst/>
                <a:ahLst/>
                <a:cxnLst/>
                <a:rect l="l" t="t" r="r" b="b"/>
                <a:pathLst>
                  <a:path w="1372" h="1177" extrusionOk="0">
                    <a:moveTo>
                      <a:pt x="782" y="310"/>
                    </a:moveTo>
                    <a:cubicBezTo>
                      <a:pt x="924" y="310"/>
                      <a:pt x="1061" y="421"/>
                      <a:pt x="1061" y="588"/>
                    </a:cubicBezTo>
                    <a:cubicBezTo>
                      <a:pt x="1061" y="741"/>
                      <a:pt x="937" y="865"/>
                      <a:pt x="785" y="865"/>
                    </a:cubicBezTo>
                    <a:cubicBezTo>
                      <a:pt x="537" y="865"/>
                      <a:pt x="413" y="568"/>
                      <a:pt x="589" y="392"/>
                    </a:cubicBezTo>
                    <a:cubicBezTo>
                      <a:pt x="644" y="335"/>
                      <a:pt x="714" y="310"/>
                      <a:pt x="782" y="310"/>
                    </a:cubicBezTo>
                    <a:close/>
                    <a:moveTo>
                      <a:pt x="785" y="0"/>
                    </a:moveTo>
                    <a:cubicBezTo>
                      <a:pt x="260" y="0"/>
                      <a:pt x="0" y="632"/>
                      <a:pt x="369" y="1005"/>
                    </a:cubicBezTo>
                    <a:cubicBezTo>
                      <a:pt x="488" y="1123"/>
                      <a:pt x="635" y="1176"/>
                      <a:pt x="779" y="1176"/>
                    </a:cubicBezTo>
                    <a:cubicBezTo>
                      <a:pt x="1082" y="1176"/>
                      <a:pt x="1372" y="940"/>
                      <a:pt x="1369" y="584"/>
                    </a:cubicBezTo>
                    <a:cubicBezTo>
                      <a:pt x="1369" y="264"/>
                      <a:pt x="1105" y="4"/>
                      <a:pt x="7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9" name="Google Shape;29;p2"/>
          <p:cNvGrpSpPr/>
          <p:nvPr/>
        </p:nvGrpSpPr>
        <p:grpSpPr>
          <a:xfrm>
            <a:off x="5634700" y="-1073869"/>
            <a:ext cx="7542166" cy="7636641"/>
            <a:chOff x="5482300" y="-1150069"/>
            <a:chExt cx="7542166" cy="7636641"/>
          </a:xfrm>
        </p:grpSpPr>
        <p:sp>
          <p:nvSpPr>
            <p:cNvPr id="30" name="Google Shape;30;p2"/>
            <p:cNvSpPr/>
            <p:nvPr/>
          </p:nvSpPr>
          <p:spPr>
            <a:xfrm rot="10800000" flipH="1">
              <a:off x="6369828" y="-1150069"/>
              <a:ext cx="6654639" cy="7636641"/>
            </a:xfrm>
            <a:custGeom>
              <a:avLst/>
              <a:gdLst/>
              <a:ahLst/>
              <a:cxnLst/>
              <a:rect l="l" t="t" r="r" b="b"/>
              <a:pathLst>
                <a:path w="71832" h="82432" extrusionOk="0">
                  <a:moveTo>
                    <a:pt x="205" y="1"/>
                  </a:moveTo>
                  <a:lnTo>
                    <a:pt x="1" y="205"/>
                  </a:lnTo>
                  <a:lnTo>
                    <a:pt x="27924" y="28129"/>
                  </a:lnTo>
                  <a:lnTo>
                    <a:pt x="27924" y="38728"/>
                  </a:lnTo>
                  <a:lnTo>
                    <a:pt x="36526" y="47330"/>
                  </a:lnTo>
                  <a:lnTo>
                    <a:pt x="45629" y="56433"/>
                  </a:lnTo>
                  <a:lnTo>
                    <a:pt x="71627" y="82431"/>
                  </a:lnTo>
                  <a:lnTo>
                    <a:pt x="71831" y="82227"/>
                  </a:lnTo>
                  <a:lnTo>
                    <a:pt x="46493" y="56889"/>
                  </a:lnTo>
                  <a:lnTo>
                    <a:pt x="46493" y="47935"/>
                  </a:lnTo>
                  <a:lnTo>
                    <a:pt x="53711" y="40954"/>
                  </a:lnTo>
                  <a:lnTo>
                    <a:pt x="51481" y="38724"/>
                  </a:lnTo>
                  <a:lnTo>
                    <a:pt x="37095" y="38724"/>
                  </a:lnTo>
                  <a:lnTo>
                    <a:pt x="32496" y="34125"/>
                  </a:lnTo>
                  <a:lnTo>
                    <a:pt x="32496" y="32288"/>
                  </a:lnTo>
                  <a:lnTo>
                    <a:pt x="27924" y="27712"/>
                  </a:lnTo>
                  <a:lnTo>
                    <a:pt x="27924" y="27720"/>
                  </a:lnTo>
                  <a:lnTo>
                    <a:pt x="20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 name="Google Shape;31;p2"/>
            <p:cNvGrpSpPr/>
            <p:nvPr/>
          </p:nvGrpSpPr>
          <p:grpSpPr>
            <a:xfrm rot="10800000" flipH="1">
              <a:off x="6016263" y="1621720"/>
              <a:ext cx="2553081" cy="3705670"/>
              <a:chOff x="6769513" y="299393"/>
              <a:chExt cx="1308620" cy="1899525"/>
            </a:xfrm>
          </p:grpSpPr>
          <p:sp>
            <p:nvSpPr>
              <p:cNvPr id="32" name="Google Shape;32;p2"/>
              <p:cNvSpPr/>
              <p:nvPr/>
            </p:nvSpPr>
            <p:spPr>
              <a:xfrm>
                <a:off x="7817889" y="1007055"/>
                <a:ext cx="252070" cy="252070"/>
              </a:xfrm>
              <a:custGeom>
                <a:avLst/>
                <a:gdLst/>
                <a:ahLst/>
                <a:cxnLst/>
                <a:rect l="l" t="t" r="r" b="b"/>
                <a:pathLst>
                  <a:path w="4564" h="4564" extrusionOk="0">
                    <a:moveTo>
                      <a:pt x="0" y="1"/>
                    </a:moveTo>
                    <a:lnTo>
                      <a:pt x="0" y="1302"/>
                    </a:lnTo>
                    <a:lnTo>
                      <a:pt x="1629" y="2931"/>
                    </a:lnTo>
                    <a:lnTo>
                      <a:pt x="3263" y="4564"/>
                    </a:lnTo>
                    <a:lnTo>
                      <a:pt x="4563" y="4564"/>
                    </a:lnTo>
                    <a:lnTo>
                      <a:pt x="2282" y="2282"/>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7983027" y="2137006"/>
                <a:ext cx="72351" cy="61913"/>
              </a:xfrm>
              <a:custGeom>
                <a:avLst/>
                <a:gdLst/>
                <a:ahLst/>
                <a:cxnLst/>
                <a:rect l="l" t="t" r="r" b="b"/>
                <a:pathLst>
                  <a:path w="1310" h="1121" extrusionOk="0">
                    <a:moveTo>
                      <a:pt x="563" y="294"/>
                    </a:moveTo>
                    <a:cubicBezTo>
                      <a:pt x="628" y="294"/>
                      <a:pt x="695" y="318"/>
                      <a:pt x="749" y="372"/>
                    </a:cubicBezTo>
                    <a:cubicBezTo>
                      <a:pt x="913" y="536"/>
                      <a:pt x="797" y="821"/>
                      <a:pt x="561" y="821"/>
                    </a:cubicBezTo>
                    <a:cubicBezTo>
                      <a:pt x="417" y="821"/>
                      <a:pt x="297" y="704"/>
                      <a:pt x="297" y="560"/>
                    </a:cubicBezTo>
                    <a:cubicBezTo>
                      <a:pt x="297" y="400"/>
                      <a:pt x="427" y="294"/>
                      <a:pt x="563" y="294"/>
                    </a:cubicBezTo>
                    <a:close/>
                    <a:moveTo>
                      <a:pt x="561" y="0"/>
                    </a:moveTo>
                    <a:cubicBezTo>
                      <a:pt x="252" y="0"/>
                      <a:pt x="0" y="248"/>
                      <a:pt x="0" y="560"/>
                    </a:cubicBezTo>
                    <a:cubicBezTo>
                      <a:pt x="0" y="897"/>
                      <a:pt x="278" y="1121"/>
                      <a:pt x="566" y="1121"/>
                    </a:cubicBezTo>
                    <a:cubicBezTo>
                      <a:pt x="704" y="1121"/>
                      <a:pt x="843" y="1070"/>
                      <a:pt x="957" y="957"/>
                    </a:cubicBezTo>
                    <a:cubicBezTo>
                      <a:pt x="1309" y="600"/>
                      <a:pt x="1061" y="0"/>
                      <a:pt x="5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6769513" y="299393"/>
                <a:ext cx="61968" cy="61747"/>
              </a:xfrm>
              <a:custGeom>
                <a:avLst/>
                <a:gdLst/>
                <a:ahLst/>
                <a:cxnLst/>
                <a:rect l="l" t="t" r="r" b="b"/>
                <a:pathLst>
                  <a:path w="1122" h="1118" extrusionOk="0">
                    <a:moveTo>
                      <a:pt x="561" y="293"/>
                    </a:moveTo>
                    <a:cubicBezTo>
                      <a:pt x="705" y="293"/>
                      <a:pt x="825" y="413"/>
                      <a:pt x="825" y="557"/>
                    </a:cubicBezTo>
                    <a:cubicBezTo>
                      <a:pt x="825" y="705"/>
                      <a:pt x="705" y="821"/>
                      <a:pt x="561" y="821"/>
                    </a:cubicBezTo>
                    <a:cubicBezTo>
                      <a:pt x="417" y="821"/>
                      <a:pt x="297" y="705"/>
                      <a:pt x="297" y="557"/>
                    </a:cubicBezTo>
                    <a:cubicBezTo>
                      <a:pt x="297" y="413"/>
                      <a:pt x="417" y="293"/>
                      <a:pt x="561" y="293"/>
                    </a:cubicBezTo>
                    <a:close/>
                    <a:moveTo>
                      <a:pt x="554" y="1"/>
                    </a:moveTo>
                    <a:cubicBezTo>
                      <a:pt x="249" y="1"/>
                      <a:pt x="1" y="251"/>
                      <a:pt x="1" y="557"/>
                    </a:cubicBezTo>
                    <a:cubicBezTo>
                      <a:pt x="1" y="865"/>
                      <a:pt x="253" y="1117"/>
                      <a:pt x="561" y="1117"/>
                    </a:cubicBezTo>
                    <a:cubicBezTo>
                      <a:pt x="869" y="1117"/>
                      <a:pt x="1122" y="865"/>
                      <a:pt x="1122" y="557"/>
                    </a:cubicBezTo>
                    <a:cubicBezTo>
                      <a:pt x="1122" y="249"/>
                      <a:pt x="869" y="1"/>
                      <a:pt x="561" y="1"/>
                    </a:cubicBezTo>
                    <a:cubicBezTo>
                      <a:pt x="559" y="1"/>
                      <a:pt x="556" y="1"/>
                      <a:pt x="5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6811985" y="339214"/>
                <a:ext cx="1266148" cy="1811765"/>
              </a:xfrm>
              <a:custGeom>
                <a:avLst/>
                <a:gdLst/>
                <a:ahLst/>
                <a:cxnLst/>
                <a:rect l="l" t="t" r="r" b="b"/>
                <a:pathLst>
                  <a:path w="22925" h="32804" extrusionOk="0">
                    <a:moveTo>
                      <a:pt x="208" y="0"/>
                    </a:moveTo>
                    <a:lnTo>
                      <a:pt x="0" y="208"/>
                    </a:lnTo>
                    <a:lnTo>
                      <a:pt x="7878" y="8090"/>
                    </a:lnTo>
                    <a:lnTo>
                      <a:pt x="7922" y="8134"/>
                    </a:lnTo>
                    <a:lnTo>
                      <a:pt x="14170" y="8134"/>
                    </a:lnTo>
                    <a:lnTo>
                      <a:pt x="22628" y="16592"/>
                    </a:lnTo>
                    <a:lnTo>
                      <a:pt x="22628" y="19058"/>
                    </a:lnTo>
                    <a:lnTo>
                      <a:pt x="17385" y="24301"/>
                    </a:lnTo>
                    <a:lnTo>
                      <a:pt x="17385" y="28860"/>
                    </a:lnTo>
                    <a:lnTo>
                      <a:pt x="21323" y="32803"/>
                    </a:lnTo>
                    <a:lnTo>
                      <a:pt x="21532" y="32595"/>
                    </a:lnTo>
                    <a:lnTo>
                      <a:pt x="17681" y="28740"/>
                    </a:lnTo>
                    <a:lnTo>
                      <a:pt x="17681" y="24425"/>
                    </a:lnTo>
                    <a:lnTo>
                      <a:pt x="22925" y="19182"/>
                    </a:lnTo>
                    <a:lnTo>
                      <a:pt x="22925" y="16468"/>
                    </a:lnTo>
                    <a:lnTo>
                      <a:pt x="14334" y="7878"/>
                    </a:lnTo>
                    <a:lnTo>
                      <a:pt x="14290" y="7838"/>
                    </a:lnTo>
                    <a:lnTo>
                      <a:pt x="8046" y="7838"/>
                    </a:lnTo>
                    <a:lnTo>
                      <a:pt x="20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7397589" y="777575"/>
                <a:ext cx="512976" cy="781781"/>
              </a:xfrm>
              <a:custGeom>
                <a:avLst/>
                <a:gdLst/>
                <a:ahLst/>
                <a:cxnLst/>
                <a:rect l="l" t="t" r="r" b="b"/>
                <a:pathLst>
                  <a:path w="9288" h="14155" extrusionOk="0">
                    <a:moveTo>
                      <a:pt x="81" y="1"/>
                    </a:moveTo>
                    <a:lnTo>
                      <a:pt x="1" y="85"/>
                    </a:lnTo>
                    <a:lnTo>
                      <a:pt x="5209" y="5292"/>
                    </a:lnTo>
                    <a:lnTo>
                      <a:pt x="5209" y="10160"/>
                    </a:lnTo>
                    <a:lnTo>
                      <a:pt x="9203" y="14155"/>
                    </a:lnTo>
                    <a:lnTo>
                      <a:pt x="9287" y="14071"/>
                    </a:lnTo>
                    <a:lnTo>
                      <a:pt x="5325" y="10108"/>
                    </a:lnTo>
                    <a:lnTo>
                      <a:pt x="5325" y="5244"/>
                    </a:lnTo>
                    <a:lnTo>
                      <a:pt x="8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7777847" y="1417359"/>
                <a:ext cx="273112" cy="431181"/>
              </a:xfrm>
              <a:custGeom>
                <a:avLst/>
                <a:gdLst/>
                <a:ahLst/>
                <a:cxnLst/>
                <a:rect l="l" t="t" r="r" b="b"/>
                <a:pathLst>
                  <a:path w="4945" h="7807" extrusionOk="0">
                    <a:moveTo>
                      <a:pt x="4824" y="1"/>
                    </a:moveTo>
                    <a:lnTo>
                      <a:pt x="4824" y="2899"/>
                    </a:lnTo>
                    <a:lnTo>
                      <a:pt x="1" y="7722"/>
                    </a:lnTo>
                    <a:lnTo>
                      <a:pt x="85" y="7806"/>
                    </a:lnTo>
                    <a:lnTo>
                      <a:pt x="4944" y="2951"/>
                    </a:lnTo>
                    <a:lnTo>
                      <a:pt x="494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 name="Google Shape;38;p2"/>
            <p:cNvSpPr/>
            <p:nvPr/>
          </p:nvSpPr>
          <p:spPr>
            <a:xfrm rot="10800000" flipH="1">
              <a:off x="8322117" y="3604890"/>
              <a:ext cx="1464987" cy="2586938"/>
            </a:xfrm>
            <a:custGeom>
              <a:avLst/>
              <a:gdLst/>
              <a:ahLst/>
              <a:cxnLst/>
              <a:rect l="l" t="t" r="r" b="b"/>
              <a:pathLst>
                <a:path w="9972" h="17609" extrusionOk="0">
                  <a:moveTo>
                    <a:pt x="1" y="0"/>
                  </a:moveTo>
                  <a:lnTo>
                    <a:pt x="1" y="4948"/>
                  </a:lnTo>
                  <a:lnTo>
                    <a:pt x="9720" y="14670"/>
                  </a:lnTo>
                  <a:lnTo>
                    <a:pt x="9720" y="17608"/>
                  </a:lnTo>
                  <a:lnTo>
                    <a:pt x="9972" y="17608"/>
                  </a:lnTo>
                  <a:lnTo>
                    <a:pt x="9972" y="14566"/>
                  </a:lnTo>
                  <a:lnTo>
                    <a:pt x="249" y="4843"/>
                  </a:lnTo>
                  <a:lnTo>
                    <a:pt x="24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 name="Google Shape;39;p2"/>
            <p:cNvGrpSpPr/>
            <p:nvPr/>
          </p:nvGrpSpPr>
          <p:grpSpPr>
            <a:xfrm flipH="1">
              <a:off x="5482300" y="4423789"/>
              <a:ext cx="827314" cy="410158"/>
              <a:chOff x="5989375" y="1843575"/>
              <a:chExt cx="136525" cy="67675"/>
            </a:xfrm>
          </p:grpSpPr>
          <p:sp>
            <p:nvSpPr>
              <p:cNvPr id="40" name="Google Shape;40;p2"/>
              <p:cNvSpPr/>
              <p:nvPr/>
            </p:nvSpPr>
            <p:spPr>
              <a:xfrm>
                <a:off x="6047225" y="1843575"/>
                <a:ext cx="20525" cy="20550"/>
              </a:xfrm>
              <a:custGeom>
                <a:avLst/>
                <a:gdLst/>
                <a:ahLst/>
                <a:cxnLst/>
                <a:rect l="l" t="t" r="r" b="b"/>
                <a:pathLst>
                  <a:path w="821" h="822" extrusionOk="0">
                    <a:moveTo>
                      <a:pt x="709" y="0"/>
                    </a:moveTo>
                    <a:lnTo>
                      <a:pt x="0" y="709"/>
                    </a:lnTo>
                    <a:lnTo>
                      <a:pt x="112" y="821"/>
                    </a:lnTo>
                    <a:lnTo>
                      <a:pt x="821" y="113"/>
                    </a:lnTo>
                    <a:lnTo>
                      <a:pt x="70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6047225" y="1843575"/>
                <a:ext cx="20525" cy="20550"/>
              </a:xfrm>
              <a:custGeom>
                <a:avLst/>
                <a:gdLst/>
                <a:ahLst/>
                <a:cxnLst/>
                <a:rect l="l" t="t" r="r" b="b"/>
                <a:pathLst>
                  <a:path w="821" h="822" extrusionOk="0">
                    <a:moveTo>
                      <a:pt x="112" y="0"/>
                    </a:moveTo>
                    <a:lnTo>
                      <a:pt x="0" y="113"/>
                    </a:lnTo>
                    <a:lnTo>
                      <a:pt x="709" y="821"/>
                    </a:lnTo>
                    <a:lnTo>
                      <a:pt x="821" y="709"/>
                    </a:lnTo>
                    <a:lnTo>
                      <a:pt x="11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5989475" y="1843675"/>
                <a:ext cx="20650" cy="20550"/>
              </a:xfrm>
              <a:custGeom>
                <a:avLst/>
                <a:gdLst/>
                <a:ahLst/>
                <a:cxnLst/>
                <a:rect l="l" t="t" r="r" b="b"/>
                <a:pathLst>
                  <a:path w="826" h="822" extrusionOk="0">
                    <a:moveTo>
                      <a:pt x="713" y="0"/>
                    </a:moveTo>
                    <a:lnTo>
                      <a:pt x="1" y="709"/>
                    </a:lnTo>
                    <a:lnTo>
                      <a:pt x="113" y="821"/>
                    </a:lnTo>
                    <a:lnTo>
                      <a:pt x="825" y="113"/>
                    </a:lnTo>
                    <a:lnTo>
                      <a:pt x="71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5989375" y="1843575"/>
                <a:ext cx="20650" cy="20550"/>
              </a:xfrm>
              <a:custGeom>
                <a:avLst/>
                <a:gdLst/>
                <a:ahLst/>
                <a:cxnLst/>
                <a:rect l="l" t="t" r="r" b="b"/>
                <a:pathLst>
                  <a:path w="826" h="822" extrusionOk="0">
                    <a:moveTo>
                      <a:pt x="117" y="0"/>
                    </a:moveTo>
                    <a:lnTo>
                      <a:pt x="1" y="113"/>
                    </a:lnTo>
                    <a:lnTo>
                      <a:pt x="713" y="821"/>
                    </a:lnTo>
                    <a:lnTo>
                      <a:pt x="825" y="709"/>
                    </a:lnTo>
                    <a:lnTo>
                      <a:pt x="11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6105350" y="1890600"/>
                <a:ext cx="20550" cy="20650"/>
              </a:xfrm>
              <a:custGeom>
                <a:avLst/>
                <a:gdLst/>
                <a:ahLst/>
                <a:cxnLst/>
                <a:rect l="l" t="t" r="r" b="b"/>
                <a:pathLst>
                  <a:path w="822" h="826" extrusionOk="0">
                    <a:moveTo>
                      <a:pt x="709" y="1"/>
                    </a:moveTo>
                    <a:lnTo>
                      <a:pt x="1" y="713"/>
                    </a:lnTo>
                    <a:lnTo>
                      <a:pt x="113" y="825"/>
                    </a:lnTo>
                    <a:lnTo>
                      <a:pt x="821" y="113"/>
                    </a:lnTo>
                    <a:lnTo>
                      <a:pt x="70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6105350" y="1890600"/>
                <a:ext cx="20550" cy="20650"/>
              </a:xfrm>
              <a:custGeom>
                <a:avLst/>
                <a:gdLst/>
                <a:ahLst/>
                <a:cxnLst/>
                <a:rect l="l" t="t" r="r" b="b"/>
                <a:pathLst>
                  <a:path w="822" h="826" extrusionOk="0">
                    <a:moveTo>
                      <a:pt x="113" y="1"/>
                    </a:moveTo>
                    <a:lnTo>
                      <a:pt x="1" y="113"/>
                    </a:lnTo>
                    <a:lnTo>
                      <a:pt x="709" y="825"/>
                    </a:lnTo>
                    <a:lnTo>
                      <a:pt x="821" y="709"/>
                    </a:lnTo>
                    <a:lnTo>
                      <a:pt x="11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6047525" y="1890600"/>
                <a:ext cx="20625" cy="20650"/>
              </a:xfrm>
              <a:custGeom>
                <a:avLst/>
                <a:gdLst/>
                <a:ahLst/>
                <a:cxnLst/>
                <a:rect l="l" t="t" r="r" b="b"/>
                <a:pathLst>
                  <a:path w="825" h="826" extrusionOk="0">
                    <a:moveTo>
                      <a:pt x="713" y="1"/>
                    </a:moveTo>
                    <a:lnTo>
                      <a:pt x="0" y="709"/>
                    </a:lnTo>
                    <a:lnTo>
                      <a:pt x="116" y="825"/>
                    </a:lnTo>
                    <a:lnTo>
                      <a:pt x="825" y="113"/>
                    </a:lnTo>
                    <a:lnTo>
                      <a:pt x="71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6047525" y="1890600"/>
                <a:ext cx="20625" cy="20650"/>
              </a:xfrm>
              <a:custGeom>
                <a:avLst/>
                <a:gdLst/>
                <a:ahLst/>
                <a:cxnLst/>
                <a:rect l="l" t="t" r="r" b="b"/>
                <a:pathLst>
                  <a:path w="825" h="826" extrusionOk="0">
                    <a:moveTo>
                      <a:pt x="112" y="1"/>
                    </a:moveTo>
                    <a:lnTo>
                      <a:pt x="0" y="113"/>
                    </a:lnTo>
                    <a:lnTo>
                      <a:pt x="713" y="825"/>
                    </a:lnTo>
                    <a:lnTo>
                      <a:pt x="825" y="709"/>
                    </a:lnTo>
                    <a:lnTo>
                      <a:pt x="11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 name="Google Shape;48;p2"/>
            <p:cNvSpPr/>
            <p:nvPr/>
          </p:nvSpPr>
          <p:spPr>
            <a:xfrm rot="10800000" flipH="1">
              <a:off x="7424539" y="4645063"/>
              <a:ext cx="727773" cy="727773"/>
            </a:xfrm>
            <a:custGeom>
              <a:avLst/>
              <a:gdLst/>
              <a:ahLst/>
              <a:cxnLst/>
              <a:rect l="l" t="t" r="r" b="b"/>
              <a:pathLst>
                <a:path w="9936" h="9936" fill="none" extrusionOk="0">
                  <a:moveTo>
                    <a:pt x="8170" y="1770"/>
                  </a:moveTo>
                  <a:cubicBezTo>
                    <a:pt x="9936" y="3535"/>
                    <a:pt x="9936" y="6401"/>
                    <a:pt x="8170" y="8170"/>
                  </a:cubicBezTo>
                  <a:cubicBezTo>
                    <a:pt x="6401" y="9935"/>
                    <a:pt x="3535" y="9935"/>
                    <a:pt x="1770" y="8170"/>
                  </a:cubicBezTo>
                  <a:cubicBezTo>
                    <a:pt x="1" y="6401"/>
                    <a:pt x="1" y="3535"/>
                    <a:pt x="1770" y="1770"/>
                  </a:cubicBezTo>
                  <a:cubicBezTo>
                    <a:pt x="3535" y="0"/>
                    <a:pt x="6401" y="0"/>
                    <a:pt x="8170" y="1770"/>
                  </a:cubicBezTo>
                  <a:close/>
                </a:path>
              </a:pathLst>
            </a:custGeom>
            <a:noFill/>
            <a:ln w="19050" cap="flat" cmpd="sng">
              <a:solidFill>
                <a:schemeClr val="dk2"/>
              </a:solidFill>
              <a:prstDash val="solid"/>
              <a:miter lim="400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 name="Google Shape;49;p2"/>
          <p:cNvSpPr txBox="1">
            <a:spLocks noGrp="1"/>
          </p:cNvSpPr>
          <p:nvPr>
            <p:ph type="ctrTitle"/>
          </p:nvPr>
        </p:nvSpPr>
        <p:spPr>
          <a:xfrm>
            <a:off x="1296163" y="1263600"/>
            <a:ext cx="6551700" cy="2152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500"/>
              <a:buNone/>
              <a:defRPr sz="4600"/>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a:endParaRPr/>
          </a:p>
        </p:txBody>
      </p:sp>
      <p:sp>
        <p:nvSpPr>
          <p:cNvPr id="50" name="Google Shape;50;p2"/>
          <p:cNvSpPr txBox="1">
            <a:spLocks noGrp="1"/>
          </p:cNvSpPr>
          <p:nvPr>
            <p:ph type="subTitle" idx="1"/>
          </p:nvPr>
        </p:nvSpPr>
        <p:spPr>
          <a:xfrm>
            <a:off x="1296138" y="3416400"/>
            <a:ext cx="6551700" cy="463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500"/>
              <a:buNone/>
              <a:defRPr sz="1800"/>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297"/>
        <p:cNvGrpSpPr/>
        <p:nvPr/>
      </p:nvGrpSpPr>
      <p:grpSpPr>
        <a:xfrm>
          <a:off x="0" y="0"/>
          <a:ext cx="0" cy="0"/>
          <a:chOff x="0" y="0"/>
          <a:chExt cx="0" cy="0"/>
        </a:xfrm>
      </p:grpSpPr>
      <p:grpSp>
        <p:nvGrpSpPr>
          <p:cNvPr id="298" name="Google Shape;298;p11"/>
          <p:cNvGrpSpPr/>
          <p:nvPr/>
        </p:nvGrpSpPr>
        <p:grpSpPr>
          <a:xfrm>
            <a:off x="-2489366" y="-3322835"/>
            <a:ext cx="14122731" cy="9293154"/>
            <a:chOff x="-2489366" y="-3322835"/>
            <a:chExt cx="14122731" cy="9293154"/>
          </a:xfrm>
        </p:grpSpPr>
        <p:grpSp>
          <p:nvGrpSpPr>
            <p:cNvPr id="299" name="Google Shape;299;p11"/>
            <p:cNvGrpSpPr/>
            <p:nvPr/>
          </p:nvGrpSpPr>
          <p:grpSpPr>
            <a:xfrm>
              <a:off x="4466625" y="-2619399"/>
              <a:ext cx="7166740" cy="6435526"/>
              <a:chOff x="4294391" y="-2619399"/>
              <a:chExt cx="7166740" cy="6435526"/>
            </a:xfrm>
          </p:grpSpPr>
          <p:sp>
            <p:nvSpPr>
              <p:cNvPr id="300" name="Google Shape;300;p11"/>
              <p:cNvSpPr/>
              <p:nvPr/>
            </p:nvSpPr>
            <p:spPr>
              <a:xfrm>
                <a:off x="4294391" y="-2619399"/>
                <a:ext cx="7166740" cy="6435526"/>
              </a:xfrm>
              <a:custGeom>
                <a:avLst/>
                <a:gdLst/>
                <a:ahLst/>
                <a:cxnLst/>
                <a:rect l="l" t="t" r="r" b="b"/>
                <a:pathLst>
                  <a:path w="71519" h="64222" extrusionOk="0">
                    <a:moveTo>
                      <a:pt x="160" y="0"/>
                    </a:moveTo>
                    <a:lnTo>
                      <a:pt x="0" y="160"/>
                    </a:lnTo>
                    <a:lnTo>
                      <a:pt x="26919" y="27079"/>
                    </a:lnTo>
                    <a:lnTo>
                      <a:pt x="26919" y="27956"/>
                    </a:lnTo>
                    <a:lnTo>
                      <a:pt x="30762" y="31798"/>
                    </a:lnTo>
                    <a:lnTo>
                      <a:pt x="32743" y="31798"/>
                    </a:lnTo>
                    <a:lnTo>
                      <a:pt x="38031" y="37086"/>
                    </a:lnTo>
                    <a:lnTo>
                      <a:pt x="44224" y="37086"/>
                    </a:lnTo>
                    <a:lnTo>
                      <a:pt x="71359" y="64221"/>
                    </a:lnTo>
                    <a:lnTo>
                      <a:pt x="71519" y="64061"/>
                    </a:lnTo>
                    <a:lnTo>
                      <a:pt x="42046" y="34588"/>
                    </a:lnTo>
                    <a:lnTo>
                      <a:pt x="42046" y="33035"/>
                    </a:lnTo>
                    <a:lnTo>
                      <a:pt x="38359" y="29353"/>
                    </a:lnTo>
                    <a:lnTo>
                      <a:pt x="35465" y="29353"/>
                    </a:lnTo>
                    <a:lnTo>
                      <a:pt x="28949" y="22836"/>
                    </a:lnTo>
                    <a:lnTo>
                      <a:pt x="22993" y="22836"/>
                    </a:lnTo>
                    <a:lnTo>
                      <a:pt x="16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1" name="Google Shape;301;p11"/>
              <p:cNvGrpSpPr/>
              <p:nvPr/>
            </p:nvGrpSpPr>
            <p:grpSpPr>
              <a:xfrm>
                <a:off x="6770409" y="691894"/>
                <a:ext cx="618213" cy="306426"/>
                <a:chOff x="5989375" y="1843575"/>
                <a:chExt cx="136525" cy="67675"/>
              </a:xfrm>
            </p:grpSpPr>
            <p:sp>
              <p:nvSpPr>
                <p:cNvPr id="302" name="Google Shape;302;p11"/>
                <p:cNvSpPr/>
                <p:nvPr/>
              </p:nvSpPr>
              <p:spPr>
                <a:xfrm>
                  <a:off x="6047225" y="1843575"/>
                  <a:ext cx="20525" cy="20550"/>
                </a:xfrm>
                <a:custGeom>
                  <a:avLst/>
                  <a:gdLst/>
                  <a:ahLst/>
                  <a:cxnLst/>
                  <a:rect l="l" t="t" r="r" b="b"/>
                  <a:pathLst>
                    <a:path w="821" h="822" extrusionOk="0">
                      <a:moveTo>
                        <a:pt x="709" y="0"/>
                      </a:moveTo>
                      <a:lnTo>
                        <a:pt x="0" y="709"/>
                      </a:lnTo>
                      <a:lnTo>
                        <a:pt x="112" y="821"/>
                      </a:lnTo>
                      <a:lnTo>
                        <a:pt x="821" y="113"/>
                      </a:lnTo>
                      <a:lnTo>
                        <a:pt x="70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11"/>
                <p:cNvSpPr/>
                <p:nvPr/>
              </p:nvSpPr>
              <p:spPr>
                <a:xfrm>
                  <a:off x="6047225" y="1843575"/>
                  <a:ext cx="20525" cy="20550"/>
                </a:xfrm>
                <a:custGeom>
                  <a:avLst/>
                  <a:gdLst/>
                  <a:ahLst/>
                  <a:cxnLst/>
                  <a:rect l="l" t="t" r="r" b="b"/>
                  <a:pathLst>
                    <a:path w="821" h="822" extrusionOk="0">
                      <a:moveTo>
                        <a:pt x="112" y="0"/>
                      </a:moveTo>
                      <a:lnTo>
                        <a:pt x="0" y="113"/>
                      </a:lnTo>
                      <a:lnTo>
                        <a:pt x="709" y="821"/>
                      </a:lnTo>
                      <a:lnTo>
                        <a:pt x="821" y="709"/>
                      </a:lnTo>
                      <a:lnTo>
                        <a:pt x="11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11"/>
                <p:cNvSpPr/>
                <p:nvPr/>
              </p:nvSpPr>
              <p:spPr>
                <a:xfrm>
                  <a:off x="5989475" y="1843675"/>
                  <a:ext cx="20650" cy="20550"/>
                </a:xfrm>
                <a:custGeom>
                  <a:avLst/>
                  <a:gdLst/>
                  <a:ahLst/>
                  <a:cxnLst/>
                  <a:rect l="l" t="t" r="r" b="b"/>
                  <a:pathLst>
                    <a:path w="826" h="822" extrusionOk="0">
                      <a:moveTo>
                        <a:pt x="713" y="0"/>
                      </a:moveTo>
                      <a:lnTo>
                        <a:pt x="1" y="709"/>
                      </a:lnTo>
                      <a:lnTo>
                        <a:pt x="113" y="821"/>
                      </a:lnTo>
                      <a:lnTo>
                        <a:pt x="825" y="113"/>
                      </a:lnTo>
                      <a:lnTo>
                        <a:pt x="71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11"/>
                <p:cNvSpPr/>
                <p:nvPr/>
              </p:nvSpPr>
              <p:spPr>
                <a:xfrm>
                  <a:off x="5989375" y="1843575"/>
                  <a:ext cx="20650" cy="20550"/>
                </a:xfrm>
                <a:custGeom>
                  <a:avLst/>
                  <a:gdLst/>
                  <a:ahLst/>
                  <a:cxnLst/>
                  <a:rect l="l" t="t" r="r" b="b"/>
                  <a:pathLst>
                    <a:path w="826" h="822" extrusionOk="0">
                      <a:moveTo>
                        <a:pt x="117" y="0"/>
                      </a:moveTo>
                      <a:lnTo>
                        <a:pt x="1" y="113"/>
                      </a:lnTo>
                      <a:lnTo>
                        <a:pt x="713" y="821"/>
                      </a:lnTo>
                      <a:lnTo>
                        <a:pt x="825" y="709"/>
                      </a:lnTo>
                      <a:lnTo>
                        <a:pt x="11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11"/>
                <p:cNvSpPr/>
                <p:nvPr/>
              </p:nvSpPr>
              <p:spPr>
                <a:xfrm>
                  <a:off x="6105350" y="1890600"/>
                  <a:ext cx="20550" cy="20650"/>
                </a:xfrm>
                <a:custGeom>
                  <a:avLst/>
                  <a:gdLst/>
                  <a:ahLst/>
                  <a:cxnLst/>
                  <a:rect l="l" t="t" r="r" b="b"/>
                  <a:pathLst>
                    <a:path w="822" h="826" extrusionOk="0">
                      <a:moveTo>
                        <a:pt x="709" y="1"/>
                      </a:moveTo>
                      <a:lnTo>
                        <a:pt x="1" y="713"/>
                      </a:lnTo>
                      <a:lnTo>
                        <a:pt x="113" y="825"/>
                      </a:lnTo>
                      <a:lnTo>
                        <a:pt x="821" y="113"/>
                      </a:lnTo>
                      <a:lnTo>
                        <a:pt x="70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11"/>
                <p:cNvSpPr/>
                <p:nvPr/>
              </p:nvSpPr>
              <p:spPr>
                <a:xfrm>
                  <a:off x="6105350" y="1890600"/>
                  <a:ext cx="20550" cy="20650"/>
                </a:xfrm>
                <a:custGeom>
                  <a:avLst/>
                  <a:gdLst/>
                  <a:ahLst/>
                  <a:cxnLst/>
                  <a:rect l="l" t="t" r="r" b="b"/>
                  <a:pathLst>
                    <a:path w="822" h="826" extrusionOk="0">
                      <a:moveTo>
                        <a:pt x="113" y="1"/>
                      </a:moveTo>
                      <a:lnTo>
                        <a:pt x="1" y="113"/>
                      </a:lnTo>
                      <a:lnTo>
                        <a:pt x="709" y="825"/>
                      </a:lnTo>
                      <a:lnTo>
                        <a:pt x="821" y="709"/>
                      </a:lnTo>
                      <a:lnTo>
                        <a:pt x="11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11"/>
                <p:cNvSpPr/>
                <p:nvPr/>
              </p:nvSpPr>
              <p:spPr>
                <a:xfrm>
                  <a:off x="6047525" y="1890600"/>
                  <a:ext cx="20625" cy="20650"/>
                </a:xfrm>
                <a:custGeom>
                  <a:avLst/>
                  <a:gdLst/>
                  <a:ahLst/>
                  <a:cxnLst/>
                  <a:rect l="l" t="t" r="r" b="b"/>
                  <a:pathLst>
                    <a:path w="825" h="826" extrusionOk="0">
                      <a:moveTo>
                        <a:pt x="713" y="1"/>
                      </a:moveTo>
                      <a:lnTo>
                        <a:pt x="0" y="709"/>
                      </a:lnTo>
                      <a:lnTo>
                        <a:pt x="116" y="825"/>
                      </a:lnTo>
                      <a:lnTo>
                        <a:pt x="825" y="113"/>
                      </a:lnTo>
                      <a:lnTo>
                        <a:pt x="71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11"/>
                <p:cNvSpPr/>
                <p:nvPr/>
              </p:nvSpPr>
              <p:spPr>
                <a:xfrm>
                  <a:off x="6047525" y="1890600"/>
                  <a:ext cx="20625" cy="20650"/>
                </a:xfrm>
                <a:custGeom>
                  <a:avLst/>
                  <a:gdLst/>
                  <a:ahLst/>
                  <a:cxnLst/>
                  <a:rect l="l" t="t" r="r" b="b"/>
                  <a:pathLst>
                    <a:path w="825" h="826" extrusionOk="0">
                      <a:moveTo>
                        <a:pt x="112" y="1"/>
                      </a:moveTo>
                      <a:lnTo>
                        <a:pt x="0" y="113"/>
                      </a:lnTo>
                      <a:lnTo>
                        <a:pt x="713" y="825"/>
                      </a:lnTo>
                      <a:lnTo>
                        <a:pt x="825" y="709"/>
                      </a:lnTo>
                      <a:lnTo>
                        <a:pt x="11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0" name="Google Shape;310;p11"/>
              <p:cNvGrpSpPr/>
              <p:nvPr/>
            </p:nvGrpSpPr>
            <p:grpSpPr>
              <a:xfrm>
                <a:off x="8029896" y="539500"/>
                <a:ext cx="1228886" cy="2188720"/>
                <a:chOff x="8389396" y="1055350"/>
                <a:chExt cx="1228886" cy="2188720"/>
              </a:xfrm>
            </p:grpSpPr>
            <p:sp>
              <p:nvSpPr>
                <p:cNvPr id="311" name="Google Shape;311;p11"/>
                <p:cNvSpPr/>
                <p:nvPr/>
              </p:nvSpPr>
              <p:spPr>
                <a:xfrm>
                  <a:off x="8421616" y="1130946"/>
                  <a:ext cx="1196665" cy="2113124"/>
                </a:xfrm>
                <a:custGeom>
                  <a:avLst/>
                  <a:gdLst/>
                  <a:ahLst/>
                  <a:cxnLst/>
                  <a:rect l="l" t="t" r="r" b="b"/>
                  <a:pathLst>
                    <a:path w="9972" h="17609" extrusionOk="0">
                      <a:moveTo>
                        <a:pt x="1" y="0"/>
                      </a:moveTo>
                      <a:lnTo>
                        <a:pt x="1" y="4948"/>
                      </a:lnTo>
                      <a:lnTo>
                        <a:pt x="9720" y="14670"/>
                      </a:lnTo>
                      <a:lnTo>
                        <a:pt x="9720" y="17608"/>
                      </a:lnTo>
                      <a:lnTo>
                        <a:pt x="9972" y="17608"/>
                      </a:lnTo>
                      <a:lnTo>
                        <a:pt x="9972" y="14566"/>
                      </a:lnTo>
                      <a:lnTo>
                        <a:pt x="249" y="4843"/>
                      </a:lnTo>
                      <a:lnTo>
                        <a:pt x="24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11"/>
                <p:cNvSpPr/>
                <p:nvPr/>
              </p:nvSpPr>
              <p:spPr>
                <a:xfrm>
                  <a:off x="8389396" y="1055350"/>
                  <a:ext cx="95651" cy="95575"/>
                </a:xfrm>
                <a:custGeom>
                  <a:avLst/>
                  <a:gdLst/>
                  <a:ahLst/>
                  <a:cxnLst/>
                  <a:rect l="l" t="t" r="r" b="b"/>
                  <a:pathLst>
                    <a:path w="1374" h="1373" extrusionOk="0">
                      <a:moveTo>
                        <a:pt x="689" y="364"/>
                      </a:moveTo>
                      <a:cubicBezTo>
                        <a:pt x="866" y="364"/>
                        <a:pt x="1010" y="508"/>
                        <a:pt x="1014" y="684"/>
                      </a:cubicBezTo>
                      <a:cubicBezTo>
                        <a:pt x="1014" y="865"/>
                        <a:pt x="866" y="1009"/>
                        <a:pt x="689" y="1009"/>
                      </a:cubicBezTo>
                      <a:cubicBezTo>
                        <a:pt x="509" y="1009"/>
                        <a:pt x="365" y="865"/>
                        <a:pt x="365" y="684"/>
                      </a:cubicBezTo>
                      <a:cubicBezTo>
                        <a:pt x="365" y="508"/>
                        <a:pt x="509" y="364"/>
                        <a:pt x="689" y="364"/>
                      </a:cubicBezTo>
                      <a:close/>
                      <a:moveTo>
                        <a:pt x="689" y="0"/>
                      </a:moveTo>
                      <a:cubicBezTo>
                        <a:pt x="309" y="0"/>
                        <a:pt x="1" y="308"/>
                        <a:pt x="1" y="684"/>
                      </a:cubicBezTo>
                      <a:cubicBezTo>
                        <a:pt x="1" y="1065"/>
                        <a:pt x="309" y="1373"/>
                        <a:pt x="689" y="1373"/>
                      </a:cubicBezTo>
                      <a:cubicBezTo>
                        <a:pt x="1066" y="1373"/>
                        <a:pt x="1374" y="1065"/>
                        <a:pt x="1374" y="684"/>
                      </a:cubicBezTo>
                      <a:cubicBezTo>
                        <a:pt x="1374" y="308"/>
                        <a:pt x="1066" y="0"/>
                        <a:pt x="6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13" name="Google Shape;313;p11"/>
            <p:cNvGrpSpPr/>
            <p:nvPr/>
          </p:nvGrpSpPr>
          <p:grpSpPr>
            <a:xfrm rot="10800000" flipH="1">
              <a:off x="-2489366" y="-3322835"/>
              <a:ext cx="6322114" cy="9196733"/>
              <a:chOff x="-2661600" y="-960635"/>
              <a:chExt cx="6322114" cy="9196733"/>
            </a:xfrm>
          </p:grpSpPr>
          <p:sp>
            <p:nvSpPr>
              <p:cNvPr id="314" name="Google Shape;314;p11"/>
              <p:cNvSpPr/>
              <p:nvPr/>
            </p:nvSpPr>
            <p:spPr>
              <a:xfrm rot="-5400000" flipH="1">
                <a:off x="-717010" y="-412716"/>
                <a:ext cx="3075605" cy="2033485"/>
              </a:xfrm>
              <a:custGeom>
                <a:avLst/>
                <a:gdLst/>
                <a:ahLst/>
                <a:cxnLst/>
                <a:rect l="l" t="t" r="r" b="b"/>
                <a:pathLst>
                  <a:path w="24054" h="15904" extrusionOk="0">
                    <a:moveTo>
                      <a:pt x="17228" y="0"/>
                    </a:moveTo>
                    <a:lnTo>
                      <a:pt x="9955" y="7274"/>
                    </a:lnTo>
                    <a:lnTo>
                      <a:pt x="6725" y="7274"/>
                    </a:lnTo>
                    <a:lnTo>
                      <a:pt x="2610" y="11384"/>
                    </a:lnTo>
                    <a:lnTo>
                      <a:pt x="2610" y="13298"/>
                    </a:lnTo>
                    <a:lnTo>
                      <a:pt x="0" y="15904"/>
                    </a:lnTo>
                    <a:lnTo>
                      <a:pt x="7093" y="15904"/>
                    </a:lnTo>
                    <a:lnTo>
                      <a:pt x="12993" y="10003"/>
                    </a:lnTo>
                    <a:lnTo>
                      <a:pt x="15207" y="10003"/>
                    </a:lnTo>
                    <a:lnTo>
                      <a:pt x="19494" y="5716"/>
                    </a:lnTo>
                    <a:lnTo>
                      <a:pt x="19494" y="4560"/>
                    </a:lnTo>
                    <a:lnTo>
                      <a:pt x="2405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11"/>
              <p:cNvSpPr/>
              <p:nvPr/>
            </p:nvSpPr>
            <p:spPr>
              <a:xfrm>
                <a:off x="-2661600" y="981052"/>
                <a:ext cx="6322114" cy="7255046"/>
              </a:xfrm>
              <a:custGeom>
                <a:avLst/>
                <a:gdLst/>
                <a:ahLst/>
                <a:cxnLst/>
                <a:rect l="l" t="t" r="r" b="b"/>
                <a:pathLst>
                  <a:path w="71832" h="82432" extrusionOk="0">
                    <a:moveTo>
                      <a:pt x="205" y="1"/>
                    </a:moveTo>
                    <a:lnTo>
                      <a:pt x="1" y="205"/>
                    </a:lnTo>
                    <a:lnTo>
                      <a:pt x="27924" y="28129"/>
                    </a:lnTo>
                    <a:lnTo>
                      <a:pt x="27924" y="38728"/>
                    </a:lnTo>
                    <a:lnTo>
                      <a:pt x="36526" y="47330"/>
                    </a:lnTo>
                    <a:lnTo>
                      <a:pt x="45629" y="56433"/>
                    </a:lnTo>
                    <a:lnTo>
                      <a:pt x="71627" y="82431"/>
                    </a:lnTo>
                    <a:lnTo>
                      <a:pt x="71831" y="82227"/>
                    </a:lnTo>
                    <a:lnTo>
                      <a:pt x="46493" y="56889"/>
                    </a:lnTo>
                    <a:lnTo>
                      <a:pt x="46493" y="47935"/>
                    </a:lnTo>
                    <a:lnTo>
                      <a:pt x="53711" y="40954"/>
                    </a:lnTo>
                    <a:lnTo>
                      <a:pt x="51481" y="38724"/>
                    </a:lnTo>
                    <a:lnTo>
                      <a:pt x="37095" y="38724"/>
                    </a:lnTo>
                    <a:lnTo>
                      <a:pt x="32496" y="34125"/>
                    </a:lnTo>
                    <a:lnTo>
                      <a:pt x="32496" y="32288"/>
                    </a:lnTo>
                    <a:lnTo>
                      <a:pt x="27924" y="27712"/>
                    </a:lnTo>
                    <a:lnTo>
                      <a:pt x="27924" y="27720"/>
                    </a:lnTo>
                    <a:lnTo>
                      <a:pt x="20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6" name="Google Shape;316;p11"/>
              <p:cNvGrpSpPr/>
              <p:nvPr/>
            </p:nvGrpSpPr>
            <p:grpSpPr>
              <a:xfrm rot="10800000" flipH="1">
                <a:off x="-1558013" y="845624"/>
                <a:ext cx="2381713" cy="3328977"/>
                <a:chOff x="7655072" y="-407632"/>
                <a:chExt cx="2008529" cy="2807368"/>
              </a:xfrm>
            </p:grpSpPr>
            <p:sp>
              <p:nvSpPr>
                <p:cNvPr id="317" name="Google Shape;317;p11"/>
                <p:cNvSpPr/>
                <p:nvPr/>
              </p:nvSpPr>
              <p:spPr>
                <a:xfrm>
                  <a:off x="7685059" y="-336851"/>
                  <a:ext cx="1930325" cy="2689498"/>
                </a:xfrm>
                <a:custGeom>
                  <a:avLst/>
                  <a:gdLst/>
                  <a:ahLst/>
                  <a:cxnLst/>
                  <a:rect l="l" t="t" r="r" b="b"/>
                  <a:pathLst>
                    <a:path w="32508" h="45293" extrusionOk="0">
                      <a:moveTo>
                        <a:pt x="0" y="1"/>
                      </a:moveTo>
                      <a:lnTo>
                        <a:pt x="0" y="8351"/>
                      </a:lnTo>
                      <a:lnTo>
                        <a:pt x="15447" y="8351"/>
                      </a:lnTo>
                      <a:lnTo>
                        <a:pt x="24998" y="17901"/>
                      </a:lnTo>
                      <a:lnTo>
                        <a:pt x="24998" y="38040"/>
                      </a:lnTo>
                      <a:lnTo>
                        <a:pt x="32251" y="45293"/>
                      </a:lnTo>
                      <a:lnTo>
                        <a:pt x="32507" y="45037"/>
                      </a:lnTo>
                      <a:lnTo>
                        <a:pt x="25358" y="37888"/>
                      </a:lnTo>
                      <a:lnTo>
                        <a:pt x="25358" y="17749"/>
                      </a:lnTo>
                      <a:lnTo>
                        <a:pt x="15651" y="8043"/>
                      </a:lnTo>
                      <a:lnTo>
                        <a:pt x="15595" y="7986"/>
                      </a:lnTo>
                      <a:lnTo>
                        <a:pt x="365" y="7986"/>
                      </a:lnTo>
                      <a:lnTo>
                        <a:pt x="36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11"/>
                <p:cNvSpPr/>
                <p:nvPr/>
              </p:nvSpPr>
              <p:spPr>
                <a:xfrm>
                  <a:off x="8734422" y="271200"/>
                  <a:ext cx="332350" cy="332528"/>
                </a:xfrm>
                <a:custGeom>
                  <a:avLst/>
                  <a:gdLst/>
                  <a:ahLst/>
                  <a:cxnLst/>
                  <a:rect l="l" t="t" r="r" b="b"/>
                  <a:pathLst>
                    <a:path w="5597" h="5600" extrusionOk="0">
                      <a:moveTo>
                        <a:pt x="1" y="0"/>
                      </a:moveTo>
                      <a:lnTo>
                        <a:pt x="1" y="1597"/>
                      </a:lnTo>
                      <a:lnTo>
                        <a:pt x="2002" y="3599"/>
                      </a:lnTo>
                      <a:lnTo>
                        <a:pt x="4004" y="5600"/>
                      </a:lnTo>
                      <a:lnTo>
                        <a:pt x="5597" y="5600"/>
                      </a:lnTo>
                      <a:lnTo>
                        <a:pt x="2799" y="2802"/>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11"/>
                <p:cNvSpPr/>
                <p:nvPr/>
              </p:nvSpPr>
              <p:spPr>
                <a:xfrm>
                  <a:off x="7655072" y="-407632"/>
                  <a:ext cx="81588" cy="81529"/>
                </a:xfrm>
                <a:custGeom>
                  <a:avLst/>
                  <a:gdLst/>
                  <a:ahLst/>
                  <a:cxnLst/>
                  <a:rect l="l" t="t" r="r" b="b"/>
                  <a:pathLst>
                    <a:path w="1374" h="1373" extrusionOk="0">
                      <a:moveTo>
                        <a:pt x="689" y="364"/>
                      </a:moveTo>
                      <a:cubicBezTo>
                        <a:pt x="866" y="364"/>
                        <a:pt x="1010" y="508"/>
                        <a:pt x="1014" y="684"/>
                      </a:cubicBezTo>
                      <a:cubicBezTo>
                        <a:pt x="1014" y="865"/>
                        <a:pt x="866" y="1009"/>
                        <a:pt x="689" y="1009"/>
                      </a:cubicBezTo>
                      <a:cubicBezTo>
                        <a:pt x="509" y="1009"/>
                        <a:pt x="365" y="865"/>
                        <a:pt x="365" y="684"/>
                      </a:cubicBezTo>
                      <a:cubicBezTo>
                        <a:pt x="365" y="508"/>
                        <a:pt x="509" y="364"/>
                        <a:pt x="689" y="364"/>
                      </a:cubicBezTo>
                      <a:close/>
                      <a:moveTo>
                        <a:pt x="689" y="0"/>
                      </a:moveTo>
                      <a:cubicBezTo>
                        <a:pt x="309" y="0"/>
                        <a:pt x="1" y="308"/>
                        <a:pt x="1" y="684"/>
                      </a:cubicBezTo>
                      <a:cubicBezTo>
                        <a:pt x="1" y="1065"/>
                        <a:pt x="309" y="1373"/>
                        <a:pt x="689" y="1373"/>
                      </a:cubicBezTo>
                      <a:cubicBezTo>
                        <a:pt x="1066" y="1373"/>
                        <a:pt x="1374" y="1065"/>
                        <a:pt x="1374" y="684"/>
                      </a:cubicBezTo>
                      <a:cubicBezTo>
                        <a:pt x="1374" y="308"/>
                        <a:pt x="1066" y="0"/>
                        <a:pt x="6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11"/>
                <p:cNvSpPr/>
                <p:nvPr/>
              </p:nvSpPr>
              <p:spPr>
                <a:xfrm>
                  <a:off x="9568236" y="2317969"/>
                  <a:ext cx="95364" cy="81766"/>
                </a:xfrm>
                <a:custGeom>
                  <a:avLst/>
                  <a:gdLst/>
                  <a:ahLst/>
                  <a:cxnLst/>
                  <a:rect l="l" t="t" r="r" b="b"/>
                  <a:pathLst>
                    <a:path w="1606" h="1377" extrusionOk="0">
                      <a:moveTo>
                        <a:pt x="917" y="364"/>
                      </a:moveTo>
                      <a:cubicBezTo>
                        <a:pt x="1097" y="364"/>
                        <a:pt x="1242" y="512"/>
                        <a:pt x="1242" y="688"/>
                      </a:cubicBezTo>
                      <a:cubicBezTo>
                        <a:pt x="1242" y="883"/>
                        <a:pt x="1082" y="1012"/>
                        <a:pt x="916" y="1012"/>
                      </a:cubicBezTo>
                      <a:cubicBezTo>
                        <a:pt x="837" y="1012"/>
                        <a:pt x="755" y="982"/>
                        <a:pt x="689" y="916"/>
                      </a:cubicBezTo>
                      <a:cubicBezTo>
                        <a:pt x="485" y="712"/>
                        <a:pt x="629" y="364"/>
                        <a:pt x="917" y="364"/>
                      </a:cubicBezTo>
                      <a:close/>
                      <a:moveTo>
                        <a:pt x="915" y="1"/>
                      </a:moveTo>
                      <a:cubicBezTo>
                        <a:pt x="746" y="1"/>
                        <a:pt x="573" y="63"/>
                        <a:pt x="433" y="203"/>
                      </a:cubicBezTo>
                      <a:cubicBezTo>
                        <a:pt x="1" y="636"/>
                        <a:pt x="309" y="1376"/>
                        <a:pt x="917" y="1376"/>
                      </a:cubicBezTo>
                      <a:cubicBezTo>
                        <a:pt x="1298" y="1372"/>
                        <a:pt x="1606" y="1068"/>
                        <a:pt x="1606" y="688"/>
                      </a:cubicBezTo>
                      <a:cubicBezTo>
                        <a:pt x="1606" y="274"/>
                        <a:pt x="1267" y="1"/>
                        <a:pt x="9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11"/>
                <p:cNvSpPr/>
                <p:nvPr/>
              </p:nvSpPr>
              <p:spPr>
                <a:xfrm>
                  <a:off x="7692897" y="-144282"/>
                  <a:ext cx="497783" cy="292387"/>
                </a:xfrm>
                <a:custGeom>
                  <a:avLst/>
                  <a:gdLst/>
                  <a:ahLst/>
                  <a:cxnLst/>
                  <a:rect l="l" t="t" r="r" b="b"/>
                  <a:pathLst>
                    <a:path w="8383" h="4924" extrusionOk="0">
                      <a:moveTo>
                        <a:pt x="100" y="0"/>
                      </a:moveTo>
                      <a:lnTo>
                        <a:pt x="0" y="104"/>
                      </a:lnTo>
                      <a:lnTo>
                        <a:pt x="2498" y="2598"/>
                      </a:lnTo>
                      <a:lnTo>
                        <a:pt x="5957" y="2598"/>
                      </a:lnTo>
                      <a:lnTo>
                        <a:pt x="8282" y="4924"/>
                      </a:lnTo>
                      <a:lnTo>
                        <a:pt x="8382" y="4820"/>
                      </a:lnTo>
                      <a:lnTo>
                        <a:pt x="6017" y="2454"/>
                      </a:lnTo>
                      <a:lnTo>
                        <a:pt x="2558" y="2454"/>
                      </a:lnTo>
                      <a:lnTo>
                        <a:pt x="10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2" name="Google Shape;322;p11"/>
              <p:cNvGrpSpPr/>
              <p:nvPr/>
            </p:nvGrpSpPr>
            <p:grpSpPr>
              <a:xfrm>
                <a:off x="441078" y="-960635"/>
                <a:ext cx="1029648" cy="1806572"/>
                <a:chOff x="455034" y="-121633"/>
                <a:chExt cx="629947" cy="1105275"/>
              </a:xfrm>
            </p:grpSpPr>
            <p:sp>
              <p:nvSpPr>
                <p:cNvPr id="323" name="Google Shape;323;p11"/>
                <p:cNvSpPr/>
                <p:nvPr/>
              </p:nvSpPr>
              <p:spPr>
                <a:xfrm>
                  <a:off x="1007193" y="917077"/>
                  <a:ext cx="77788" cy="66565"/>
                </a:xfrm>
                <a:custGeom>
                  <a:avLst/>
                  <a:gdLst/>
                  <a:ahLst/>
                  <a:cxnLst/>
                  <a:rect l="l" t="t" r="r" b="b"/>
                  <a:pathLst>
                    <a:path w="1310" h="1121" extrusionOk="0">
                      <a:moveTo>
                        <a:pt x="563" y="294"/>
                      </a:moveTo>
                      <a:cubicBezTo>
                        <a:pt x="628" y="294"/>
                        <a:pt x="695" y="318"/>
                        <a:pt x="749" y="372"/>
                      </a:cubicBezTo>
                      <a:cubicBezTo>
                        <a:pt x="913" y="536"/>
                        <a:pt x="797" y="821"/>
                        <a:pt x="561" y="821"/>
                      </a:cubicBezTo>
                      <a:cubicBezTo>
                        <a:pt x="417" y="821"/>
                        <a:pt x="297" y="704"/>
                        <a:pt x="297" y="560"/>
                      </a:cubicBezTo>
                      <a:cubicBezTo>
                        <a:pt x="297" y="400"/>
                        <a:pt x="427" y="294"/>
                        <a:pt x="563" y="294"/>
                      </a:cubicBezTo>
                      <a:close/>
                      <a:moveTo>
                        <a:pt x="561" y="0"/>
                      </a:moveTo>
                      <a:cubicBezTo>
                        <a:pt x="252" y="0"/>
                        <a:pt x="0" y="248"/>
                        <a:pt x="0" y="560"/>
                      </a:cubicBezTo>
                      <a:cubicBezTo>
                        <a:pt x="0" y="897"/>
                        <a:pt x="278" y="1121"/>
                        <a:pt x="566" y="1121"/>
                      </a:cubicBezTo>
                      <a:cubicBezTo>
                        <a:pt x="704" y="1121"/>
                        <a:pt x="843" y="1070"/>
                        <a:pt x="957" y="957"/>
                      </a:cubicBezTo>
                      <a:cubicBezTo>
                        <a:pt x="1309" y="600"/>
                        <a:pt x="1061" y="0"/>
                        <a:pt x="5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11"/>
                <p:cNvSpPr/>
                <p:nvPr/>
              </p:nvSpPr>
              <p:spPr>
                <a:xfrm>
                  <a:off x="455034" y="-121633"/>
                  <a:ext cx="592137" cy="1045622"/>
                </a:xfrm>
                <a:custGeom>
                  <a:avLst/>
                  <a:gdLst/>
                  <a:ahLst/>
                  <a:cxnLst/>
                  <a:rect l="l" t="t" r="r" b="b"/>
                  <a:pathLst>
                    <a:path w="9972" h="17609" extrusionOk="0">
                      <a:moveTo>
                        <a:pt x="1" y="0"/>
                      </a:moveTo>
                      <a:lnTo>
                        <a:pt x="1" y="4948"/>
                      </a:lnTo>
                      <a:lnTo>
                        <a:pt x="9720" y="14670"/>
                      </a:lnTo>
                      <a:lnTo>
                        <a:pt x="9720" y="17608"/>
                      </a:lnTo>
                      <a:lnTo>
                        <a:pt x="9972" y="17608"/>
                      </a:lnTo>
                      <a:lnTo>
                        <a:pt x="9972" y="14566"/>
                      </a:lnTo>
                      <a:lnTo>
                        <a:pt x="249" y="4843"/>
                      </a:lnTo>
                      <a:lnTo>
                        <a:pt x="24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5" name="Google Shape;325;p11"/>
              <p:cNvGrpSpPr/>
              <p:nvPr/>
            </p:nvGrpSpPr>
            <p:grpSpPr>
              <a:xfrm rot="5400000">
                <a:off x="322712" y="2552723"/>
                <a:ext cx="471865" cy="38050"/>
                <a:chOff x="6298452" y="2390050"/>
                <a:chExt cx="140725" cy="11350"/>
              </a:xfrm>
            </p:grpSpPr>
            <p:sp>
              <p:nvSpPr>
                <p:cNvPr id="326" name="Google Shape;326;p11"/>
                <p:cNvSpPr/>
                <p:nvPr/>
              </p:nvSpPr>
              <p:spPr>
                <a:xfrm>
                  <a:off x="6298452" y="2390050"/>
                  <a:ext cx="70375" cy="11350"/>
                </a:xfrm>
                <a:custGeom>
                  <a:avLst/>
                  <a:gdLst/>
                  <a:ahLst/>
                  <a:cxnLst/>
                  <a:rect l="l" t="t" r="r" b="b"/>
                  <a:pathLst>
                    <a:path w="2815" h="454" extrusionOk="0">
                      <a:moveTo>
                        <a:pt x="1" y="1"/>
                      </a:moveTo>
                      <a:lnTo>
                        <a:pt x="1" y="453"/>
                      </a:lnTo>
                      <a:lnTo>
                        <a:pt x="2815" y="453"/>
                      </a:lnTo>
                      <a:lnTo>
                        <a:pt x="28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11"/>
                <p:cNvSpPr/>
                <p:nvPr/>
              </p:nvSpPr>
              <p:spPr>
                <a:xfrm>
                  <a:off x="6382427" y="2390050"/>
                  <a:ext cx="35150" cy="11350"/>
                </a:xfrm>
                <a:custGeom>
                  <a:avLst/>
                  <a:gdLst/>
                  <a:ahLst/>
                  <a:cxnLst/>
                  <a:rect l="l" t="t" r="r" b="b"/>
                  <a:pathLst>
                    <a:path w="1406" h="454" extrusionOk="0">
                      <a:moveTo>
                        <a:pt x="0" y="1"/>
                      </a:moveTo>
                      <a:lnTo>
                        <a:pt x="0" y="453"/>
                      </a:lnTo>
                      <a:lnTo>
                        <a:pt x="1405" y="453"/>
                      </a:lnTo>
                      <a:lnTo>
                        <a:pt x="14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11"/>
                <p:cNvSpPr/>
                <p:nvPr/>
              </p:nvSpPr>
              <p:spPr>
                <a:xfrm>
                  <a:off x="6427952" y="2390050"/>
                  <a:ext cx="11225" cy="11350"/>
                </a:xfrm>
                <a:custGeom>
                  <a:avLst/>
                  <a:gdLst/>
                  <a:ahLst/>
                  <a:cxnLst/>
                  <a:rect l="l" t="t" r="r" b="b"/>
                  <a:pathLst>
                    <a:path w="449" h="454" extrusionOk="0">
                      <a:moveTo>
                        <a:pt x="1" y="1"/>
                      </a:moveTo>
                      <a:lnTo>
                        <a:pt x="1" y="453"/>
                      </a:lnTo>
                      <a:lnTo>
                        <a:pt x="449" y="453"/>
                      </a:lnTo>
                      <a:lnTo>
                        <a:pt x="4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9" name="Google Shape;329;p11"/>
              <p:cNvGrpSpPr/>
              <p:nvPr/>
            </p:nvGrpSpPr>
            <p:grpSpPr>
              <a:xfrm rot="5400000" flipH="1">
                <a:off x="692685" y="3116270"/>
                <a:ext cx="2375896" cy="3296652"/>
                <a:chOff x="2132995" y="960308"/>
                <a:chExt cx="496177" cy="688438"/>
              </a:xfrm>
            </p:grpSpPr>
            <p:sp>
              <p:nvSpPr>
                <p:cNvPr id="330" name="Google Shape;330;p11"/>
                <p:cNvSpPr/>
                <p:nvPr/>
              </p:nvSpPr>
              <p:spPr>
                <a:xfrm>
                  <a:off x="2143863" y="977753"/>
                  <a:ext cx="473252" cy="659302"/>
                </a:xfrm>
                <a:custGeom>
                  <a:avLst/>
                  <a:gdLst/>
                  <a:ahLst/>
                  <a:cxnLst/>
                  <a:rect l="l" t="t" r="r" b="b"/>
                  <a:pathLst>
                    <a:path w="10363" h="14437" extrusionOk="0">
                      <a:moveTo>
                        <a:pt x="1" y="1"/>
                      </a:moveTo>
                      <a:lnTo>
                        <a:pt x="1" y="2663"/>
                      </a:lnTo>
                      <a:lnTo>
                        <a:pt x="4926" y="2663"/>
                      </a:lnTo>
                      <a:lnTo>
                        <a:pt x="7972" y="5709"/>
                      </a:lnTo>
                      <a:lnTo>
                        <a:pt x="7972" y="12123"/>
                      </a:lnTo>
                      <a:lnTo>
                        <a:pt x="10286" y="14437"/>
                      </a:lnTo>
                      <a:lnTo>
                        <a:pt x="10362" y="14352"/>
                      </a:lnTo>
                      <a:lnTo>
                        <a:pt x="8083" y="12081"/>
                      </a:lnTo>
                      <a:lnTo>
                        <a:pt x="8083" y="5658"/>
                      </a:lnTo>
                      <a:lnTo>
                        <a:pt x="4995" y="2561"/>
                      </a:lnTo>
                      <a:lnTo>
                        <a:pt x="4978" y="2544"/>
                      </a:lnTo>
                      <a:lnTo>
                        <a:pt x="120" y="2544"/>
                      </a:lnTo>
                      <a:lnTo>
                        <a:pt x="12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11"/>
                <p:cNvSpPr/>
                <p:nvPr/>
              </p:nvSpPr>
              <p:spPr>
                <a:xfrm>
                  <a:off x="2401063" y="1126948"/>
                  <a:ext cx="81608" cy="81608"/>
                </a:xfrm>
                <a:custGeom>
                  <a:avLst/>
                  <a:gdLst/>
                  <a:ahLst/>
                  <a:cxnLst/>
                  <a:rect l="l" t="t" r="r" b="b"/>
                  <a:pathLst>
                    <a:path w="1787" h="1787" extrusionOk="0">
                      <a:moveTo>
                        <a:pt x="1" y="0"/>
                      </a:moveTo>
                      <a:lnTo>
                        <a:pt x="1" y="511"/>
                      </a:lnTo>
                      <a:lnTo>
                        <a:pt x="639" y="1149"/>
                      </a:lnTo>
                      <a:lnTo>
                        <a:pt x="1277" y="1787"/>
                      </a:lnTo>
                      <a:lnTo>
                        <a:pt x="1787" y="1787"/>
                      </a:lnTo>
                      <a:lnTo>
                        <a:pt x="894" y="894"/>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11"/>
                <p:cNvSpPr/>
                <p:nvPr/>
              </p:nvSpPr>
              <p:spPr>
                <a:xfrm>
                  <a:off x="2132995" y="960308"/>
                  <a:ext cx="23610" cy="20231"/>
                </a:xfrm>
                <a:custGeom>
                  <a:avLst/>
                  <a:gdLst/>
                  <a:ahLst/>
                  <a:cxnLst/>
                  <a:rect l="l" t="t" r="r" b="b"/>
                  <a:pathLst>
                    <a:path w="517" h="443" extrusionOk="0">
                      <a:moveTo>
                        <a:pt x="298" y="119"/>
                      </a:moveTo>
                      <a:cubicBezTo>
                        <a:pt x="409" y="145"/>
                        <a:pt x="409" y="298"/>
                        <a:pt x="298" y="332"/>
                      </a:cubicBezTo>
                      <a:cubicBezTo>
                        <a:pt x="196" y="298"/>
                        <a:pt x="196" y="145"/>
                        <a:pt x="298" y="119"/>
                      </a:cubicBezTo>
                      <a:close/>
                      <a:moveTo>
                        <a:pt x="295" y="0"/>
                      </a:moveTo>
                      <a:cubicBezTo>
                        <a:pt x="240" y="0"/>
                        <a:pt x="184" y="21"/>
                        <a:pt x="137" y="68"/>
                      </a:cubicBezTo>
                      <a:cubicBezTo>
                        <a:pt x="1" y="204"/>
                        <a:pt x="103" y="442"/>
                        <a:pt x="298" y="442"/>
                      </a:cubicBezTo>
                      <a:cubicBezTo>
                        <a:pt x="418" y="434"/>
                        <a:pt x="511" y="340"/>
                        <a:pt x="511" y="230"/>
                      </a:cubicBezTo>
                      <a:cubicBezTo>
                        <a:pt x="517" y="92"/>
                        <a:pt x="410" y="0"/>
                        <a:pt x="2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11"/>
                <p:cNvSpPr/>
                <p:nvPr/>
              </p:nvSpPr>
              <p:spPr>
                <a:xfrm>
                  <a:off x="2605425" y="1628651"/>
                  <a:ext cx="23747" cy="20094"/>
                </a:xfrm>
                <a:custGeom>
                  <a:avLst/>
                  <a:gdLst/>
                  <a:ahLst/>
                  <a:cxnLst/>
                  <a:rect l="l" t="t" r="r" b="b"/>
                  <a:pathLst>
                    <a:path w="520" h="440" extrusionOk="0">
                      <a:moveTo>
                        <a:pt x="298" y="116"/>
                      </a:moveTo>
                      <a:cubicBezTo>
                        <a:pt x="358" y="116"/>
                        <a:pt x="409" y="167"/>
                        <a:pt x="400" y="227"/>
                      </a:cubicBezTo>
                      <a:cubicBezTo>
                        <a:pt x="400" y="290"/>
                        <a:pt x="348" y="331"/>
                        <a:pt x="294" y="331"/>
                      </a:cubicBezTo>
                      <a:cubicBezTo>
                        <a:pt x="269" y="331"/>
                        <a:pt x="243" y="322"/>
                        <a:pt x="221" y="303"/>
                      </a:cubicBezTo>
                      <a:cubicBezTo>
                        <a:pt x="153" y="235"/>
                        <a:pt x="204" y="116"/>
                        <a:pt x="298" y="116"/>
                      </a:cubicBezTo>
                      <a:close/>
                      <a:moveTo>
                        <a:pt x="299" y="1"/>
                      </a:moveTo>
                      <a:cubicBezTo>
                        <a:pt x="244" y="1"/>
                        <a:pt x="189" y="21"/>
                        <a:pt x="145" y="65"/>
                      </a:cubicBezTo>
                      <a:cubicBezTo>
                        <a:pt x="0" y="201"/>
                        <a:pt x="102" y="439"/>
                        <a:pt x="298" y="439"/>
                      </a:cubicBezTo>
                      <a:cubicBezTo>
                        <a:pt x="417" y="439"/>
                        <a:pt x="519" y="337"/>
                        <a:pt x="519" y="218"/>
                      </a:cubicBezTo>
                      <a:cubicBezTo>
                        <a:pt x="519" y="86"/>
                        <a:pt x="411" y="1"/>
                        <a:pt x="2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11"/>
                <p:cNvSpPr/>
                <p:nvPr/>
              </p:nvSpPr>
              <p:spPr>
                <a:xfrm>
                  <a:off x="2145827" y="1025155"/>
                  <a:ext cx="122024" cy="71515"/>
                </a:xfrm>
                <a:custGeom>
                  <a:avLst/>
                  <a:gdLst/>
                  <a:ahLst/>
                  <a:cxnLst/>
                  <a:rect l="l" t="t" r="r" b="b"/>
                  <a:pathLst>
                    <a:path w="2672" h="1566" extrusionOk="0">
                      <a:moveTo>
                        <a:pt x="34" y="1"/>
                      </a:moveTo>
                      <a:lnTo>
                        <a:pt x="0" y="26"/>
                      </a:lnTo>
                      <a:lnTo>
                        <a:pt x="800" y="826"/>
                      </a:lnTo>
                      <a:lnTo>
                        <a:pt x="1898" y="826"/>
                      </a:lnTo>
                      <a:lnTo>
                        <a:pt x="2638" y="1566"/>
                      </a:lnTo>
                      <a:lnTo>
                        <a:pt x="2672" y="1532"/>
                      </a:lnTo>
                      <a:lnTo>
                        <a:pt x="1923" y="783"/>
                      </a:lnTo>
                      <a:lnTo>
                        <a:pt x="817" y="783"/>
                      </a:lnTo>
                      <a:lnTo>
                        <a:pt x="3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35" name="Google Shape;335;p11"/>
            <p:cNvGrpSpPr/>
            <p:nvPr/>
          </p:nvGrpSpPr>
          <p:grpSpPr>
            <a:xfrm>
              <a:off x="6603801" y="2842622"/>
              <a:ext cx="2841097" cy="3127697"/>
              <a:chOff x="6603801" y="2842622"/>
              <a:chExt cx="2841097" cy="3127697"/>
            </a:xfrm>
          </p:grpSpPr>
          <p:grpSp>
            <p:nvGrpSpPr>
              <p:cNvPr id="336" name="Google Shape;336;p11"/>
              <p:cNvGrpSpPr/>
              <p:nvPr/>
            </p:nvGrpSpPr>
            <p:grpSpPr>
              <a:xfrm rot="-5400000">
                <a:off x="8384606" y="3032034"/>
                <a:ext cx="457201" cy="78377"/>
                <a:chOff x="3029245" y="907035"/>
                <a:chExt cx="129011" cy="22560"/>
              </a:xfrm>
            </p:grpSpPr>
            <p:sp>
              <p:nvSpPr>
                <p:cNvPr id="337" name="Google Shape;337;p11"/>
                <p:cNvSpPr/>
                <p:nvPr/>
              </p:nvSpPr>
              <p:spPr>
                <a:xfrm>
                  <a:off x="3126380" y="907035"/>
                  <a:ext cx="31876" cy="22560"/>
                </a:xfrm>
                <a:custGeom>
                  <a:avLst/>
                  <a:gdLst/>
                  <a:ahLst/>
                  <a:cxnLst/>
                  <a:rect l="l" t="t" r="r" b="b"/>
                  <a:pathLst>
                    <a:path w="698" h="494" extrusionOk="0">
                      <a:moveTo>
                        <a:pt x="408" y="0"/>
                      </a:moveTo>
                      <a:lnTo>
                        <a:pt x="0" y="494"/>
                      </a:lnTo>
                      <a:lnTo>
                        <a:pt x="289" y="494"/>
                      </a:lnTo>
                      <a:lnTo>
                        <a:pt x="69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11"/>
                <p:cNvSpPr/>
                <p:nvPr/>
              </p:nvSpPr>
              <p:spPr>
                <a:xfrm>
                  <a:off x="3101902" y="907035"/>
                  <a:ext cx="31876" cy="22560"/>
                </a:xfrm>
                <a:custGeom>
                  <a:avLst/>
                  <a:gdLst/>
                  <a:ahLst/>
                  <a:cxnLst/>
                  <a:rect l="l" t="t" r="r" b="b"/>
                  <a:pathLst>
                    <a:path w="698" h="494" extrusionOk="0">
                      <a:moveTo>
                        <a:pt x="409" y="0"/>
                      </a:moveTo>
                      <a:lnTo>
                        <a:pt x="0" y="494"/>
                      </a:lnTo>
                      <a:lnTo>
                        <a:pt x="289" y="494"/>
                      </a:lnTo>
                      <a:lnTo>
                        <a:pt x="69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11"/>
                <p:cNvSpPr/>
                <p:nvPr/>
              </p:nvSpPr>
              <p:spPr>
                <a:xfrm>
                  <a:off x="3077790" y="907035"/>
                  <a:ext cx="31922" cy="22560"/>
                </a:xfrm>
                <a:custGeom>
                  <a:avLst/>
                  <a:gdLst/>
                  <a:ahLst/>
                  <a:cxnLst/>
                  <a:rect l="l" t="t" r="r" b="b"/>
                  <a:pathLst>
                    <a:path w="699" h="494" extrusionOk="0">
                      <a:moveTo>
                        <a:pt x="409" y="0"/>
                      </a:moveTo>
                      <a:lnTo>
                        <a:pt x="1" y="494"/>
                      </a:lnTo>
                      <a:lnTo>
                        <a:pt x="290" y="494"/>
                      </a:lnTo>
                      <a:lnTo>
                        <a:pt x="69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11"/>
                <p:cNvSpPr/>
                <p:nvPr/>
              </p:nvSpPr>
              <p:spPr>
                <a:xfrm>
                  <a:off x="3053723" y="907035"/>
                  <a:ext cx="31511" cy="22560"/>
                </a:xfrm>
                <a:custGeom>
                  <a:avLst/>
                  <a:gdLst/>
                  <a:ahLst/>
                  <a:cxnLst/>
                  <a:rect l="l" t="t" r="r" b="b"/>
                  <a:pathLst>
                    <a:path w="690" h="494" extrusionOk="0">
                      <a:moveTo>
                        <a:pt x="400" y="0"/>
                      </a:moveTo>
                      <a:lnTo>
                        <a:pt x="0" y="494"/>
                      </a:lnTo>
                      <a:lnTo>
                        <a:pt x="290" y="494"/>
                      </a:lnTo>
                      <a:lnTo>
                        <a:pt x="6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11"/>
                <p:cNvSpPr/>
                <p:nvPr/>
              </p:nvSpPr>
              <p:spPr>
                <a:xfrm>
                  <a:off x="3029245" y="907035"/>
                  <a:ext cx="31876" cy="22560"/>
                </a:xfrm>
                <a:custGeom>
                  <a:avLst/>
                  <a:gdLst/>
                  <a:ahLst/>
                  <a:cxnLst/>
                  <a:rect l="l" t="t" r="r" b="b"/>
                  <a:pathLst>
                    <a:path w="698" h="494" extrusionOk="0">
                      <a:moveTo>
                        <a:pt x="409" y="0"/>
                      </a:moveTo>
                      <a:lnTo>
                        <a:pt x="0" y="494"/>
                      </a:lnTo>
                      <a:lnTo>
                        <a:pt x="290" y="494"/>
                      </a:lnTo>
                      <a:lnTo>
                        <a:pt x="69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2" name="Google Shape;342;p11"/>
              <p:cNvSpPr/>
              <p:nvPr/>
            </p:nvSpPr>
            <p:spPr>
              <a:xfrm>
                <a:off x="6891900" y="3984807"/>
                <a:ext cx="2552998" cy="1507261"/>
              </a:xfrm>
              <a:custGeom>
                <a:avLst/>
                <a:gdLst/>
                <a:ahLst/>
                <a:cxnLst/>
                <a:rect l="l" t="t" r="r" b="b"/>
                <a:pathLst>
                  <a:path w="17209" h="10160" extrusionOk="0">
                    <a:moveTo>
                      <a:pt x="13158" y="0"/>
                    </a:moveTo>
                    <a:lnTo>
                      <a:pt x="9820" y="3343"/>
                    </a:lnTo>
                    <a:lnTo>
                      <a:pt x="6778" y="3343"/>
                    </a:lnTo>
                    <a:lnTo>
                      <a:pt x="1" y="10119"/>
                    </a:lnTo>
                    <a:lnTo>
                      <a:pt x="6353" y="10159"/>
                    </a:lnTo>
                    <a:lnTo>
                      <a:pt x="8319" y="8198"/>
                    </a:lnTo>
                    <a:lnTo>
                      <a:pt x="9015" y="8198"/>
                    </a:lnTo>
                    <a:lnTo>
                      <a:pt x="1720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3" name="Google Shape;343;p11"/>
              <p:cNvGrpSpPr/>
              <p:nvPr/>
            </p:nvGrpSpPr>
            <p:grpSpPr>
              <a:xfrm flipH="1">
                <a:off x="6603801" y="3467769"/>
                <a:ext cx="2374678" cy="2502550"/>
                <a:chOff x="2011428" y="602777"/>
                <a:chExt cx="774292" cy="815987"/>
              </a:xfrm>
            </p:grpSpPr>
            <p:sp>
              <p:nvSpPr>
                <p:cNvPr id="344" name="Google Shape;344;p11"/>
                <p:cNvSpPr/>
                <p:nvPr/>
              </p:nvSpPr>
              <p:spPr>
                <a:xfrm>
                  <a:off x="2751470" y="1215132"/>
                  <a:ext cx="15618" cy="109191"/>
                </a:xfrm>
                <a:custGeom>
                  <a:avLst/>
                  <a:gdLst/>
                  <a:ahLst/>
                  <a:cxnLst/>
                  <a:rect l="l" t="t" r="r" b="b"/>
                  <a:pathLst>
                    <a:path w="342" h="2391" extrusionOk="0">
                      <a:moveTo>
                        <a:pt x="341" y="0"/>
                      </a:moveTo>
                      <a:lnTo>
                        <a:pt x="1" y="341"/>
                      </a:lnTo>
                      <a:lnTo>
                        <a:pt x="1" y="1191"/>
                      </a:lnTo>
                      <a:lnTo>
                        <a:pt x="1" y="2042"/>
                      </a:lnTo>
                      <a:lnTo>
                        <a:pt x="341" y="2391"/>
                      </a:lnTo>
                      <a:lnTo>
                        <a:pt x="341" y="1191"/>
                      </a:lnTo>
                      <a:lnTo>
                        <a:pt x="34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11"/>
                <p:cNvSpPr/>
                <p:nvPr/>
              </p:nvSpPr>
              <p:spPr>
                <a:xfrm>
                  <a:off x="2157107" y="742702"/>
                  <a:ext cx="76950" cy="76995"/>
                </a:xfrm>
                <a:custGeom>
                  <a:avLst/>
                  <a:gdLst/>
                  <a:ahLst/>
                  <a:cxnLst/>
                  <a:rect l="l" t="t" r="r" b="b"/>
                  <a:pathLst>
                    <a:path w="1685" h="1686" extrusionOk="0">
                      <a:moveTo>
                        <a:pt x="0" y="1"/>
                      </a:moveTo>
                      <a:lnTo>
                        <a:pt x="842" y="843"/>
                      </a:lnTo>
                      <a:lnTo>
                        <a:pt x="1685" y="1685"/>
                      </a:lnTo>
                      <a:lnTo>
                        <a:pt x="1685" y="1209"/>
                      </a:lnTo>
                      <a:lnTo>
                        <a:pt x="1081" y="605"/>
                      </a:lnTo>
                      <a:lnTo>
                        <a:pt x="47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11"/>
                <p:cNvSpPr/>
                <p:nvPr/>
              </p:nvSpPr>
              <p:spPr>
                <a:xfrm>
                  <a:off x="2011428" y="602777"/>
                  <a:ext cx="37310" cy="32013"/>
                </a:xfrm>
                <a:custGeom>
                  <a:avLst/>
                  <a:gdLst/>
                  <a:ahLst/>
                  <a:cxnLst/>
                  <a:rect l="l" t="t" r="r" b="b"/>
                  <a:pathLst>
                    <a:path w="817" h="701" extrusionOk="0">
                      <a:moveTo>
                        <a:pt x="468" y="181"/>
                      </a:moveTo>
                      <a:cubicBezTo>
                        <a:pt x="561" y="181"/>
                        <a:pt x="630" y="258"/>
                        <a:pt x="630" y="351"/>
                      </a:cubicBezTo>
                      <a:cubicBezTo>
                        <a:pt x="630" y="448"/>
                        <a:pt x="549" y="514"/>
                        <a:pt x="466" y="514"/>
                      </a:cubicBezTo>
                      <a:cubicBezTo>
                        <a:pt x="425" y="514"/>
                        <a:pt x="383" y="498"/>
                        <a:pt x="349" y="462"/>
                      </a:cubicBezTo>
                      <a:cubicBezTo>
                        <a:pt x="247" y="360"/>
                        <a:pt x="323" y="181"/>
                        <a:pt x="468" y="181"/>
                      </a:cubicBezTo>
                      <a:close/>
                      <a:moveTo>
                        <a:pt x="468" y="0"/>
                      </a:moveTo>
                      <a:cubicBezTo>
                        <a:pt x="381" y="0"/>
                        <a:pt x="293" y="33"/>
                        <a:pt x="221" y="105"/>
                      </a:cubicBezTo>
                      <a:cubicBezTo>
                        <a:pt x="0" y="317"/>
                        <a:pt x="153" y="700"/>
                        <a:pt x="468" y="700"/>
                      </a:cubicBezTo>
                      <a:cubicBezTo>
                        <a:pt x="664" y="700"/>
                        <a:pt x="817" y="538"/>
                        <a:pt x="817" y="351"/>
                      </a:cubicBezTo>
                      <a:cubicBezTo>
                        <a:pt x="817" y="139"/>
                        <a:pt x="646" y="0"/>
                        <a:pt x="4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11"/>
                <p:cNvSpPr/>
                <p:nvPr/>
              </p:nvSpPr>
              <p:spPr>
                <a:xfrm>
                  <a:off x="2748364" y="1386751"/>
                  <a:ext cx="37356" cy="32013"/>
                </a:xfrm>
                <a:custGeom>
                  <a:avLst/>
                  <a:gdLst/>
                  <a:ahLst/>
                  <a:cxnLst/>
                  <a:rect l="l" t="t" r="r" b="b"/>
                  <a:pathLst>
                    <a:path w="818" h="701" extrusionOk="0">
                      <a:moveTo>
                        <a:pt x="469" y="190"/>
                      </a:moveTo>
                      <a:cubicBezTo>
                        <a:pt x="562" y="190"/>
                        <a:pt x="630" y="258"/>
                        <a:pt x="630" y="351"/>
                      </a:cubicBezTo>
                      <a:cubicBezTo>
                        <a:pt x="630" y="450"/>
                        <a:pt x="547" y="517"/>
                        <a:pt x="462" y="517"/>
                      </a:cubicBezTo>
                      <a:cubicBezTo>
                        <a:pt x="422" y="517"/>
                        <a:pt x="382" y="503"/>
                        <a:pt x="350" y="470"/>
                      </a:cubicBezTo>
                      <a:cubicBezTo>
                        <a:pt x="247" y="360"/>
                        <a:pt x="324" y="190"/>
                        <a:pt x="469" y="190"/>
                      </a:cubicBezTo>
                      <a:close/>
                      <a:moveTo>
                        <a:pt x="468" y="0"/>
                      </a:moveTo>
                      <a:cubicBezTo>
                        <a:pt x="382" y="0"/>
                        <a:pt x="294" y="33"/>
                        <a:pt x="222" y="105"/>
                      </a:cubicBezTo>
                      <a:cubicBezTo>
                        <a:pt x="1" y="326"/>
                        <a:pt x="154" y="700"/>
                        <a:pt x="469" y="700"/>
                      </a:cubicBezTo>
                      <a:cubicBezTo>
                        <a:pt x="664" y="700"/>
                        <a:pt x="817" y="547"/>
                        <a:pt x="817" y="351"/>
                      </a:cubicBezTo>
                      <a:cubicBezTo>
                        <a:pt x="817" y="139"/>
                        <a:pt x="647" y="0"/>
                        <a:pt x="4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11"/>
                <p:cNvSpPr/>
                <p:nvPr/>
              </p:nvSpPr>
              <p:spPr>
                <a:xfrm>
                  <a:off x="2036271" y="623829"/>
                  <a:ext cx="737804" cy="767351"/>
                </a:xfrm>
                <a:custGeom>
                  <a:avLst/>
                  <a:gdLst/>
                  <a:ahLst/>
                  <a:cxnLst/>
                  <a:rect l="l" t="t" r="r" b="b"/>
                  <a:pathLst>
                    <a:path w="16156" h="16803" extrusionOk="0">
                      <a:moveTo>
                        <a:pt x="137" y="1"/>
                      </a:moveTo>
                      <a:lnTo>
                        <a:pt x="0" y="128"/>
                      </a:lnTo>
                      <a:lnTo>
                        <a:pt x="5173" y="5301"/>
                      </a:lnTo>
                      <a:lnTo>
                        <a:pt x="5198" y="5326"/>
                      </a:lnTo>
                      <a:lnTo>
                        <a:pt x="9035" y="5326"/>
                      </a:lnTo>
                      <a:lnTo>
                        <a:pt x="15968" y="12259"/>
                      </a:lnTo>
                      <a:lnTo>
                        <a:pt x="15968" y="16802"/>
                      </a:lnTo>
                      <a:lnTo>
                        <a:pt x="16155" y="16802"/>
                      </a:lnTo>
                      <a:lnTo>
                        <a:pt x="16155" y="12183"/>
                      </a:lnTo>
                      <a:lnTo>
                        <a:pt x="9137" y="5165"/>
                      </a:lnTo>
                      <a:lnTo>
                        <a:pt x="9111" y="5139"/>
                      </a:lnTo>
                      <a:lnTo>
                        <a:pt x="5275" y="5139"/>
                      </a:lnTo>
                      <a:lnTo>
                        <a:pt x="1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11"/>
                <p:cNvSpPr/>
                <p:nvPr/>
              </p:nvSpPr>
              <p:spPr>
                <a:xfrm>
                  <a:off x="2506326" y="916786"/>
                  <a:ext cx="196233" cy="195822"/>
                </a:xfrm>
                <a:custGeom>
                  <a:avLst/>
                  <a:gdLst/>
                  <a:ahLst/>
                  <a:cxnLst/>
                  <a:rect l="l" t="t" r="r" b="b"/>
                  <a:pathLst>
                    <a:path w="4297" h="4288" extrusionOk="0">
                      <a:moveTo>
                        <a:pt x="1" y="0"/>
                      </a:moveTo>
                      <a:lnTo>
                        <a:pt x="1" y="77"/>
                      </a:lnTo>
                      <a:lnTo>
                        <a:pt x="1898" y="77"/>
                      </a:lnTo>
                      <a:lnTo>
                        <a:pt x="4220" y="2399"/>
                      </a:lnTo>
                      <a:lnTo>
                        <a:pt x="4220" y="4288"/>
                      </a:lnTo>
                      <a:lnTo>
                        <a:pt x="4297" y="4288"/>
                      </a:lnTo>
                      <a:lnTo>
                        <a:pt x="4297" y="2374"/>
                      </a:lnTo>
                      <a:lnTo>
                        <a:pt x="193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50" name="Google Shape;350;p11"/>
            <p:cNvGrpSpPr/>
            <p:nvPr/>
          </p:nvGrpSpPr>
          <p:grpSpPr>
            <a:xfrm rot="5400000" flipH="1">
              <a:off x="8783750" y="844197"/>
              <a:ext cx="1183114" cy="2109034"/>
              <a:chOff x="4549150" y="1401575"/>
              <a:chExt cx="1183114" cy="2109034"/>
            </a:xfrm>
          </p:grpSpPr>
          <p:sp>
            <p:nvSpPr>
              <p:cNvPr id="351" name="Google Shape;351;p11"/>
              <p:cNvSpPr/>
              <p:nvPr/>
            </p:nvSpPr>
            <p:spPr>
              <a:xfrm>
                <a:off x="4549150" y="3383011"/>
                <a:ext cx="148997" cy="127598"/>
              </a:xfrm>
              <a:custGeom>
                <a:avLst/>
                <a:gdLst/>
                <a:ahLst/>
                <a:cxnLst/>
                <a:rect l="l" t="t" r="r" b="b"/>
                <a:pathLst>
                  <a:path w="1309" h="1121" extrusionOk="0">
                    <a:moveTo>
                      <a:pt x="560" y="300"/>
                    </a:moveTo>
                    <a:cubicBezTo>
                      <a:pt x="796" y="300"/>
                      <a:pt x="912" y="584"/>
                      <a:pt x="748" y="748"/>
                    </a:cubicBezTo>
                    <a:cubicBezTo>
                      <a:pt x="693" y="803"/>
                      <a:pt x="627" y="827"/>
                      <a:pt x="562" y="827"/>
                    </a:cubicBezTo>
                    <a:cubicBezTo>
                      <a:pt x="426" y="827"/>
                      <a:pt x="296" y="721"/>
                      <a:pt x="296" y="564"/>
                    </a:cubicBezTo>
                    <a:cubicBezTo>
                      <a:pt x="296" y="416"/>
                      <a:pt x="416" y="300"/>
                      <a:pt x="560" y="300"/>
                    </a:cubicBezTo>
                    <a:close/>
                    <a:moveTo>
                      <a:pt x="564" y="1"/>
                    </a:moveTo>
                    <a:cubicBezTo>
                      <a:pt x="276" y="1"/>
                      <a:pt x="1" y="226"/>
                      <a:pt x="3" y="564"/>
                    </a:cubicBezTo>
                    <a:cubicBezTo>
                      <a:pt x="3" y="872"/>
                      <a:pt x="252" y="1120"/>
                      <a:pt x="560" y="1120"/>
                    </a:cubicBezTo>
                    <a:cubicBezTo>
                      <a:pt x="1060" y="1120"/>
                      <a:pt x="1308" y="520"/>
                      <a:pt x="956" y="168"/>
                    </a:cubicBezTo>
                    <a:cubicBezTo>
                      <a:pt x="842" y="52"/>
                      <a:pt x="701" y="1"/>
                      <a:pt x="5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11"/>
              <p:cNvSpPr/>
              <p:nvPr/>
            </p:nvSpPr>
            <p:spPr>
              <a:xfrm>
                <a:off x="4597087" y="1401575"/>
                <a:ext cx="1135177" cy="2004344"/>
              </a:xfrm>
              <a:custGeom>
                <a:avLst/>
                <a:gdLst/>
                <a:ahLst/>
                <a:cxnLst/>
                <a:rect l="l" t="t" r="r" b="b"/>
                <a:pathLst>
                  <a:path w="9973" h="17609" extrusionOk="0">
                    <a:moveTo>
                      <a:pt x="9724" y="0"/>
                    </a:moveTo>
                    <a:lnTo>
                      <a:pt x="9724" y="2938"/>
                    </a:lnTo>
                    <a:lnTo>
                      <a:pt x="1" y="12661"/>
                    </a:lnTo>
                    <a:lnTo>
                      <a:pt x="1" y="17608"/>
                    </a:lnTo>
                    <a:lnTo>
                      <a:pt x="249" y="17608"/>
                    </a:lnTo>
                    <a:lnTo>
                      <a:pt x="249" y="12765"/>
                    </a:lnTo>
                    <a:lnTo>
                      <a:pt x="9972" y="3042"/>
                    </a:lnTo>
                    <a:lnTo>
                      <a:pt x="997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53" name="Google Shape;353;p11"/>
          <p:cNvSpPr txBox="1">
            <a:spLocks noGrp="1"/>
          </p:cNvSpPr>
          <p:nvPr>
            <p:ph type="title" hasCustomPrompt="1"/>
          </p:nvPr>
        </p:nvSpPr>
        <p:spPr>
          <a:xfrm>
            <a:off x="822000" y="1658157"/>
            <a:ext cx="7499700" cy="1255500"/>
          </a:xfrm>
          <a:prstGeom prst="rect">
            <a:avLst/>
          </a:prstGeom>
        </p:spPr>
        <p:txBody>
          <a:bodyPr spcFirstLastPara="1" wrap="square" lIns="91425" tIns="91425" rIns="91425" bIns="91425" anchor="ctr" anchorCtr="0">
            <a:noAutofit/>
          </a:bodyPr>
          <a:lstStyle>
            <a:lvl1pPr lvl="0" algn="ctr">
              <a:spcBef>
                <a:spcPts val="0"/>
              </a:spcBef>
              <a:spcAft>
                <a:spcPts val="0"/>
              </a:spcAft>
              <a:buSzPts val="8500"/>
              <a:buNone/>
              <a:defRPr sz="7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354" name="Google Shape;354;p11"/>
          <p:cNvSpPr txBox="1">
            <a:spLocks noGrp="1"/>
          </p:cNvSpPr>
          <p:nvPr>
            <p:ph type="subTitle" idx="1"/>
          </p:nvPr>
        </p:nvSpPr>
        <p:spPr>
          <a:xfrm flipH="1">
            <a:off x="822300" y="2899240"/>
            <a:ext cx="7499700" cy="397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800"/>
            </a:lvl1pPr>
            <a:lvl2pPr lvl="1" algn="ctr" rtl="0">
              <a:lnSpc>
                <a:spcPct val="100000"/>
              </a:lnSpc>
              <a:spcBef>
                <a:spcPts val="0"/>
              </a:spcBef>
              <a:spcAft>
                <a:spcPts val="0"/>
              </a:spcAft>
              <a:buNone/>
              <a:defRPr sz="1800"/>
            </a:lvl2pPr>
            <a:lvl3pPr lvl="2" algn="ctr" rtl="0">
              <a:lnSpc>
                <a:spcPct val="100000"/>
              </a:lnSpc>
              <a:spcBef>
                <a:spcPts val="0"/>
              </a:spcBef>
              <a:spcAft>
                <a:spcPts val="0"/>
              </a:spcAft>
              <a:buNone/>
              <a:defRPr sz="1800"/>
            </a:lvl3pPr>
            <a:lvl4pPr lvl="3" algn="ctr" rtl="0">
              <a:lnSpc>
                <a:spcPct val="100000"/>
              </a:lnSpc>
              <a:spcBef>
                <a:spcPts val="0"/>
              </a:spcBef>
              <a:spcAft>
                <a:spcPts val="0"/>
              </a:spcAft>
              <a:buNone/>
              <a:defRPr sz="1800"/>
            </a:lvl4pPr>
            <a:lvl5pPr lvl="4" algn="ctr" rtl="0">
              <a:lnSpc>
                <a:spcPct val="100000"/>
              </a:lnSpc>
              <a:spcBef>
                <a:spcPts val="0"/>
              </a:spcBef>
              <a:spcAft>
                <a:spcPts val="0"/>
              </a:spcAft>
              <a:buNone/>
              <a:defRPr sz="1800"/>
            </a:lvl5pPr>
            <a:lvl6pPr lvl="5" algn="ctr" rtl="0">
              <a:lnSpc>
                <a:spcPct val="100000"/>
              </a:lnSpc>
              <a:spcBef>
                <a:spcPts val="0"/>
              </a:spcBef>
              <a:spcAft>
                <a:spcPts val="0"/>
              </a:spcAft>
              <a:buNone/>
              <a:defRPr sz="1800"/>
            </a:lvl6pPr>
            <a:lvl7pPr lvl="6" algn="ctr" rtl="0">
              <a:lnSpc>
                <a:spcPct val="100000"/>
              </a:lnSpc>
              <a:spcBef>
                <a:spcPts val="0"/>
              </a:spcBef>
              <a:spcAft>
                <a:spcPts val="0"/>
              </a:spcAft>
              <a:buNone/>
              <a:defRPr sz="1800"/>
            </a:lvl7pPr>
            <a:lvl8pPr lvl="7" algn="ctr" rtl="0">
              <a:lnSpc>
                <a:spcPct val="100000"/>
              </a:lnSpc>
              <a:spcBef>
                <a:spcPts val="0"/>
              </a:spcBef>
              <a:spcAft>
                <a:spcPts val="0"/>
              </a:spcAft>
              <a:buNone/>
              <a:defRPr sz="1800"/>
            </a:lvl8pPr>
            <a:lvl9pPr lvl="8" algn="ctr" rtl="0">
              <a:lnSpc>
                <a:spcPct val="100000"/>
              </a:lnSpc>
              <a:spcBef>
                <a:spcPts val="0"/>
              </a:spcBef>
              <a:spcAft>
                <a:spcPts val="0"/>
              </a:spcAft>
              <a:buNone/>
              <a:defRPr sz="18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355"/>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CUSTOM_27_1">
    <p:spTree>
      <p:nvGrpSpPr>
        <p:cNvPr id="1" name="Shape 356"/>
        <p:cNvGrpSpPr/>
        <p:nvPr/>
      </p:nvGrpSpPr>
      <p:grpSpPr>
        <a:xfrm>
          <a:off x="0" y="0"/>
          <a:ext cx="0" cy="0"/>
          <a:chOff x="0" y="0"/>
          <a:chExt cx="0" cy="0"/>
        </a:xfrm>
      </p:grpSpPr>
      <p:sp>
        <p:nvSpPr>
          <p:cNvPr id="357" name="Google Shape;357;p13"/>
          <p:cNvSpPr txBox="1">
            <a:spLocks noGrp="1"/>
          </p:cNvSpPr>
          <p:nvPr>
            <p:ph type="title" hasCustomPrompt="1"/>
          </p:nvPr>
        </p:nvSpPr>
        <p:spPr>
          <a:xfrm>
            <a:off x="2100875" y="1278011"/>
            <a:ext cx="1084800" cy="527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3000"/>
              <a:buNone/>
              <a:defRPr/>
            </a:lvl1pPr>
            <a:lvl2pPr lvl="1" algn="ctr" rtl="0">
              <a:lnSpc>
                <a:spcPct val="100000"/>
              </a:lnSpc>
              <a:spcBef>
                <a:spcPts val="0"/>
              </a:spcBef>
              <a:spcAft>
                <a:spcPts val="0"/>
              </a:spcAft>
              <a:buClr>
                <a:schemeClr val="dk2"/>
              </a:buClr>
              <a:buSzPts val="3200"/>
              <a:buNone/>
              <a:defRPr sz="3200">
                <a:solidFill>
                  <a:schemeClr val="dk2"/>
                </a:solidFill>
              </a:defRPr>
            </a:lvl2pPr>
            <a:lvl3pPr lvl="2" algn="ctr" rtl="0">
              <a:lnSpc>
                <a:spcPct val="100000"/>
              </a:lnSpc>
              <a:spcBef>
                <a:spcPts val="0"/>
              </a:spcBef>
              <a:spcAft>
                <a:spcPts val="0"/>
              </a:spcAft>
              <a:buClr>
                <a:schemeClr val="dk2"/>
              </a:buClr>
              <a:buSzPts val="3200"/>
              <a:buNone/>
              <a:defRPr sz="3200">
                <a:solidFill>
                  <a:schemeClr val="dk2"/>
                </a:solidFill>
              </a:defRPr>
            </a:lvl3pPr>
            <a:lvl4pPr lvl="3" algn="ctr" rtl="0">
              <a:lnSpc>
                <a:spcPct val="100000"/>
              </a:lnSpc>
              <a:spcBef>
                <a:spcPts val="0"/>
              </a:spcBef>
              <a:spcAft>
                <a:spcPts val="0"/>
              </a:spcAft>
              <a:buClr>
                <a:schemeClr val="dk2"/>
              </a:buClr>
              <a:buSzPts val="3200"/>
              <a:buNone/>
              <a:defRPr sz="3200">
                <a:solidFill>
                  <a:schemeClr val="dk2"/>
                </a:solidFill>
              </a:defRPr>
            </a:lvl4pPr>
            <a:lvl5pPr lvl="4" algn="ctr" rtl="0">
              <a:lnSpc>
                <a:spcPct val="100000"/>
              </a:lnSpc>
              <a:spcBef>
                <a:spcPts val="0"/>
              </a:spcBef>
              <a:spcAft>
                <a:spcPts val="0"/>
              </a:spcAft>
              <a:buClr>
                <a:schemeClr val="dk2"/>
              </a:buClr>
              <a:buSzPts val="3200"/>
              <a:buNone/>
              <a:defRPr sz="3200">
                <a:solidFill>
                  <a:schemeClr val="dk2"/>
                </a:solidFill>
              </a:defRPr>
            </a:lvl5pPr>
            <a:lvl6pPr lvl="5" algn="ctr" rtl="0">
              <a:lnSpc>
                <a:spcPct val="100000"/>
              </a:lnSpc>
              <a:spcBef>
                <a:spcPts val="0"/>
              </a:spcBef>
              <a:spcAft>
                <a:spcPts val="0"/>
              </a:spcAft>
              <a:buClr>
                <a:schemeClr val="dk2"/>
              </a:buClr>
              <a:buSzPts val="3200"/>
              <a:buNone/>
              <a:defRPr sz="3200">
                <a:solidFill>
                  <a:schemeClr val="dk2"/>
                </a:solidFill>
              </a:defRPr>
            </a:lvl6pPr>
            <a:lvl7pPr lvl="6" algn="ctr" rtl="0">
              <a:lnSpc>
                <a:spcPct val="100000"/>
              </a:lnSpc>
              <a:spcBef>
                <a:spcPts val="0"/>
              </a:spcBef>
              <a:spcAft>
                <a:spcPts val="0"/>
              </a:spcAft>
              <a:buClr>
                <a:schemeClr val="dk2"/>
              </a:buClr>
              <a:buSzPts val="3200"/>
              <a:buNone/>
              <a:defRPr sz="3200">
                <a:solidFill>
                  <a:schemeClr val="dk2"/>
                </a:solidFill>
              </a:defRPr>
            </a:lvl7pPr>
            <a:lvl8pPr lvl="7" algn="ctr" rtl="0">
              <a:lnSpc>
                <a:spcPct val="100000"/>
              </a:lnSpc>
              <a:spcBef>
                <a:spcPts val="0"/>
              </a:spcBef>
              <a:spcAft>
                <a:spcPts val="0"/>
              </a:spcAft>
              <a:buClr>
                <a:schemeClr val="dk2"/>
              </a:buClr>
              <a:buSzPts val="3200"/>
              <a:buNone/>
              <a:defRPr sz="3200">
                <a:solidFill>
                  <a:schemeClr val="dk2"/>
                </a:solidFill>
              </a:defRPr>
            </a:lvl8pPr>
            <a:lvl9pPr lvl="8" algn="ctr" rtl="0">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358" name="Google Shape;358;p13"/>
          <p:cNvSpPr txBox="1">
            <a:spLocks noGrp="1"/>
          </p:cNvSpPr>
          <p:nvPr>
            <p:ph type="subTitle" idx="1"/>
          </p:nvPr>
        </p:nvSpPr>
        <p:spPr>
          <a:xfrm>
            <a:off x="1234025" y="1849391"/>
            <a:ext cx="2818500" cy="371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200" b="1">
                <a:solidFill>
                  <a:schemeClr val="dk2"/>
                </a:solidFill>
                <a:latin typeface="Orbitron"/>
                <a:ea typeface="Orbitron"/>
                <a:cs typeface="Orbitron"/>
                <a:sym typeface="Orbitron"/>
              </a:defRPr>
            </a:lvl1pPr>
            <a:lvl2pPr lvl="1" rtl="0">
              <a:lnSpc>
                <a:spcPct val="100000"/>
              </a:lnSpc>
              <a:spcBef>
                <a:spcPts val="0"/>
              </a:spcBef>
              <a:spcAft>
                <a:spcPts val="0"/>
              </a:spcAft>
              <a:buNone/>
              <a:defRPr sz="2200" b="1">
                <a:solidFill>
                  <a:schemeClr val="dk2"/>
                </a:solidFill>
                <a:latin typeface="Orbitron"/>
                <a:ea typeface="Orbitron"/>
                <a:cs typeface="Orbitron"/>
                <a:sym typeface="Orbitron"/>
              </a:defRPr>
            </a:lvl2pPr>
            <a:lvl3pPr lvl="2" rtl="0">
              <a:lnSpc>
                <a:spcPct val="100000"/>
              </a:lnSpc>
              <a:spcBef>
                <a:spcPts val="0"/>
              </a:spcBef>
              <a:spcAft>
                <a:spcPts val="0"/>
              </a:spcAft>
              <a:buNone/>
              <a:defRPr sz="2200" b="1">
                <a:solidFill>
                  <a:schemeClr val="dk2"/>
                </a:solidFill>
                <a:latin typeface="Orbitron"/>
                <a:ea typeface="Orbitron"/>
                <a:cs typeface="Orbitron"/>
                <a:sym typeface="Orbitron"/>
              </a:defRPr>
            </a:lvl3pPr>
            <a:lvl4pPr lvl="3" rtl="0">
              <a:lnSpc>
                <a:spcPct val="100000"/>
              </a:lnSpc>
              <a:spcBef>
                <a:spcPts val="0"/>
              </a:spcBef>
              <a:spcAft>
                <a:spcPts val="0"/>
              </a:spcAft>
              <a:buNone/>
              <a:defRPr sz="2200" b="1">
                <a:solidFill>
                  <a:schemeClr val="dk2"/>
                </a:solidFill>
                <a:latin typeface="Orbitron"/>
                <a:ea typeface="Orbitron"/>
                <a:cs typeface="Orbitron"/>
                <a:sym typeface="Orbitron"/>
              </a:defRPr>
            </a:lvl4pPr>
            <a:lvl5pPr lvl="4" rtl="0">
              <a:lnSpc>
                <a:spcPct val="100000"/>
              </a:lnSpc>
              <a:spcBef>
                <a:spcPts val="0"/>
              </a:spcBef>
              <a:spcAft>
                <a:spcPts val="0"/>
              </a:spcAft>
              <a:buNone/>
              <a:defRPr sz="2200" b="1">
                <a:solidFill>
                  <a:schemeClr val="dk2"/>
                </a:solidFill>
                <a:latin typeface="Orbitron"/>
                <a:ea typeface="Orbitron"/>
                <a:cs typeface="Orbitron"/>
                <a:sym typeface="Orbitron"/>
              </a:defRPr>
            </a:lvl5pPr>
            <a:lvl6pPr lvl="5" rtl="0">
              <a:lnSpc>
                <a:spcPct val="100000"/>
              </a:lnSpc>
              <a:spcBef>
                <a:spcPts val="0"/>
              </a:spcBef>
              <a:spcAft>
                <a:spcPts val="0"/>
              </a:spcAft>
              <a:buNone/>
              <a:defRPr sz="2200" b="1">
                <a:solidFill>
                  <a:schemeClr val="dk2"/>
                </a:solidFill>
                <a:latin typeface="Orbitron"/>
                <a:ea typeface="Orbitron"/>
                <a:cs typeface="Orbitron"/>
                <a:sym typeface="Orbitron"/>
              </a:defRPr>
            </a:lvl6pPr>
            <a:lvl7pPr lvl="6" rtl="0">
              <a:lnSpc>
                <a:spcPct val="100000"/>
              </a:lnSpc>
              <a:spcBef>
                <a:spcPts val="0"/>
              </a:spcBef>
              <a:spcAft>
                <a:spcPts val="0"/>
              </a:spcAft>
              <a:buNone/>
              <a:defRPr sz="2200" b="1">
                <a:solidFill>
                  <a:schemeClr val="dk2"/>
                </a:solidFill>
                <a:latin typeface="Orbitron"/>
                <a:ea typeface="Orbitron"/>
                <a:cs typeface="Orbitron"/>
                <a:sym typeface="Orbitron"/>
              </a:defRPr>
            </a:lvl7pPr>
            <a:lvl8pPr lvl="7" rtl="0">
              <a:lnSpc>
                <a:spcPct val="100000"/>
              </a:lnSpc>
              <a:spcBef>
                <a:spcPts val="0"/>
              </a:spcBef>
              <a:spcAft>
                <a:spcPts val="0"/>
              </a:spcAft>
              <a:buNone/>
              <a:defRPr sz="2200" b="1">
                <a:solidFill>
                  <a:schemeClr val="dk2"/>
                </a:solidFill>
                <a:latin typeface="Orbitron"/>
                <a:ea typeface="Orbitron"/>
                <a:cs typeface="Orbitron"/>
                <a:sym typeface="Orbitron"/>
              </a:defRPr>
            </a:lvl8pPr>
            <a:lvl9pPr lvl="8" rtl="0">
              <a:lnSpc>
                <a:spcPct val="100000"/>
              </a:lnSpc>
              <a:spcBef>
                <a:spcPts val="0"/>
              </a:spcBef>
              <a:spcAft>
                <a:spcPts val="0"/>
              </a:spcAft>
              <a:buNone/>
              <a:defRPr sz="2200" b="1">
                <a:solidFill>
                  <a:schemeClr val="dk2"/>
                </a:solidFill>
                <a:latin typeface="Orbitron"/>
                <a:ea typeface="Orbitron"/>
                <a:cs typeface="Orbitron"/>
                <a:sym typeface="Orbitron"/>
              </a:defRPr>
            </a:lvl9pPr>
          </a:lstStyle>
          <a:p>
            <a:endParaRPr/>
          </a:p>
        </p:txBody>
      </p:sp>
      <p:sp>
        <p:nvSpPr>
          <p:cNvPr id="359" name="Google Shape;359;p13"/>
          <p:cNvSpPr txBox="1">
            <a:spLocks noGrp="1"/>
          </p:cNvSpPr>
          <p:nvPr>
            <p:ph type="subTitle" idx="2"/>
          </p:nvPr>
        </p:nvSpPr>
        <p:spPr>
          <a:xfrm>
            <a:off x="1234025" y="2249636"/>
            <a:ext cx="2818500" cy="592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360" name="Google Shape;360;p13"/>
          <p:cNvSpPr txBox="1">
            <a:spLocks noGrp="1"/>
          </p:cNvSpPr>
          <p:nvPr>
            <p:ph type="title" idx="3" hasCustomPrompt="1"/>
          </p:nvPr>
        </p:nvSpPr>
        <p:spPr>
          <a:xfrm>
            <a:off x="5958325" y="1278011"/>
            <a:ext cx="1084800" cy="527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3000"/>
              <a:buNone/>
              <a:defRPr/>
            </a:lvl1pPr>
            <a:lvl2pPr lvl="1" algn="ctr" rtl="0">
              <a:lnSpc>
                <a:spcPct val="100000"/>
              </a:lnSpc>
              <a:spcBef>
                <a:spcPts val="0"/>
              </a:spcBef>
              <a:spcAft>
                <a:spcPts val="0"/>
              </a:spcAft>
              <a:buClr>
                <a:schemeClr val="dk2"/>
              </a:buClr>
              <a:buSzPts val="3200"/>
              <a:buNone/>
              <a:defRPr sz="3200">
                <a:solidFill>
                  <a:schemeClr val="dk2"/>
                </a:solidFill>
              </a:defRPr>
            </a:lvl2pPr>
            <a:lvl3pPr lvl="2" algn="ctr" rtl="0">
              <a:lnSpc>
                <a:spcPct val="100000"/>
              </a:lnSpc>
              <a:spcBef>
                <a:spcPts val="0"/>
              </a:spcBef>
              <a:spcAft>
                <a:spcPts val="0"/>
              </a:spcAft>
              <a:buClr>
                <a:schemeClr val="dk2"/>
              </a:buClr>
              <a:buSzPts val="3200"/>
              <a:buNone/>
              <a:defRPr sz="3200">
                <a:solidFill>
                  <a:schemeClr val="dk2"/>
                </a:solidFill>
              </a:defRPr>
            </a:lvl3pPr>
            <a:lvl4pPr lvl="3" algn="ctr" rtl="0">
              <a:lnSpc>
                <a:spcPct val="100000"/>
              </a:lnSpc>
              <a:spcBef>
                <a:spcPts val="0"/>
              </a:spcBef>
              <a:spcAft>
                <a:spcPts val="0"/>
              </a:spcAft>
              <a:buClr>
                <a:schemeClr val="dk2"/>
              </a:buClr>
              <a:buSzPts val="3200"/>
              <a:buNone/>
              <a:defRPr sz="3200">
                <a:solidFill>
                  <a:schemeClr val="dk2"/>
                </a:solidFill>
              </a:defRPr>
            </a:lvl4pPr>
            <a:lvl5pPr lvl="4" algn="ctr" rtl="0">
              <a:lnSpc>
                <a:spcPct val="100000"/>
              </a:lnSpc>
              <a:spcBef>
                <a:spcPts val="0"/>
              </a:spcBef>
              <a:spcAft>
                <a:spcPts val="0"/>
              </a:spcAft>
              <a:buClr>
                <a:schemeClr val="dk2"/>
              </a:buClr>
              <a:buSzPts val="3200"/>
              <a:buNone/>
              <a:defRPr sz="3200">
                <a:solidFill>
                  <a:schemeClr val="dk2"/>
                </a:solidFill>
              </a:defRPr>
            </a:lvl5pPr>
            <a:lvl6pPr lvl="5" algn="ctr" rtl="0">
              <a:lnSpc>
                <a:spcPct val="100000"/>
              </a:lnSpc>
              <a:spcBef>
                <a:spcPts val="0"/>
              </a:spcBef>
              <a:spcAft>
                <a:spcPts val="0"/>
              </a:spcAft>
              <a:buClr>
                <a:schemeClr val="dk2"/>
              </a:buClr>
              <a:buSzPts val="3200"/>
              <a:buNone/>
              <a:defRPr sz="3200">
                <a:solidFill>
                  <a:schemeClr val="dk2"/>
                </a:solidFill>
              </a:defRPr>
            </a:lvl6pPr>
            <a:lvl7pPr lvl="6" algn="ctr" rtl="0">
              <a:lnSpc>
                <a:spcPct val="100000"/>
              </a:lnSpc>
              <a:spcBef>
                <a:spcPts val="0"/>
              </a:spcBef>
              <a:spcAft>
                <a:spcPts val="0"/>
              </a:spcAft>
              <a:buClr>
                <a:schemeClr val="dk2"/>
              </a:buClr>
              <a:buSzPts val="3200"/>
              <a:buNone/>
              <a:defRPr sz="3200">
                <a:solidFill>
                  <a:schemeClr val="dk2"/>
                </a:solidFill>
              </a:defRPr>
            </a:lvl7pPr>
            <a:lvl8pPr lvl="7" algn="ctr" rtl="0">
              <a:lnSpc>
                <a:spcPct val="100000"/>
              </a:lnSpc>
              <a:spcBef>
                <a:spcPts val="0"/>
              </a:spcBef>
              <a:spcAft>
                <a:spcPts val="0"/>
              </a:spcAft>
              <a:buClr>
                <a:schemeClr val="dk2"/>
              </a:buClr>
              <a:buSzPts val="3200"/>
              <a:buNone/>
              <a:defRPr sz="3200">
                <a:solidFill>
                  <a:schemeClr val="dk2"/>
                </a:solidFill>
              </a:defRPr>
            </a:lvl8pPr>
            <a:lvl9pPr lvl="8" algn="ctr" rtl="0">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361" name="Google Shape;361;p13"/>
          <p:cNvSpPr txBox="1">
            <a:spLocks noGrp="1"/>
          </p:cNvSpPr>
          <p:nvPr>
            <p:ph type="subTitle" idx="4"/>
          </p:nvPr>
        </p:nvSpPr>
        <p:spPr>
          <a:xfrm>
            <a:off x="5091475" y="1849391"/>
            <a:ext cx="2818500" cy="371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200" b="1">
                <a:solidFill>
                  <a:schemeClr val="dk2"/>
                </a:solidFill>
                <a:latin typeface="Orbitron"/>
                <a:ea typeface="Orbitron"/>
                <a:cs typeface="Orbitron"/>
                <a:sym typeface="Orbitron"/>
              </a:defRPr>
            </a:lvl1pPr>
            <a:lvl2pPr lvl="1" rtl="0">
              <a:lnSpc>
                <a:spcPct val="100000"/>
              </a:lnSpc>
              <a:spcBef>
                <a:spcPts val="0"/>
              </a:spcBef>
              <a:spcAft>
                <a:spcPts val="0"/>
              </a:spcAft>
              <a:buNone/>
              <a:defRPr sz="2200" b="1">
                <a:solidFill>
                  <a:schemeClr val="dk2"/>
                </a:solidFill>
                <a:latin typeface="Orbitron"/>
                <a:ea typeface="Orbitron"/>
                <a:cs typeface="Orbitron"/>
                <a:sym typeface="Orbitron"/>
              </a:defRPr>
            </a:lvl2pPr>
            <a:lvl3pPr lvl="2" rtl="0">
              <a:lnSpc>
                <a:spcPct val="100000"/>
              </a:lnSpc>
              <a:spcBef>
                <a:spcPts val="0"/>
              </a:spcBef>
              <a:spcAft>
                <a:spcPts val="0"/>
              </a:spcAft>
              <a:buNone/>
              <a:defRPr sz="2200" b="1">
                <a:solidFill>
                  <a:schemeClr val="dk2"/>
                </a:solidFill>
                <a:latin typeface="Orbitron"/>
                <a:ea typeface="Orbitron"/>
                <a:cs typeface="Orbitron"/>
                <a:sym typeface="Orbitron"/>
              </a:defRPr>
            </a:lvl3pPr>
            <a:lvl4pPr lvl="3" rtl="0">
              <a:lnSpc>
                <a:spcPct val="100000"/>
              </a:lnSpc>
              <a:spcBef>
                <a:spcPts val="0"/>
              </a:spcBef>
              <a:spcAft>
                <a:spcPts val="0"/>
              </a:spcAft>
              <a:buNone/>
              <a:defRPr sz="2200" b="1">
                <a:solidFill>
                  <a:schemeClr val="dk2"/>
                </a:solidFill>
                <a:latin typeface="Orbitron"/>
                <a:ea typeface="Orbitron"/>
                <a:cs typeface="Orbitron"/>
                <a:sym typeface="Orbitron"/>
              </a:defRPr>
            </a:lvl4pPr>
            <a:lvl5pPr lvl="4" rtl="0">
              <a:lnSpc>
                <a:spcPct val="100000"/>
              </a:lnSpc>
              <a:spcBef>
                <a:spcPts val="0"/>
              </a:spcBef>
              <a:spcAft>
                <a:spcPts val="0"/>
              </a:spcAft>
              <a:buNone/>
              <a:defRPr sz="2200" b="1">
                <a:solidFill>
                  <a:schemeClr val="dk2"/>
                </a:solidFill>
                <a:latin typeface="Orbitron"/>
                <a:ea typeface="Orbitron"/>
                <a:cs typeface="Orbitron"/>
                <a:sym typeface="Orbitron"/>
              </a:defRPr>
            </a:lvl5pPr>
            <a:lvl6pPr lvl="5" rtl="0">
              <a:lnSpc>
                <a:spcPct val="100000"/>
              </a:lnSpc>
              <a:spcBef>
                <a:spcPts val="0"/>
              </a:spcBef>
              <a:spcAft>
                <a:spcPts val="0"/>
              </a:spcAft>
              <a:buNone/>
              <a:defRPr sz="2200" b="1">
                <a:solidFill>
                  <a:schemeClr val="dk2"/>
                </a:solidFill>
                <a:latin typeface="Orbitron"/>
                <a:ea typeface="Orbitron"/>
                <a:cs typeface="Orbitron"/>
                <a:sym typeface="Orbitron"/>
              </a:defRPr>
            </a:lvl6pPr>
            <a:lvl7pPr lvl="6" rtl="0">
              <a:lnSpc>
                <a:spcPct val="100000"/>
              </a:lnSpc>
              <a:spcBef>
                <a:spcPts val="0"/>
              </a:spcBef>
              <a:spcAft>
                <a:spcPts val="0"/>
              </a:spcAft>
              <a:buNone/>
              <a:defRPr sz="2200" b="1">
                <a:solidFill>
                  <a:schemeClr val="dk2"/>
                </a:solidFill>
                <a:latin typeface="Orbitron"/>
                <a:ea typeface="Orbitron"/>
                <a:cs typeface="Orbitron"/>
                <a:sym typeface="Orbitron"/>
              </a:defRPr>
            </a:lvl7pPr>
            <a:lvl8pPr lvl="7" rtl="0">
              <a:lnSpc>
                <a:spcPct val="100000"/>
              </a:lnSpc>
              <a:spcBef>
                <a:spcPts val="0"/>
              </a:spcBef>
              <a:spcAft>
                <a:spcPts val="0"/>
              </a:spcAft>
              <a:buNone/>
              <a:defRPr sz="2200" b="1">
                <a:solidFill>
                  <a:schemeClr val="dk2"/>
                </a:solidFill>
                <a:latin typeface="Orbitron"/>
                <a:ea typeface="Orbitron"/>
                <a:cs typeface="Orbitron"/>
                <a:sym typeface="Orbitron"/>
              </a:defRPr>
            </a:lvl8pPr>
            <a:lvl9pPr lvl="8" rtl="0">
              <a:lnSpc>
                <a:spcPct val="100000"/>
              </a:lnSpc>
              <a:spcBef>
                <a:spcPts val="0"/>
              </a:spcBef>
              <a:spcAft>
                <a:spcPts val="0"/>
              </a:spcAft>
              <a:buNone/>
              <a:defRPr sz="2200" b="1">
                <a:solidFill>
                  <a:schemeClr val="dk2"/>
                </a:solidFill>
                <a:latin typeface="Orbitron"/>
                <a:ea typeface="Orbitron"/>
                <a:cs typeface="Orbitron"/>
                <a:sym typeface="Orbitron"/>
              </a:defRPr>
            </a:lvl9pPr>
          </a:lstStyle>
          <a:p>
            <a:endParaRPr/>
          </a:p>
        </p:txBody>
      </p:sp>
      <p:sp>
        <p:nvSpPr>
          <p:cNvPr id="362" name="Google Shape;362;p13"/>
          <p:cNvSpPr txBox="1">
            <a:spLocks noGrp="1"/>
          </p:cNvSpPr>
          <p:nvPr>
            <p:ph type="subTitle" idx="5"/>
          </p:nvPr>
        </p:nvSpPr>
        <p:spPr>
          <a:xfrm>
            <a:off x="5091475" y="2249636"/>
            <a:ext cx="2818500" cy="592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363" name="Google Shape;363;p13"/>
          <p:cNvSpPr txBox="1">
            <a:spLocks noGrp="1"/>
          </p:cNvSpPr>
          <p:nvPr>
            <p:ph type="title" idx="6" hasCustomPrompt="1"/>
          </p:nvPr>
        </p:nvSpPr>
        <p:spPr>
          <a:xfrm>
            <a:off x="2100875" y="3002952"/>
            <a:ext cx="1084800" cy="527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3000"/>
              <a:buNone/>
              <a:defRPr/>
            </a:lvl1pPr>
            <a:lvl2pPr lvl="1" algn="ctr" rtl="0">
              <a:lnSpc>
                <a:spcPct val="100000"/>
              </a:lnSpc>
              <a:spcBef>
                <a:spcPts val="0"/>
              </a:spcBef>
              <a:spcAft>
                <a:spcPts val="0"/>
              </a:spcAft>
              <a:buClr>
                <a:schemeClr val="dk2"/>
              </a:buClr>
              <a:buSzPts val="3200"/>
              <a:buNone/>
              <a:defRPr sz="3200">
                <a:solidFill>
                  <a:schemeClr val="dk2"/>
                </a:solidFill>
              </a:defRPr>
            </a:lvl2pPr>
            <a:lvl3pPr lvl="2" algn="ctr" rtl="0">
              <a:lnSpc>
                <a:spcPct val="100000"/>
              </a:lnSpc>
              <a:spcBef>
                <a:spcPts val="0"/>
              </a:spcBef>
              <a:spcAft>
                <a:spcPts val="0"/>
              </a:spcAft>
              <a:buClr>
                <a:schemeClr val="dk2"/>
              </a:buClr>
              <a:buSzPts val="3200"/>
              <a:buNone/>
              <a:defRPr sz="3200">
                <a:solidFill>
                  <a:schemeClr val="dk2"/>
                </a:solidFill>
              </a:defRPr>
            </a:lvl3pPr>
            <a:lvl4pPr lvl="3" algn="ctr" rtl="0">
              <a:lnSpc>
                <a:spcPct val="100000"/>
              </a:lnSpc>
              <a:spcBef>
                <a:spcPts val="0"/>
              </a:spcBef>
              <a:spcAft>
                <a:spcPts val="0"/>
              </a:spcAft>
              <a:buClr>
                <a:schemeClr val="dk2"/>
              </a:buClr>
              <a:buSzPts val="3200"/>
              <a:buNone/>
              <a:defRPr sz="3200">
                <a:solidFill>
                  <a:schemeClr val="dk2"/>
                </a:solidFill>
              </a:defRPr>
            </a:lvl4pPr>
            <a:lvl5pPr lvl="4" algn="ctr" rtl="0">
              <a:lnSpc>
                <a:spcPct val="100000"/>
              </a:lnSpc>
              <a:spcBef>
                <a:spcPts val="0"/>
              </a:spcBef>
              <a:spcAft>
                <a:spcPts val="0"/>
              </a:spcAft>
              <a:buClr>
                <a:schemeClr val="dk2"/>
              </a:buClr>
              <a:buSzPts val="3200"/>
              <a:buNone/>
              <a:defRPr sz="3200">
                <a:solidFill>
                  <a:schemeClr val="dk2"/>
                </a:solidFill>
              </a:defRPr>
            </a:lvl5pPr>
            <a:lvl6pPr lvl="5" algn="ctr" rtl="0">
              <a:lnSpc>
                <a:spcPct val="100000"/>
              </a:lnSpc>
              <a:spcBef>
                <a:spcPts val="0"/>
              </a:spcBef>
              <a:spcAft>
                <a:spcPts val="0"/>
              </a:spcAft>
              <a:buClr>
                <a:schemeClr val="dk2"/>
              </a:buClr>
              <a:buSzPts val="3200"/>
              <a:buNone/>
              <a:defRPr sz="3200">
                <a:solidFill>
                  <a:schemeClr val="dk2"/>
                </a:solidFill>
              </a:defRPr>
            </a:lvl6pPr>
            <a:lvl7pPr lvl="6" algn="ctr" rtl="0">
              <a:lnSpc>
                <a:spcPct val="100000"/>
              </a:lnSpc>
              <a:spcBef>
                <a:spcPts val="0"/>
              </a:spcBef>
              <a:spcAft>
                <a:spcPts val="0"/>
              </a:spcAft>
              <a:buClr>
                <a:schemeClr val="dk2"/>
              </a:buClr>
              <a:buSzPts val="3200"/>
              <a:buNone/>
              <a:defRPr sz="3200">
                <a:solidFill>
                  <a:schemeClr val="dk2"/>
                </a:solidFill>
              </a:defRPr>
            </a:lvl7pPr>
            <a:lvl8pPr lvl="7" algn="ctr" rtl="0">
              <a:lnSpc>
                <a:spcPct val="100000"/>
              </a:lnSpc>
              <a:spcBef>
                <a:spcPts val="0"/>
              </a:spcBef>
              <a:spcAft>
                <a:spcPts val="0"/>
              </a:spcAft>
              <a:buClr>
                <a:schemeClr val="dk2"/>
              </a:buClr>
              <a:buSzPts val="3200"/>
              <a:buNone/>
              <a:defRPr sz="3200">
                <a:solidFill>
                  <a:schemeClr val="dk2"/>
                </a:solidFill>
              </a:defRPr>
            </a:lvl8pPr>
            <a:lvl9pPr lvl="8" algn="ctr" rtl="0">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364" name="Google Shape;364;p13"/>
          <p:cNvSpPr txBox="1">
            <a:spLocks noGrp="1"/>
          </p:cNvSpPr>
          <p:nvPr>
            <p:ph type="subTitle" idx="7"/>
          </p:nvPr>
        </p:nvSpPr>
        <p:spPr>
          <a:xfrm>
            <a:off x="1234025" y="3574317"/>
            <a:ext cx="2818500" cy="371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200" b="1">
                <a:solidFill>
                  <a:schemeClr val="dk2"/>
                </a:solidFill>
                <a:latin typeface="Orbitron"/>
                <a:ea typeface="Orbitron"/>
                <a:cs typeface="Orbitron"/>
                <a:sym typeface="Orbitron"/>
              </a:defRPr>
            </a:lvl1pPr>
            <a:lvl2pPr lvl="1" rtl="0">
              <a:lnSpc>
                <a:spcPct val="100000"/>
              </a:lnSpc>
              <a:spcBef>
                <a:spcPts val="0"/>
              </a:spcBef>
              <a:spcAft>
                <a:spcPts val="0"/>
              </a:spcAft>
              <a:buNone/>
              <a:defRPr sz="2200" b="1">
                <a:solidFill>
                  <a:schemeClr val="dk2"/>
                </a:solidFill>
                <a:latin typeface="Orbitron"/>
                <a:ea typeface="Orbitron"/>
                <a:cs typeface="Orbitron"/>
                <a:sym typeface="Orbitron"/>
              </a:defRPr>
            </a:lvl2pPr>
            <a:lvl3pPr lvl="2" rtl="0">
              <a:lnSpc>
                <a:spcPct val="100000"/>
              </a:lnSpc>
              <a:spcBef>
                <a:spcPts val="0"/>
              </a:spcBef>
              <a:spcAft>
                <a:spcPts val="0"/>
              </a:spcAft>
              <a:buNone/>
              <a:defRPr sz="2200" b="1">
                <a:solidFill>
                  <a:schemeClr val="dk2"/>
                </a:solidFill>
                <a:latin typeface="Orbitron"/>
                <a:ea typeface="Orbitron"/>
                <a:cs typeface="Orbitron"/>
                <a:sym typeface="Orbitron"/>
              </a:defRPr>
            </a:lvl3pPr>
            <a:lvl4pPr lvl="3" rtl="0">
              <a:lnSpc>
                <a:spcPct val="100000"/>
              </a:lnSpc>
              <a:spcBef>
                <a:spcPts val="0"/>
              </a:spcBef>
              <a:spcAft>
                <a:spcPts val="0"/>
              </a:spcAft>
              <a:buNone/>
              <a:defRPr sz="2200" b="1">
                <a:solidFill>
                  <a:schemeClr val="dk2"/>
                </a:solidFill>
                <a:latin typeface="Orbitron"/>
                <a:ea typeface="Orbitron"/>
                <a:cs typeface="Orbitron"/>
                <a:sym typeface="Orbitron"/>
              </a:defRPr>
            </a:lvl4pPr>
            <a:lvl5pPr lvl="4" rtl="0">
              <a:lnSpc>
                <a:spcPct val="100000"/>
              </a:lnSpc>
              <a:spcBef>
                <a:spcPts val="0"/>
              </a:spcBef>
              <a:spcAft>
                <a:spcPts val="0"/>
              </a:spcAft>
              <a:buNone/>
              <a:defRPr sz="2200" b="1">
                <a:solidFill>
                  <a:schemeClr val="dk2"/>
                </a:solidFill>
                <a:latin typeface="Orbitron"/>
                <a:ea typeface="Orbitron"/>
                <a:cs typeface="Orbitron"/>
                <a:sym typeface="Orbitron"/>
              </a:defRPr>
            </a:lvl5pPr>
            <a:lvl6pPr lvl="5" rtl="0">
              <a:lnSpc>
                <a:spcPct val="100000"/>
              </a:lnSpc>
              <a:spcBef>
                <a:spcPts val="0"/>
              </a:spcBef>
              <a:spcAft>
                <a:spcPts val="0"/>
              </a:spcAft>
              <a:buNone/>
              <a:defRPr sz="2200" b="1">
                <a:solidFill>
                  <a:schemeClr val="dk2"/>
                </a:solidFill>
                <a:latin typeface="Orbitron"/>
                <a:ea typeface="Orbitron"/>
                <a:cs typeface="Orbitron"/>
                <a:sym typeface="Orbitron"/>
              </a:defRPr>
            </a:lvl6pPr>
            <a:lvl7pPr lvl="6" rtl="0">
              <a:lnSpc>
                <a:spcPct val="100000"/>
              </a:lnSpc>
              <a:spcBef>
                <a:spcPts val="0"/>
              </a:spcBef>
              <a:spcAft>
                <a:spcPts val="0"/>
              </a:spcAft>
              <a:buNone/>
              <a:defRPr sz="2200" b="1">
                <a:solidFill>
                  <a:schemeClr val="dk2"/>
                </a:solidFill>
                <a:latin typeface="Orbitron"/>
                <a:ea typeface="Orbitron"/>
                <a:cs typeface="Orbitron"/>
                <a:sym typeface="Orbitron"/>
              </a:defRPr>
            </a:lvl7pPr>
            <a:lvl8pPr lvl="7" rtl="0">
              <a:lnSpc>
                <a:spcPct val="100000"/>
              </a:lnSpc>
              <a:spcBef>
                <a:spcPts val="0"/>
              </a:spcBef>
              <a:spcAft>
                <a:spcPts val="0"/>
              </a:spcAft>
              <a:buNone/>
              <a:defRPr sz="2200" b="1">
                <a:solidFill>
                  <a:schemeClr val="dk2"/>
                </a:solidFill>
                <a:latin typeface="Orbitron"/>
                <a:ea typeface="Orbitron"/>
                <a:cs typeface="Orbitron"/>
                <a:sym typeface="Orbitron"/>
              </a:defRPr>
            </a:lvl8pPr>
            <a:lvl9pPr lvl="8" rtl="0">
              <a:lnSpc>
                <a:spcPct val="100000"/>
              </a:lnSpc>
              <a:spcBef>
                <a:spcPts val="0"/>
              </a:spcBef>
              <a:spcAft>
                <a:spcPts val="0"/>
              </a:spcAft>
              <a:buNone/>
              <a:defRPr sz="2200" b="1">
                <a:solidFill>
                  <a:schemeClr val="dk2"/>
                </a:solidFill>
                <a:latin typeface="Orbitron"/>
                <a:ea typeface="Orbitron"/>
                <a:cs typeface="Orbitron"/>
                <a:sym typeface="Orbitron"/>
              </a:defRPr>
            </a:lvl9pPr>
          </a:lstStyle>
          <a:p>
            <a:endParaRPr/>
          </a:p>
        </p:txBody>
      </p:sp>
      <p:sp>
        <p:nvSpPr>
          <p:cNvPr id="365" name="Google Shape;365;p13"/>
          <p:cNvSpPr txBox="1">
            <a:spLocks noGrp="1"/>
          </p:cNvSpPr>
          <p:nvPr>
            <p:ph type="subTitle" idx="8"/>
          </p:nvPr>
        </p:nvSpPr>
        <p:spPr>
          <a:xfrm>
            <a:off x="1234025" y="3974562"/>
            <a:ext cx="2818500" cy="592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366" name="Google Shape;366;p13"/>
          <p:cNvSpPr txBox="1">
            <a:spLocks noGrp="1"/>
          </p:cNvSpPr>
          <p:nvPr>
            <p:ph type="title" idx="9"/>
          </p:nvPr>
        </p:nvSpPr>
        <p:spPr>
          <a:xfrm>
            <a:off x="720000" y="387600"/>
            <a:ext cx="7704000" cy="5922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dk2"/>
              </a:buClr>
              <a:buSzPts val="3000"/>
              <a:buFont typeface="Fredoka One"/>
              <a:buNone/>
              <a:defRPr/>
            </a:lvl1pPr>
            <a:lvl2pPr lvl="1" algn="ctr" rtl="0">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2pPr>
            <a:lvl3pPr lvl="2" algn="ctr" rtl="0">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3pPr>
            <a:lvl4pPr lvl="3" algn="ctr" rtl="0">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4pPr>
            <a:lvl5pPr lvl="4" algn="ctr" rtl="0">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5pPr>
            <a:lvl6pPr lvl="5" algn="ctr" rtl="0">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6pPr>
            <a:lvl7pPr lvl="6" algn="ctr" rtl="0">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7pPr>
            <a:lvl8pPr lvl="7" algn="ctr" rtl="0">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8pPr>
            <a:lvl9pPr lvl="8" algn="ctr" rtl="0">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9pPr>
          </a:lstStyle>
          <a:p>
            <a:endParaRPr/>
          </a:p>
        </p:txBody>
      </p:sp>
      <p:sp>
        <p:nvSpPr>
          <p:cNvPr id="367" name="Google Shape;367;p13"/>
          <p:cNvSpPr txBox="1">
            <a:spLocks noGrp="1"/>
          </p:cNvSpPr>
          <p:nvPr>
            <p:ph type="title" idx="13" hasCustomPrompt="1"/>
          </p:nvPr>
        </p:nvSpPr>
        <p:spPr>
          <a:xfrm>
            <a:off x="5958325" y="3002952"/>
            <a:ext cx="1084800" cy="527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3000"/>
              <a:buNone/>
              <a:defRPr/>
            </a:lvl1pPr>
            <a:lvl2pPr lvl="1" algn="ctr" rtl="0">
              <a:lnSpc>
                <a:spcPct val="100000"/>
              </a:lnSpc>
              <a:spcBef>
                <a:spcPts val="0"/>
              </a:spcBef>
              <a:spcAft>
                <a:spcPts val="0"/>
              </a:spcAft>
              <a:buClr>
                <a:schemeClr val="dk2"/>
              </a:buClr>
              <a:buSzPts val="3200"/>
              <a:buNone/>
              <a:defRPr sz="3200">
                <a:solidFill>
                  <a:schemeClr val="dk2"/>
                </a:solidFill>
              </a:defRPr>
            </a:lvl2pPr>
            <a:lvl3pPr lvl="2" algn="ctr" rtl="0">
              <a:lnSpc>
                <a:spcPct val="100000"/>
              </a:lnSpc>
              <a:spcBef>
                <a:spcPts val="0"/>
              </a:spcBef>
              <a:spcAft>
                <a:spcPts val="0"/>
              </a:spcAft>
              <a:buClr>
                <a:schemeClr val="dk2"/>
              </a:buClr>
              <a:buSzPts val="3200"/>
              <a:buNone/>
              <a:defRPr sz="3200">
                <a:solidFill>
                  <a:schemeClr val="dk2"/>
                </a:solidFill>
              </a:defRPr>
            </a:lvl3pPr>
            <a:lvl4pPr lvl="3" algn="ctr" rtl="0">
              <a:lnSpc>
                <a:spcPct val="100000"/>
              </a:lnSpc>
              <a:spcBef>
                <a:spcPts val="0"/>
              </a:spcBef>
              <a:spcAft>
                <a:spcPts val="0"/>
              </a:spcAft>
              <a:buClr>
                <a:schemeClr val="dk2"/>
              </a:buClr>
              <a:buSzPts val="3200"/>
              <a:buNone/>
              <a:defRPr sz="3200">
                <a:solidFill>
                  <a:schemeClr val="dk2"/>
                </a:solidFill>
              </a:defRPr>
            </a:lvl4pPr>
            <a:lvl5pPr lvl="4" algn="ctr" rtl="0">
              <a:lnSpc>
                <a:spcPct val="100000"/>
              </a:lnSpc>
              <a:spcBef>
                <a:spcPts val="0"/>
              </a:spcBef>
              <a:spcAft>
                <a:spcPts val="0"/>
              </a:spcAft>
              <a:buClr>
                <a:schemeClr val="dk2"/>
              </a:buClr>
              <a:buSzPts val="3200"/>
              <a:buNone/>
              <a:defRPr sz="3200">
                <a:solidFill>
                  <a:schemeClr val="dk2"/>
                </a:solidFill>
              </a:defRPr>
            </a:lvl5pPr>
            <a:lvl6pPr lvl="5" algn="ctr" rtl="0">
              <a:lnSpc>
                <a:spcPct val="100000"/>
              </a:lnSpc>
              <a:spcBef>
                <a:spcPts val="0"/>
              </a:spcBef>
              <a:spcAft>
                <a:spcPts val="0"/>
              </a:spcAft>
              <a:buClr>
                <a:schemeClr val="dk2"/>
              </a:buClr>
              <a:buSzPts val="3200"/>
              <a:buNone/>
              <a:defRPr sz="3200">
                <a:solidFill>
                  <a:schemeClr val="dk2"/>
                </a:solidFill>
              </a:defRPr>
            </a:lvl6pPr>
            <a:lvl7pPr lvl="6" algn="ctr" rtl="0">
              <a:lnSpc>
                <a:spcPct val="100000"/>
              </a:lnSpc>
              <a:spcBef>
                <a:spcPts val="0"/>
              </a:spcBef>
              <a:spcAft>
                <a:spcPts val="0"/>
              </a:spcAft>
              <a:buClr>
                <a:schemeClr val="dk2"/>
              </a:buClr>
              <a:buSzPts val="3200"/>
              <a:buNone/>
              <a:defRPr sz="3200">
                <a:solidFill>
                  <a:schemeClr val="dk2"/>
                </a:solidFill>
              </a:defRPr>
            </a:lvl7pPr>
            <a:lvl8pPr lvl="7" algn="ctr" rtl="0">
              <a:lnSpc>
                <a:spcPct val="100000"/>
              </a:lnSpc>
              <a:spcBef>
                <a:spcPts val="0"/>
              </a:spcBef>
              <a:spcAft>
                <a:spcPts val="0"/>
              </a:spcAft>
              <a:buClr>
                <a:schemeClr val="dk2"/>
              </a:buClr>
              <a:buSzPts val="3200"/>
              <a:buNone/>
              <a:defRPr sz="3200">
                <a:solidFill>
                  <a:schemeClr val="dk2"/>
                </a:solidFill>
              </a:defRPr>
            </a:lvl8pPr>
            <a:lvl9pPr lvl="8" algn="ctr" rtl="0">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368" name="Google Shape;368;p13"/>
          <p:cNvSpPr txBox="1">
            <a:spLocks noGrp="1"/>
          </p:cNvSpPr>
          <p:nvPr>
            <p:ph type="subTitle" idx="14"/>
          </p:nvPr>
        </p:nvSpPr>
        <p:spPr>
          <a:xfrm>
            <a:off x="5091475" y="3574317"/>
            <a:ext cx="2818500" cy="371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200" b="1">
                <a:solidFill>
                  <a:schemeClr val="dk2"/>
                </a:solidFill>
                <a:latin typeface="Orbitron"/>
                <a:ea typeface="Orbitron"/>
                <a:cs typeface="Orbitron"/>
                <a:sym typeface="Orbitron"/>
              </a:defRPr>
            </a:lvl1pPr>
            <a:lvl2pPr lvl="1" rtl="0">
              <a:lnSpc>
                <a:spcPct val="100000"/>
              </a:lnSpc>
              <a:spcBef>
                <a:spcPts val="0"/>
              </a:spcBef>
              <a:spcAft>
                <a:spcPts val="0"/>
              </a:spcAft>
              <a:buNone/>
              <a:defRPr sz="2200" b="1">
                <a:solidFill>
                  <a:schemeClr val="dk2"/>
                </a:solidFill>
                <a:latin typeface="Orbitron"/>
                <a:ea typeface="Orbitron"/>
                <a:cs typeface="Orbitron"/>
                <a:sym typeface="Orbitron"/>
              </a:defRPr>
            </a:lvl2pPr>
            <a:lvl3pPr lvl="2" rtl="0">
              <a:lnSpc>
                <a:spcPct val="100000"/>
              </a:lnSpc>
              <a:spcBef>
                <a:spcPts val="0"/>
              </a:spcBef>
              <a:spcAft>
                <a:spcPts val="0"/>
              </a:spcAft>
              <a:buNone/>
              <a:defRPr sz="2200" b="1">
                <a:solidFill>
                  <a:schemeClr val="dk2"/>
                </a:solidFill>
                <a:latin typeface="Orbitron"/>
                <a:ea typeface="Orbitron"/>
                <a:cs typeface="Orbitron"/>
                <a:sym typeface="Orbitron"/>
              </a:defRPr>
            </a:lvl3pPr>
            <a:lvl4pPr lvl="3" rtl="0">
              <a:lnSpc>
                <a:spcPct val="100000"/>
              </a:lnSpc>
              <a:spcBef>
                <a:spcPts val="0"/>
              </a:spcBef>
              <a:spcAft>
                <a:spcPts val="0"/>
              </a:spcAft>
              <a:buNone/>
              <a:defRPr sz="2200" b="1">
                <a:solidFill>
                  <a:schemeClr val="dk2"/>
                </a:solidFill>
                <a:latin typeface="Orbitron"/>
                <a:ea typeface="Orbitron"/>
                <a:cs typeface="Orbitron"/>
                <a:sym typeface="Orbitron"/>
              </a:defRPr>
            </a:lvl4pPr>
            <a:lvl5pPr lvl="4" rtl="0">
              <a:lnSpc>
                <a:spcPct val="100000"/>
              </a:lnSpc>
              <a:spcBef>
                <a:spcPts val="0"/>
              </a:spcBef>
              <a:spcAft>
                <a:spcPts val="0"/>
              </a:spcAft>
              <a:buNone/>
              <a:defRPr sz="2200" b="1">
                <a:solidFill>
                  <a:schemeClr val="dk2"/>
                </a:solidFill>
                <a:latin typeface="Orbitron"/>
                <a:ea typeface="Orbitron"/>
                <a:cs typeface="Orbitron"/>
                <a:sym typeface="Orbitron"/>
              </a:defRPr>
            </a:lvl5pPr>
            <a:lvl6pPr lvl="5" rtl="0">
              <a:lnSpc>
                <a:spcPct val="100000"/>
              </a:lnSpc>
              <a:spcBef>
                <a:spcPts val="0"/>
              </a:spcBef>
              <a:spcAft>
                <a:spcPts val="0"/>
              </a:spcAft>
              <a:buNone/>
              <a:defRPr sz="2200" b="1">
                <a:solidFill>
                  <a:schemeClr val="dk2"/>
                </a:solidFill>
                <a:latin typeface="Orbitron"/>
                <a:ea typeface="Orbitron"/>
                <a:cs typeface="Orbitron"/>
                <a:sym typeface="Orbitron"/>
              </a:defRPr>
            </a:lvl6pPr>
            <a:lvl7pPr lvl="6" rtl="0">
              <a:lnSpc>
                <a:spcPct val="100000"/>
              </a:lnSpc>
              <a:spcBef>
                <a:spcPts val="0"/>
              </a:spcBef>
              <a:spcAft>
                <a:spcPts val="0"/>
              </a:spcAft>
              <a:buNone/>
              <a:defRPr sz="2200" b="1">
                <a:solidFill>
                  <a:schemeClr val="dk2"/>
                </a:solidFill>
                <a:latin typeface="Orbitron"/>
                <a:ea typeface="Orbitron"/>
                <a:cs typeface="Orbitron"/>
                <a:sym typeface="Orbitron"/>
              </a:defRPr>
            </a:lvl7pPr>
            <a:lvl8pPr lvl="7" rtl="0">
              <a:lnSpc>
                <a:spcPct val="100000"/>
              </a:lnSpc>
              <a:spcBef>
                <a:spcPts val="0"/>
              </a:spcBef>
              <a:spcAft>
                <a:spcPts val="0"/>
              </a:spcAft>
              <a:buNone/>
              <a:defRPr sz="2200" b="1">
                <a:solidFill>
                  <a:schemeClr val="dk2"/>
                </a:solidFill>
                <a:latin typeface="Orbitron"/>
                <a:ea typeface="Orbitron"/>
                <a:cs typeface="Orbitron"/>
                <a:sym typeface="Orbitron"/>
              </a:defRPr>
            </a:lvl8pPr>
            <a:lvl9pPr lvl="8" rtl="0">
              <a:lnSpc>
                <a:spcPct val="100000"/>
              </a:lnSpc>
              <a:spcBef>
                <a:spcPts val="0"/>
              </a:spcBef>
              <a:spcAft>
                <a:spcPts val="0"/>
              </a:spcAft>
              <a:buNone/>
              <a:defRPr sz="2200" b="1">
                <a:solidFill>
                  <a:schemeClr val="dk2"/>
                </a:solidFill>
                <a:latin typeface="Orbitron"/>
                <a:ea typeface="Orbitron"/>
                <a:cs typeface="Orbitron"/>
                <a:sym typeface="Orbitron"/>
              </a:defRPr>
            </a:lvl9pPr>
          </a:lstStyle>
          <a:p>
            <a:endParaRPr/>
          </a:p>
        </p:txBody>
      </p:sp>
      <p:sp>
        <p:nvSpPr>
          <p:cNvPr id="369" name="Google Shape;369;p13"/>
          <p:cNvSpPr txBox="1">
            <a:spLocks noGrp="1"/>
          </p:cNvSpPr>
          <p:nvPr>
            <p:ph type="subTitle" idx="15"/>
          </p:nvPr>
        </p:nvSpPr>
        <p:spPr>
          <a:xfrm>
            <a:off x="5091475" y="3974562"/>
            <a:ext cx="2818500" cy="592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grpSp>
        <p:nvGrpSpPr>
          <p:cNvPr id="370" name="Google Shape;370;p13"/>
          <p:cNvGrpSpPr/>
          <p:nvPr/>
        </p:nvGrpSpPr>
        <p:grpSpPr>
          <a:xfrm>
            <a:off x="-3389800" y="-360873"/>
            <a:ext cx="6322114" cy="7255046"/>
            <a:chOff x="-3389800" y="-360873"/>
            <a:chExt cx="6322114" cy="7255046"/>
          </a:xfrm>
        </p:grpSpPr>
        <p:sp>
          <p:nvSpPr>
            <p:cNvPr id="371" name="Google Shape;371;p13"/>
            <p:cNvSpPr/>
            <p:nvPr/>
          </p:nvSpPr>
          <p:spPr>
            <a:xfrm>
              <a:off x="-3389800" y="-360873"/>
              <a:ext cx="6322114" cy="7255046"/>
            </a:xfrm>
            <a:custGeom>
              <a:avLst/>
              <a:gdLst/>
              <a:ahLst/>
              <a:cxnLst/>
              <a:rect l="l" t="t" r="r" b="b"/>
              <a:pathLst>
                <a:path w="71832" h="82432" extrusionOk="0">
                  <a:moveTo>
                    <a:pt x="205" y="1"/>
                  </a:moveTo>
                  <a:lnTo>
                    <a:pt x="1" y="205"/>
                  </a:lnTo>
                  <a:lnTo>
                    <a:pt x="27924" y="28129"/>
                  </a:lnTo>
                  <a:lnTo>
                    <a:pt x="27924" y="38728"/>
                  </a:lnTo>
                  <a:lnTo>
                    <a:pt x="36526" y="47330"/>
                  </a:lnTo>
                  <a:lnTo>
                    <a:pt x="45629" y="56433"/>
                  </a:lnTo>
                  <a:lnTo>
                    <a:pt x="71627" y="82431"/>
                  </a:lnTo>
                  <a:lnTo>
                    <a:pt x="71831" y="82227"/>
                  </a:lnTo>
                  <a:lnTo>
                    <a:pt x="46493" y="56889"/>
                  </a:lnTo>
                  <a:lnTo>
                    <a:pt x="46493" y="47935"/>
                  </a:lnTo>
                  <a:lnTo>
                    <a:pt x="53711" y="40954"/>
                  </a:lnTo>
                  <a:lnTo>
                    <a:pt x="51481" y="38724"/>
                  </a:lnTo>
                  <a:lnTo>
                    <a:pt x="37095" y="38724"/>
                  </a:lnTo>
                  <a:lnTo>
                    <a:pt x="32496" y="34125"/>
                  </a:lnTo>
                  <a:lnTo>
                    <a:pt x="32496" y="32288"/>
                  </a:lnTo>
                  <a:lnTo>
                    <a:pt x="27924" y="27712"/>
                  </a:lnTo>
                  <a:lnTo>
                    <a:pt x="27924" y="27720"/>
                  </a:lnTo>
                  <a:lnTo>
                    <a:pt x="20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2" name="Google Shape;372;p13"/>
            <p:cNvGrpSpPr/>
            <p:nvPr/>
          </p:nvGrpSpPr>
          <p:grpSpPr>
            <a:xfrm>
              <a:off x="-1419600" y="387590"/>
              <a:ext cx="2381713" cy="3328977"/>
              <a:chOff x="7655072" y="-407632"/>
              <a:chExt cx="2008529" cy="2807368"/>
            </a:xfrm>
          </p:grpSpPr>
          <p:sp>
            <p:nvSpPr>
              <p:cNvPr id="373" name="Google Shape;373;p13"/>
              <p:cNvSpPr/>
              <p:nvPr/>
            </p:nvSpPr>
            <p:spPr>
              <a:xfrm>
                <a:off x="7685059" y="-336851"/>
                <a:ext cx="1930325" cy="2689498"/>
              </a:xfrm>
              <a:custGeom>
                <a:avLst/>
                <a:gdLst/>
                <a:ahLst/>
                <a:cxnLst/>
                <a:rect l="l" t="t" r="r" b="b"/>
                <a:pathLst>
                  <a:path w="32508" h="45293" extrusionOk="0">
                    <a:moveTo>
                      <a:pt x="0" y="1"/>
                    </a:moveTo>
                    <a:lnTo>
                      <a:pt x="0" y="8351"/>
                    </a:lnTo>
                    <a:lnTo>
                      <a:pt x="15447" y="8351"/>
                    </a:lnTo>
                    <a:lnTo>
                      <a:pt x="24998" y="17901"/>
                    </a:lnTo>
                    <a:lnTo>
                      <a:pt x="24998" y="38040"/>
                    </a:lnTo>
                    <a:lnTo>
                      <a:pt x="32251" y="45293"/>
                    </a:lnTo>
                    <a:lnTo>
                      <a:pt x="32507" y="45037"/>
                    </a:lnTo>
                    <a:lnTo>
                      <a:pt x="25358" y="37888"/>
                    </a:lnTo>
                    <a:lnTo>
                      <a:pt x="25358" y="17749"/>
                    </a:lnTo>
                    <a:lnTo>
                      <a:pt x="15651" y="8043"/>
                    </a:lnTo>
                    <a:lnTo>
                      <a:pt x="15595" y="7986"/>
                    </a:lnTo>
                    <a:lnTo>
                      <a:pt x="365" y="7986"/>
                    </a:lnTo>
                    <a:lnTo>
                      <a:pt x="36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13"/>
              <p:cNvSpPr/>
              <p:nvPr/>
            </p:nvSpPr>
            <p:spPr>
              <a:xfrm>
                <a:off x="8734422" y="271200"/>
                <a:ext cx="332350" cy="332528"/>
              </a:xfrm>
              <a:custGeom>
                <a:avLst/>
                <a:gdLst/>
                <a:ahLst/>
                <a:cxnLst/>
                <a:rect l="l" t="t" r="r" b="b"/>
                <a:pathLst>
                  <a:path w="5597" h="5600" extrusionOk="0">
                    <a:moveTo>
                      <a:pt x="1" y="0"/>
                    </a:moveTo>
                    <a:lnTo>
                      <a:pt x="1" y="1597"/>
                    </a:lnTo>
                    <a:lnTo>
                      <a:pt x="2002" y="3599"/>
                    </a:lnTo>
                    <a:lnTo>
                      <a:pt x="4004" y="5600"/>
                    </a:lnTo>
                    <a:lnTo>
                      <a:pt x="5597" y="5600"/>
                    </a:lnTo>
                    <a:lnTo>
                      <a:pt x="2799" y="2802"/>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13"/>
              <p:cNvSpPr/>
              <p:nvPr/>
            </p:nvSpPr>
            <p:spPr>
              <a:xfrm>
                <a:off x="7655072" y="-407632"/>
                <a:ext cx="81588" cy="81529"/>
              </a:xfrm>
              <a:custGeom>
                <a:avLst/>
                <a:gdLst/>
                <a:ahLst/>
                <a:cxnLst/>
                <a:rect l="l" t="t" r="r" b="b"/>
                <a:pathLst>
                  <a:path w="1374" h="1373" extrusionOk="0">
                    <a:moveTo>
                      <a:pt x="689" y="364"/>
                    </a:moveTo>
                    <a:cubicBezTo>
                      <a:pt x="866" y="364"/>
                      <a:pt x="1010" y="508"/>
                      <a:pt x="1014" y="684"/>
                    </a:cubicBezTo>
                    <a:cubicBezTo>
                      <a:pt x="1014" y="865"/>
                      <a:pt x="866" y="1009"/>
                      <a:pt x="689" y="1009"/>
                    </a:cubicBezTo>
                    <a:cubicBezTo>
                      <a:pt x="509" y="1009"/>
                      <a:pt x="365" y="865"/>
                      <a:pt x="365" y="684"/>
                    </a:cubicBezTo>
                    <a:cubicBezTo>
                      <a:pt x="365" y="508"/>
                      <a:pt x="509" y="364"/>
                      <a:pt x="689" y="364"/>
                    </a:cubicBezTo>
                    <a:close/>
                    <a:moveTo>
                      <a:pt x="689" y="0"/>
                    </a:moveTo>
                    <a:cubicBezTo>
                      <a:pt x="309" y="0"/>
                      <a:pt x="1" y="308"/>
                      <a:pt x="1" y="684"/>
                    </a:cubicBezTo>
                    <a:cubicBezTo>
                      <a:pt x="1" y="1065"/>
                      <a:pt x="309" y="1373"/>
                      <a:pt x="689" y="1373"/>
                    </a:cubicBezTo>
                    <a:cubicBezTo>
                      <a:pt x="1066" y="1373"/>
                      <a:pt x="1374" y="1065"/>
                      <a:pt x="1374" y="684"/>
                    </a:cubicBezTo>
                    <a:cubicBezTo>
                      <a:pt x="1374" y="308"/>
                      <a:pt x="1066" y="0"/>
                      <a:pt x="6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13"/>
              <p:cNvSpPr/>
              <p:nvPr/>
            </p:nvSpPr>
            <p:spPr>
              <a:xfrm>
                <a:off x="9568236" y="2317969"/>
                <a:ext cx="95364" cy="81766"/>
              </a:xfrm>
              <a:custGeom>
                <a:avLst/>
                <a:gdLst/>
                <a:ahLst/>
                <a:cxnLst/>
                <a:rect l="l" t="t" r="r" b="b"/>
                <a:pathLst>
                  <a:path w="1606" h="1377" extrusionOk="0">
                    <a:moveTo>
                      <a:pt x="917" y="364"/>
                    </a:moveTo>
                    <a:cubicBezTo>
                      <a:pt x="1097" y="364"/>
                      <a:pt x="1242" y="512"/>
                      <a:pt x="1242" y="688"/>
                    </a:cubicBezTo>
                    <a:cubicBezTo>
                      <a:pt x="1242" y="883"/>
                      <a:pt x="1082" y="1012"/>
                      <a:pt x="916" y="1012"/>
                    </a:cubicBezTo>
                    <a:cubicBezTo>
                      <a:pt x="837" y="1012"/>
                      <a:pt x="755" y="982"/>
                      <a:pt x="689" y="916"/>
                    </a:cubicBezTo>
                    <a:cubicBezTo>
                      <a:pt x="485" y="712"/>
                      <a:pt x="629" y="364"/>
                      <a:pt x="917" y="364"/>
                    </a:cubicBezTo>
                    <a:close/>
                    <a:moveTo>
                      <a:pt x="915" y="1"/>
                    </a:moveTo>
                    <a:cubicBezTo>
                      <a:pt x="746" y="1"/>
                      <a:pt x="573" y="63"/>
                      <a:pt x="433" y="203"/>
                    </a:cubicBezTo>
                    <a:cubicBezTo>
                      <a:pt x="1" y="636"/>
                      <a:pt x="309" y="1376"/>
                      <a:pt x="917" y="1376"/>
                    </a:cubicBezTo>
                    <a:cubicBezTo>
                      <a:pt x="1298" y="1372"/>
                      <a:pt x="1606" y="1068"/>
                      <a:pt x="1606" y="688"/>
                    </a:cubicBezTo>
                    <a:cubicBezTo>
                      <a:pt x="1606" y="274"/>
                      <a:pt x="1267" y="1"/>
                      <a:pt x="9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13"/>
              <p:cNvSpPr/>
              <p:nvPr/>
            </p:nvSpPr>
            <p:spPr>
              <a:xfrm>
                <a:off x="7692897" y="-144282"/>
                <a:ext cx="497783" cy="292387"/>
              </a:xfrm>
              <a:custGeom>
                <a:avLst/>
                <a:gdLst/>
                <a:ahLst/>
                <a:cxnLst/>
                <a:rect l="l" t="t" r="r" b="b"/>
                <a:pathLst>
                  <a:path w="8383" h="4924" extrusionOk="0">
                    <a:moveTo>
                      <a:pt x="100" y="0"/>
                    </a:moveTo>
                    <a:lnTo>
                      <a:pt x="0" y="104"/>
                    </a:lnTo>
                    <a:lnTo>
                      <a:pt x="2498" y="2598"/>
                    </a:lnTo>
                    <a:lnTo>
                      <a:pt x="5957" y="2598"/>
                    </a:lnTo>
                    <a:lnTo>
                      <a:pt x="8282" y="4924"/>
                    </a:lnTo>
                    <a:lnTo>
                      <a:pt x="8382" y="4820"/>
                    </a:lnTo>
                    <a:lnTo>
                      <a:pt x="6017" y="2454"/>
                    </a:lnTo>
                    <a:lnTo>
                      <a:pt x="2558" y="2454"/>
                    </a:lnTo>
                    <a:lnTo>
                      <a:pt x="10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8" name="Google Shape;378;p13"/>
            <p:cNvGrpSpPr/>
            <p:nvPr/>
          </p:nvGrpSpPr>
          <p:grpSpPr>
            <a:xfrm>
              <a:off x="-201897" y="42827"/>
              <a:ext cx="1029648" cy="1806572"/>
              <a:chOff x="455034" y="-121633"/>
              <a:chExt cx="629947" cy="1105275"/>
            </a:xfrm>
          </p:grpSpPr>
          <p:sp>
            <p:nvSpPr>
              <p:cNvPr id="379" name="Google Shape;379;p13"/>
              <p:cNvSpPr/>
              <p:nvPr/>
            </p:nvSpPr>
            <p:spPr>
              <a:xfrm>
                <a:off x="1007193" y="917077"/>
                <a:ext cx="77788" cy="66565"/>
              </a:xfrm>
              <a:custGeom>
                <a:avLst/>
                <a:gdLst/>
                <a:ahLst/>
                <a:cxnLst/>
                <a:rect l="l" t="t" r="r" b="b"/>
                <a:pathLst>
                  <a:path w="1310" h="1121" extrusionOk="0">
                    <a:moveTo>
                      <a:pt x="563" y="294"/>
                    </a:moveTo>
                    <a:cubicBezTo>
                      <a:pt x="628" y="294"/>
                      <a:pt x="695" y="318"/>
                      <a:pt x="749" y="372"/>
                    </a:cubicBezTo>
                    <a:cubicBezTo>
                      <a:pt x="913" y="536"/>
                      <a:pt x="797" y="821"/>
                      <a:pt x="561" y="821"/>
                    </a:cubicBezTo>
                    <a:cubicBezTo>
                      <a:pt x="417" y="821"/>
                      <a:pt x="297" y="704"/>
                      <a:pt x="297" y="560"/>
                    </a:cubicBezTo>
                    <a:cubicBezTo>
                      <a:pt x="297" y="400"/>
                      <a:pt x="427" y="294"/>
                      <a:pt x="563" y="294"/>
                    </a:cubicBezTo>
                    <a:close/>
                    <a:moveTo>
                      <a:pt x="561" y="0"/>
                    </a:moveTo>
                    <a:cubicBezTo>
                      <a:pt x="252" y="0"/>
                      <a:pt x="0" y="248"/>
                      <a:pt x="0" y="560"/>
                    </a:cubicBezTo>
                    <a:cubicBezTo>
                      <a:pt x="0" y="897"/>
                      <a:pt x="278" y="1121"/>
                      <a:pt x="566" y="1121"/>
                    </a:cubicBezTo>
                    <a:cubicBezTo>
                      <a:pt x="704" y="1121"/>
                      <a:pt x="843" y="1070"/>
                      <a:pt x="957" y="957"/>
                    </a:cubicBezTo>
                    <a:cubicBezTo>
                      <a:pt x="1309" y="600"/>
                      <a:pt x="1061" y="0"/>
                      <a:pt x="5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13"/>
              <p:cNvSpPr/>
              <p:nvPr/>
            </p:nvSpPr>
            <p:spPr>
              <a:xfrm>
                <a:off x="455034" y="-121633"/>
                <a:ext cx="592137" cy="1045622"/>
              </a:xfrm>
              <a:custGeom>
                <a:avLst/>
                <a:gdLst/>
                <a:ahLst/>
                <a:cxnLst/>
                <a:rect l="l" t="t" r="r" b="b"/>
                <a:pathLst>
                  <a:path w="9972" h="17609" extrusionOk="0">
                    <a:moveTo>
                      <a:pt x="1" y="0"/>
                    </a:moveTo>
                    <a:lnTo>
                      <a:pt x="1" y="4948"/>
                    </a:lnTo>
                    <a:lnTo>
                      <a:pt x="9720" y="14670"/>
                    </a:lnTo>
                    <a:lnTo>
                      <a:pt x="9720" y="17608"/>
                    </a:lnTo>
                    <a:lnTo>
                      <a:pt x="9972" y="17608"/>
                    </a:lnTo>
                    <a:lnTo>
                      <a:pt x="9972" y="14566"/>
                    </a:lnTo>
                    <a:lnTo>
                      <a:pt x="249" y="4843"/>
                    </a:lnTo>
                    <a:lnTo>
                      <a:pt x="24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 name="Google Shape;381;p13"/>
            <p:cNvGrpSpPr/>
            <p:nvPr/>
          </p:nvGrpSpPr>
          <p:grpSpPr>
            <a:xfrm>
              <a:off x="889287" y="4589548"/>
              <a:ext cx="471865" cy="38050"/>
              <a:chOff x="6298452" y="2390050"/>
              <a:chExt cx="140725" cy="11350"/>
            </a:xfrm>
          </p:grpSpPr>
          <p:sp>
            <p:nvSpPr>
              <p:cNvPr id="382" name="Google Shape;382;p13"/>
              <p:cNvSpPr/>
              <p:nvPr/>
            </p:nvSpPr>
            <p:spPr>
              <a:xfrm>
                <a:off x="6298452" y="2390050"/>
                <a:ext cx="70375" cy="11350"/>
              </a:xfrm>
              <a:custGeom>
                <a:avLst/>
                <a:gdLst/>
                <a:ahLst/>
                <a:cxnLst/>
                <a:rect l="l" t="t" r="r" b="b"/>
                <a:pathLst>
                  <a:path w="2815" h="454" extrusionOk="0">
                    <a:moveTo>
                      <a:pt x="1" y="1"/>
                    </a:moveTo>
                    <a:lnTo>
                      <a:pt x="1" y="453"/>
                    </a:lnTo>
                    <a:lnTo>
                      <a:pt x="2815" y="453"/>
                    </a:lnTo>
                    <a:lnTo>
                      <a:pt x="281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13"/>
              <p:cNvSpPr/>
              <p:nvPr/>
            </p:nvSpPr>
            <p:spPr>
              <a:xfrm>
                <a:off x="6382427" y="2390050"/>
                <a:ext cx="35150" cy="11350"/>
              </a:xfrm>
              <a:custGeom>
                <a:avLst/>
                <a:gdLst/>
                <a:ahLst/>
                <a:cxnLst/>
                <a:rect l="l" t="t" r="r" b="b"/>
                <a:pathLst>
                  <a:path w="1406" h="454" extrusionOk="0">
                    <a:moveTo>
                      <a:pt x="0" y="1"/>
                    </a:moveTo>
                    <a:lnTo>
                      <a:pt x="0" y="453"/>
                    </a:lnTo>
                    <a:lnTo>
                      <a:pt x="1405" y="453"/>
                    </a:lnTo>
                    <a:lnTo>
                      <a:pt x="140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13"/>
              <p:cNvSpPr/>
              <p:nvPr/>
            </p:nvSpPr>
            <p:spPr>
              <a:xfrm>
                <a:off x="6427952" y="2390050"/>
                <a:ext cx="11225" cy="11350"/>
              </a:xfrm>
              <a:custGeom>
                <a:avLst/>
                <a:gdLst/>
                <a:ahLst/>
                <a:cxnLst/>
                <a:rect l="l" t="t" r="r" b="b"/>
                <a:pathLst>
                  <a:path w="449" h="454" extrusionOk="0">
                    <a:moveTo>
                      <a:pt x="1" y="1"/>
                    </a:moveTo>
                    <a:lnTo>
                      <a:pt x="1" y="453"/>
                    </a:lnTo>
                    <a:lnTo>
                      <a:pt x="449" y="453"/>
                    </a:lnTo>
                    <a:lnTo>
                      <a:pt x="44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5" name="Google Shape;385;p13"/>
          <p:cNvGrpSpPr/>
          <p:nvPr/>
        </p:nvGrpSpPr>
        <p:grpSpPr>
          <a:xfrm>
            <a:off x="6133478" y="-1088649"/>
            <a:ext cx="7166740" cy="6435526"/>
            <a:chOff x="6133478" y="-1088649"/>
            <a:chExt cx="7166740" cy="6435526"/>
          </a:xfrm>
        </p:grpSpPr>
        <p:sp>
          <p:nvSpPr>
            <p:cNvPr id="386" name="Google Shape;386;p13"/>
            <p:cNvSpPr/>
            <p:nvPr/>
          </p:nvSpPr>
          <p:spPr>
            <a:xfrm>
              <a:off x="6133478" y="-1088649"/>
              <a:ext cx="7166740" cy="6435526"/>
            </a:xfrm>
            <a:custGeom>
              <a:avLst/>
              <a:gdLst/>
              <a:ahLst/>
              <a:cxnLst/>
              <a:rect l="l" t="t" r="r" b="b"/>
              <a:pathLst>
                <a:path w="71519" h="64222" extrusionOk="0">
                  <a:moveTo>
                    <a:pt x="160" y="0"/>
                  </a:moveTo>
                  <a:lnTo>
                    <a:pt x="0" y="160"/>
                  </a:lnTo>
                  <a:lnTo>
                    <a:pt x="26919" y="27079"/>
                  </a:lnTo>
                  <a:lnTo>
                    <a:pt x="26919" y="27956"/>
                  </a:lnTo>
                  <a:lnTo>
                    <a:pt x="30762" y="31798"/>
                  </a:lnTo>
                  <a:lnTo>
                    <a:pt x="32743" y="31798"/>
                  </a:lnTo>
                  <a:lnTo>
                    <a:pt x="38031" y="37086"/>
                  </a:lnTo>
                  <a:lnTo>
                    <a:pt x="44224" y="37086"/>
                  </a:lnTo>
                  <a:lnTo>
                    <a:pt x="71359" y="64221"/>
                  </a:lnTo>
                  <a:lnTo>
                    <a:pt x="71519" y="64061"/>
                  </a:lnTo>
                  <a:lnTo>
                    <a:pt x="42046" y="34588"/>
                  </a:lnTo>
                  <a:lnTo>
                    <a:pt x="42046" y="33035"/>
                  </a:lnTo>
                  <a:lnTo>
                    <a:pt x="38359" y="29353"/>
                  </a:lnTo>
                  <a:lnTo>
                    <a:pt x="35465" y="29353"/>
                  </a:lnTo>
                  <a:lnTo>
                    <a:pt x="28949" y="22836"/>
                  </a:lnTo>
                  <a:lnTo>
                    <a:pt x="22993" y="22836"/>
                  </a:lnTo>
                  <a:lnTo>
                    <a:pt x="16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7" name="Google Shape;387;p13"/>
            <p:cNvGrpSpPr/>
            <p:nvPr/>
          </p:nvGrpSpPr>
          <p:grpSpPr>
            <a:xfrm>
              <a:off x="8193009" y="539516"/>
              <a:ext cx="618213" cy="306426"/>
              <a:chOff x="5989375" y="1843575"/>
              <a:chExt cx="136525" cy="67675"/>
            </a:xfrm>
          </p:grpSpPr>
          <p:sp>
            <p:nvSpPr>
              <p:cNvPr id="388" name="Google Shape;388;p13"/>
              <p:cNvSpPr/>
              <p:nvPr/>
            </p:nvSpPr>
            <p:spPr>
              <a:xfrm>
                <a:off x="6047225" y="1843575"/>
                <a:ext cx="20525" cy="20550"/>
              </a:xfrm>
              <a:custGeom>
                <a:avLst/>
                <a:gdLst/>
                <a:ahLst/>
                <a:cxnLst/>
                <a:rect l="l" t="t" r="r" b="b"/>
                <a:pathLst>
                  <a:path w="821" h="822" extrusionOk="0">
                    <a:moveTo>
                      <a:pt x="709" y="0"/>
                    </a:moveTo>
                    <a:lnTo>
                      <a:pt x="0" y="709"/>
                    </a:lnTo>
                    <a:lnTo>
                      <a:pt x="112" y="821"/>
                    </a:lnTo>
                    <a:lnTo>
                      <a:pt x="821" y="113"/>
                    </a:lnTo>
                    <a:lnTo>
                      <a:pt x="70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13"/>
              <p:cNvSpPr/>
              <p:nvPr/>
            </p:nvSpPr>
            <p:spPr>
              <a:xfrm>
                <a:off x="6047225" y="1843575"/>
                <a:ext cx="20525" cy="20550"/>
              </a:xfrm>
              <a:custGeom>
                <a:avLst/>
                <a:gdLst/>
                <a:ahLst/>
                <a:cxnLst/>
                <a:rect l="l" t="t" r="r" b="b"/>
                <a:pathLst>
                  <a:path w="821" h="822" extrusionOk="0">
                    <a:moveTo>
                      <a:pt x="112" y="0"/>
                    </a:moveTo>
                    <a:lnTo>
                      <a:pt x="0" y="113"/>
                    </a:lnTo>
                    <a:lnTo>
                      <a:pt x="709" y="821"/>
                    </a:lnTo>
                    <a:lnTo>
                      <a:pt x="821" y="709"/>
                    </a:lnTo>
                    <a:lnTo>
                      <a:pt x="11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13"/>
              <p:cNvSpPr/>
              <p:nvPr/>
            </p:nvSpPr>
            <p:spPr>
              <a:xfrm>
                <a:off x="5989475" y="1843675"/>
                <a:ext cx="20650" cy="20550"/>
              </a:xfrm>
              <a:custGeom>
                <a:avLst/>
                <a:gdLst/>
                <a:ahLst/>
                <a:cxnLst/>
                <a:rect l="l" t="t" r="r" b="b"/>
                <a:pathLst>
                  <a:path w="826" h="822" extrusionOk="0">
                    <a:moveTo>
                      <a:pt x="713" y="0"/>
                    </a:moveTo>
                    <a:lnTo>
                      <a:pt x="1" y="709"/>
                    </a:lnTo>
                    <a:lnTo>
                      <a:pt x="113" y="821"/>
                    </a:lnTo>
                    <a:lnTo>
                      <a:pt x="825" y="113"/>
                    </a:lnTo>
                    <a:lnTo>
                      <a:pt x="71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13"/>
              <p:cNvSpPr/>
              <p:nvPr/>
            </p:nvSpPr>
            <p:spPr>
              <a:xfrm>
                <a:off x="5989375" y="1843575"/>
                <a:ext cx="20650" cy="20550"/>
              </a:xfrm>
              <a:custGeom>
                <a:avLst/>
                <a:gdLst/>
                <a:ahLst/>
                <a:cxnLst/>
                <a:rect l="l" t="t" r="r" b="b"/>
                <a:pathLst>
                  <a:path w="826" h="822" extrusionOk="0">
                    <a:moveTo>
                      <a:pt x="117" y="0"/>
                    </a:moveTo>
                    <a:lnTo>
                      <a:pt x="1" y="113"/>
                    </a:lnTo>
                    <a:lnTo>
                      <a:pt x="713" y="821"/>
                    </a:lnTo>
                    <a:lnTo>
                      <a:pt x="825" y="709"/>
                    </a:lnTo>
                    <a:lnTo>
                      <a:pt x="11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13"/>
              <p:cNvSpPr/>
              <p:nvPr/>
            </p:nvSpPr>
            <p:spPr>
              <a:xfrm>
                <a:off x="6105350" y="1890600"/>
                <a:ext cx="20550" cy="20650"/>
              </a:xfrm>
              <a:custGeom>
                <a:avLst/>
                <a:gdLst/>
                <a:ahLst/>
                <a:cxnLst/>
                <a:rect l="l" t="t" r="r" b="b"/>
                <a:pathLst>
                  <a:path w="822" h="826" extrusionOk="0">
                    <a:moveTo>
                      <a:pt x="709" y="1"/>
                    </a:moveTo>
                    <a:lnTo>
                      <a:pt x="1" y="713"/>
                    </a:lnTo>
                    <a:lnTo>
                      <a:pt x="113" y="825"/>
                    </a:lnTo>
                    <a:lnTo>
                      <a:pt x="821" y="113"/>
                    </a:lnTo>
                    <a:lnTo>
                      <a:pt x="70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13"/>
              <p:cNvSpPr/>
              <p:nvPr/>
            </p:nvSpPr>
            <p:spPr>
              <a:xfrm>
                <a:off x="6105350" y="1890600"/>
                <a:ext cx="20550" cy="20650"/>
              </a:xfrm>
              <a:custGeom>
                <a:avLst/>
                <a:gdLst/>
                <a:ahLst/>
                <a:cxnLst/>
                <a:rect l="l" t="t" r="r" b="b"/>
                <a:pathLst>
                  <a:path w="822" h="826" extrusionOk="0">
                    <a:moveTo>
                      <a:pt x="113" y="1"/>
                    </a:moveTo>
                    <a:lnTo>
                      <a:pt x="1" y="113"/>
                    </a:lnTo>
                    <a:lnTo>
                      <a:pt x="709" y="825"/>
                    </a:lnTo>
                    <a:lnTo>
                      <a:pt x="821" y="709"/>
                    </a:lnTo>
                    <a:lnTo>
                      <a:pt x="11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13"/>
              <p:cNvSpPr/>
              <p:nvPr/>
            </p:nvSpPr>
            <p:spPr>
              <a:xfrm>
                <a:off x="6047525" y="1890600"/>
                <a:ext cx="20625" cy="20650"/>
              </a:xfrm>
              <a:custGeom>
                <a:avLst/>
                <a:gdLst/>
                <a:ahLst/>
                <a:cxnLst/>
                <a:rect l="l" t="t" r="r" b="b"/>
                <a:pathLst>
                  <a:path w="825" h="826" extrusionOk="0">
                    <a:moveTo>
                      <a:pt x="713" y="1"/>
                    </a:moveTo>
                    <a:lnTo>
                      <a:pt x="0" y="709"/>
                    </a:lnTo>
                    <a:lnTo>
                      <a:pt x="116" y="825"/>
                    </a:lnTo>
                    <a:lnTo>
                      <a:pt x="825" y="113"/>
                    </a:lnTo>
                    <a:lnTo>
                      <a:pt x="71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13"/>
              <p:cNvSpPr/>
              <p:nvPr/>
            </p:nvSpPr>
            <p:spPr>
              <a:xfrm>
                <a:off x="6047525" y="1890600"/>
                <a:ext cx="20625" cy="20650"/>
              </a:xfrm>
              <a:custGeom>
                <a:avLst/>
                <a:gdLst/>
                <a:ahLst/>
                <a:cxnLst/>
                <a:rect l="l" t="t" r="r" b="b"/>
                <a:pathLst>
                  <a:path w="825" h="826" extrusionOk="0">
                    <a:moveTo>
                      <a:pt x="112" y="1"/>
                    </a:moveTo>
                    <a:lnTo>
                      <a:pt x="0" y="113"/>
                    </a:lnTo>
                    <a:lnTo>
                      <a:pt x="713" y="825"/>
                    </a:lnTo>
                    <a:lnTo>
                      <a:pt x="825" y="709"/>
                    </a:lnTo>
                    <a:lnTo>
                      <a:pt x="11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 name="Google Shape;396;p13"/>
            <p:cNvGrpSpPr/>
            <p:nvPr/>
          </p:nvGrpSpPr>
          <p:grpSpPr>
            <a:xfrm>
              <a:off x="8389396" y="1055350"/>
              <a:ext cx="1228886" cy="2188720"/>
              <a:chOff x="8389396" y="1055350"/>
              <a:chExt cx="1228886" cy="2188720"/>
            </a:xfrm>
          </p:grpSpPr>
          <p:sp>
            <p:nvSpPr>
              <p:cNvPr id="397" name="Google Shape;397;p13"/>
              <p:cNvSpPr/>
              <p:nvPr/>
            </p:nvSpPr>
            <p:spPr>
              <a:xfrm>
                <a:off x="8421616" y="1130946"/>
                <a:ext cx="1196665" cy="2113124"/>
              </a:xfrm>
              <a:custGeom>
                <a:avLst/>
                <a:gdLst/>
                <a:ahLst/>
                <a:cxnLst/>
                <a:rect l="l" t="t" r="r" b="b"/>
                <a:pathLst>
                  <a:path w="9972" h="17609" extrusionOk="0">
                    <a:moveTo>
                      <a:pt x="1" y="0"/>
                    </a:moveTo>
                    <a:lnTo>
                      <a:pt x="1" y="4948"/>
                    </a:lnTo>
                    <a:lnTo>
                      <a:pt x="9720" y="14670"/>
                    </a:lnTo>
                    <a:lnTo>
                      <a:pt x="9720" y="17608"/>
                    </a:lnTo>
                    <a:lnTo>
                      <a:pt x="9972" y="17608"/>
                    </a:lnTo>
                    <a:lnTo>
                      <a:pt x="9972" y="14566"/>
                    </a:lnTo>
                    <a:lnTo>
                      <a:pt x="249" y="4843"/>
                    </a:lnTo>
                    <a:lnTo>
                      <a:pt x="24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13"/>
              <p:cNvSpPr/>
              <p:nvPr/>
            </p:nvSpPr>
            <p:spPr>
              <a:xfrm>
                <a:off x="8389396" y="1055350"/>
                <a:ext cx="95651" cy="95575"/>
              </a:xfrm>
              <a:custGeom>
                <a:avLst/>
                <a:gdLst/>
                <a:ahLst/>
                <a:cxnLst/>
                <a:rect l="l" t="t" r="r" b="b"/>
                <a:pathLst>
                  <a:path w="1374" h="1373" extrusionOk="0">
                    <a:moveTo>
                      <a:pt x="689" y="364"/>
                    </a:moveTo>
                    <a:cubicBezTo>
                      <a:pt x="866" y="364"/>
                      <a:pt x="1010" y="508"/>
                      <a:pt x="1014" y="684"/>
                    </a:cubicBezTo>
                    <a:cubicBezTo>
                      <a:pt x="1014" y="865"/>
                      <a:pt x="866" y="1009"/>
                      <a:pt x="689" y="1009"/>
                    </a:cubicBezTo>
                    <a:cubicBezTo>
                      <a:pt x="509" y="1009"/>
                      <a:pt x="365" y="865"/>
                      <a:pt x="365" y="684"/>
                    </a:cubicBezTo>
                    <a:cubicBezTo>
                      <a:pt x="365" y="508"/>
                      <a:pt x="509" y="364"/>
                      <a:pt x="689" y="364"/>
                    </a:cubicBezTo>
                    <a:close/>
                    <a:moveTo>
                      <a:pt x="689" y="0"/>
                    </a:moveTo>
                    <a:cubicBezTo>
                      <a:pt x="309" y="0"/>
                      <a:pt x="1" y="308"/>
                      <a:pt x="1" y="684"/>
                    </a:cubicBezTo>
                    <a:cubicBezTo>
                      <a:pt x="1" y="1065"/>
                      <a:pt x="309" y="1373"/>
                      <a:pt x="689" y="1373"/>
                    </a:cubicBezTo>
                    <a:cubicBezTo>
                      <a:pt x="1066" y="1373"/>
                      <a:pt x="1374" y="1065"/>
                      <a:pt x="1374" y="684"/>
                    </a:cubicBezTo>
                    <a:cubicBezTo>
                      <a:pt x="1374" y="308"/>
                      <a:pt x="1066" y="0"/>
                      <a:pt x="6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p:cSld name="CUSTOM_18_1_1">
    <p:spTree>
      <p:nvGrpSpPr>
        <p:cNvPr id="1" name="Shape 399"/>
        <p:cNvGrpSpPr/>
        <p:nvPr/>
      </p:nvGrpSpPr>
      <p:grpSpPr>
        <a:xfrm>
          <a:off x="0" y="0"/>
          <a:ext cx="0" cy="0"/>
          <a:chOff x="0" y="0"/>
          <a:chExt cx="0" cy="0"/>
        </a:xfrm>
      </p:grpSpPr>
      <p:sp>
        <p:nvSpPr>
          <p:cNvPr id="400" name="Google Shape;400;p14"/>
          <p:cNvSpPr txBox="1">
            <a:spLocks noGrp="1"/>
          </p:cNvSpPr>
          <p:nvPr>
            <p:ph type="title"/>
          </p:nvPr>
        </p:nvSpPr>
        <p:spPr>
          <a:xfrm>
            <a:off x="4587168" y="3394725"/>
            <a:ext cx="3621000" cy="402300"/>
          </a:xfrm>
          <a:prstGeom prst="rect">
            <a:avLst/>
          </a:prstGeom>
        </p:spPr>
        <p:txBody>
          <a:bodyPr spcFirstLastPara="1" wrap="square" lIns="91425" tIns="91425" rIns="91425" bIns="91425" anchor="ctr" anchorCtr="0">
            <a:noAutofit/>
          </a:bodyPr>
          <a:lstStyle>
            <a:lvl1pPr lvl="0" algn="l" rtl="0">
              <a:spcBef>
                <a:spcPts val="0"/>
              </a:spcBef>
              <a:spcAft>
                <a:spcPts val="0"/>
              </a:spcAft>
              <a:buNone/>
              <a:defRPr sz="2200"/>
            </a:lvl1pPr>
            <a:lvl2pPr lvl="1" algn="l" rtl="0">
              <a:spcBef>
                <a:spcPts val="0"/>
              </a:spcBef>
              <a:spcAft>
                <a:spcPts val="0"/>
              </a:spcAft>
              <a:buNone/>
              <a:defRPr sz="2200"/>
            </a:lvl2pPr>
            <a:lvl3pPr lvl="2" algn="l" rtl="0">
              <a:spcBef>
                <a:spcPts val="0"/>
              </a:spcBef>
              <a:spcAft>
                <a:spcPts val="0"/>
              </a:spcAft>
              <a:buNone/>
              <a:defRPr sz="2200"/>
            </a:lvl3pPr>
            <a:lvl4pPr lvl="3" algn="l" rtl="0">
              <a:spcBef>
                <a:spcPts val="0"/>
              </a:spcBef>
              <a:spcAft>
                <a:spcPts val="0"/>
              </a:spcAft>
              <a:buNone/>
              <a:defRPr sz="2200"/>
            </a:lvl4pPr>
            <a:lvl5pPr lvl="4" algn="l" rtl="0">
              <a:spcBef>
                <a:spcPts val="0"/>
              </a:spcBef>
              <a:spcAft>
                <a:spcPts val="0"/>
              </a:spcAft>
              <a:buNone/>
              <a:defRPr sz="2200"/>
            </a:lvl5pPr>
            <a:lvl6pPr lvl="5" algn="l" rtl="0">
              <a:spcBef>
                <a:spcPts val="0"/>
              </a:spcBef>
              <a:spcAft>
                <a:spcPts val="0"/>
              </a:spcAft>
              <a:buNone/>
              <a:defRPr sz="2200"/>
            </a:lvl6pPr>
            <a:lvl7pPr lvl="6" algn="l" rtl="0">
              <a:spcBef>
                <a:spcPts val="0"/>
              </a:spcBef>
              <a:spcAft>
                <a:spcPts val="0"/>
              </a:spcAft>
              <a:buNone/>
              <a:defRPr sz="2200"/>
            </a:lvl7pPr>
            <a:lvl8pPr lvl="7" algn="l" rtl="0">
              <a:spcBef>
                <a:spcPts val="0"/>
              </a:spcBef>
              <a:spcAft>
                <a:spcPts val="0"/>
              </a:spcAft>
              <a:buNone/>
              <a:defRPr sz="2200"/>
            </a:lvl8pPr>
            <a:lvl9pPr lvl="8" algn="l" rtl="0">
              <a:spcBef>
                <a:spcPts val="0"/>
              </a:spcBef>
              <a:spcAft>
                <a:spcPts val="0"/>
              </a:spcAft>
              <a:buNone/>
              <a:defRPr sz="2200"/>
            </a:lvl9pPr>
          </a:lstStyle>
          <a:p>
            <a:endParaRPr/>
          </a:p>
        </p:txBody>
      </p:sp>
      <p:sp>
        <p:nvSpPr>
          <p:cNvPr id="401" name="Google Shape;401;p14"/>
          <p:cNvSpPr txBox="1">
            <a:spLocks noGrp="1"/>
          </p:cNvSpPr>
          <p:nvPr>
            <p:ph type="subTitle" idx="1"/>
          </p:nvPr>
        </p:nvSpPr>
        <p:spPr>
          <a:xfrm>
            <a:off x="4587168" y="1310750"/>
            <a:ext cx="3621000" cy="19365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2400"/>
            </a:lvl1pPr>
            <a:lvl2pPr lvl="1" rtl="0">
              <a:spcBef>
                <a:spcPts val="0"/>
              </a:spcBef>
              <a:spcAft>
                <a:spcPts val="0"/>
              </a:spcAft>
              <a:buNone/>
              <a:defRPr sz="2400"/>
            </a:lvl2pPr>
            <a:lvl3pPr lvl="2" rtl="0">
              <a:spcBef>
                <a:spcPts val="0"/>
              </a:spcBef>
              <a:spcAft>
                <a:spcPts val="0"/>
              </a:spcAft>
              <a:buNone/>
              <a:defRPr sz="2400"/>
            </a:lvl3pPr>
            <a:lvl4pPr lvl="3" rtl="0">
              <a:spcBef>
                <a:spcPts val="0"/>
              </a:spcBef>
              <a:spcAft>
                <a:spcPts val="0"/>
              </a:spcAft>
              <a:buNone/>
              <a:defRPr sz="2400"/>
            </a:lvl4pPr>
            <a:lvl5pPr lvl="4" rtl="0">
              <a:spcBef>
                <a:spcPts val="0"/>
              </a:spcBef>
              <a:spcAft>
                <a:spcPts val="0"/>
              </a:spcAft>
              <a:buNone/>
              <a:defRPr sz="2400"/>
            </a:lvl5pPr>
            <a:lvl6pPr lvl="5" rtl="0">
              <a:spcBef>
                <a:spcPts val="0"/>
              </a:spcBef>
              <a:spcAft>
                <a:spcPts val="0"/>
              </a:spcAft>
              <a:buNone/>
              <a:defRPr sz="2400"/>
            </a:lvl6pPr>
            <a:lvl7pPr lvl="6" rtl="0">
              <a:spcBef>
                <a:spcPts val="0"/>
              </a:spcBef>
              <a:spcAft>
                <a:spcPts val="0"/>
              </a:spcAft>
              <a:buNone/>
              <a:defRPr sz="2400"/>
            </a:lvl7pPr>
            <a:lvl8pPr lvl="7" rtl="0">
              <a:spcBef>
                <a:spcPts val="0"/>
              </a:spcBef>
              <a:spcAft>
                <a:spcPts val="0"/>
              </a:spcAft>
              <a:buNone/>
              <a:defRPr sz="2400"/>
            </a:lvl8pPr>
            <a:lvl9pPr lvl="8" rtl="0">
              <a:spcBef>
                <a:spcPts val="0"/>
              </a:spcBef>
              <a:spcAft>
                <a:spcPts val="0"/>
              </a:spcAft>
              <a:buNone/>
              <a:defRPr sz="2400"/>
            </a:lvl9pPr>
          </a:lstStyle>
          <a:p>
            <a:endParaRPr/>
          </a:p>
        </p:txBody>
      </p:sp>
      <p:sp>
        <p:nvSpPr>
          <p:cNvPr id="402" name="Google Shape;402;p14"/>
          <p:cNvSpPr/>
          <p:nvPr/>
        </p:nvSpPr>
        <p:spPr>
          <a:xfrm rot="10800000" flipH="1">
            <a:off x="-2805872" y="-3374010"/>
            <a:ext cx="6654696" cy="7636707"/>
          </a:xfrm>
          <a:custGeom>
            <a:avLst/>
            <a:gdLst/>
            <a:ahLst/>
            <a:cxnLst/>
            <a:rect l="l" t="t" r="r" b="b"/>
            <a:pathLst>
              <a:path w="71832" h="82432" extrusionOk="0">
                <a:moveTo>
                  <a:pt x="205" y="1"/>
                </a:moveTo>
                <a:lnTo>
                  <a:pt x="1" y="205"/>
                </a:lnTo>
                <a:lnTo>
                  <a:pt x="27924" y="28129"/>
                </a:lnTo>
                <a:lnTo>
                  <a:pt x="27924" y="38728"/>
                </a:lnTo>
                <a:lnTo>
                  <a:pt x="36526" y="47330"/>
                </a:lnTo>
                <a:lnTo>
                  <a:pt x="45629" y="56433"/>
                </a:lnTo>
                <a:lnTo>
                  <a:pt x="71627" y="82431"/>
                </a:lnTo>
                <a:lnTo>
                  <a:pt x="71831" y="82227"/>
                </a:lnTo>
                <a:lnTo>
                  <a:pt x="46493" y="56889"/>
                </a:lnTo>
                <a:lnTo>
                  <a:pt x="46493" y="47935"/>
                </a:lnTo>
                <a:lnTo>
                  <a:pt x="53711" y="40954"/>
                </a:lnTo>
                <a:lnTo>
                  <a:pt x="51481" y="38724"/>
                </a:lnTo>
                <a:lnTo>
                  <a:pt x="37095" y="38724"/>
                </a:lnTo>
                <a:lnTo>
                  <a:pt x="32496" y="34125"/>
                </a:lnTo>
                <a:lnTo>
                  <a:pt x="32496" y="32288"/>
                </a:lnTo>
                <a:lnTo>
                  <a:pt x="27924" y="27712"/>
                </a:lnTo>
                <a:lnTo>
                  <a:pt x="27924" y="27720"/>
                </a:lnTo>
                <a:lnTo>
                  <a:pt x="20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3" name="Google Shape;403;p14"/>
          <p:cNvGrpSpPr/>
          <p:nvPr/>
        </p:nvGrpSpPr>
        <p:grpSpPr>
          <a:xfrm>
            <a:off x="6484849" y="3631196"/>
            <a:ext cx="3213277" cy="3529318"/>
            <a:chOff x="6484849" y="3631196"/>
            <a:chExt cx="3213277" cy="3529318"/>
          </a:xfrm>
        </p:grpSpPr>
        <p:sp>
          <p:nvSpPr>
            <p:cNvPr id="404" name="Google Shape;404;p14"/>
            <p:cNvSpPr/>
            <p:nvPr/>
          </p:nvSpPr>
          <p:spPr>
            <a:xfrm>
              <a:off x="7145128" y="3944492"/>
              <a:ext cx="2552998" cy="1507261"/>
            </a:xfrm>
            <a:custGeom>
              <a:avLst/>
              <a:gdLst/>
              <a:ahLst/>
              <a:cxnLst/>
              <a:rect l="l" t="t" r="r" b="b"/>
              <a:pathLst>
                <a:path w="17209" h="10160" extrusionOk="0">
                  <a:moveTo>
                    <a:pt x="13158" y="0"/>
                  </a:moveTo>
                  <a:lnTo>
                    <a:pt x="9820" y="3343"/>
                  </a:lnTo>
                  <a:lnTo>
                    <a:pt x="6778" y="3343"/>
                  </a:lnTo>
                  <a:lnTo>
                    <a:pt x="1" y="10119"/>
                  </a:lnTo>
                  <a:lnTo>
                    <a:pt x="6353" y="10159"/>
                  </a:lnTo>
                  <a:lnTo>
                    <a:pt x="8319" y="8198"/>
                  </a:lnTo>
                  <a:lnTo>
                    <a:pt x="9015" y="8198"/>
                  </a:lnTo>
                  <a:lnTo>
                    <a:pt x="1720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5" name="Google Shape;405;p14"/>
            <p:cNvGrpSpPr/>
            <p:nvPr/>
          </p:nvGrpSpPr>
          <p:grpSpPr>
            <a:xfrm rot="10800000" flipH="1">
              <a:off x="6484849" y="3631196"/>
              <a:ext cx="2431677" cy="3529318"/>
              <a:chOff x="6769513" y="299393"/>
              <a:chExt cx="1308620" cy="1899525"/>
            </a:xfrm>
          </p:grpSpPr>
          <p:sp>
            <p:nvSpPr>
              <p:cNvPr id="406" name="Google Shape;406;p14"/>
              <p:cNvSpPr/>
              <p:nvPr/>
            </p:nvSpPr>
            <p:spPr>
              <a:xfrm>
                <a:off x="7817889" y="1007055"/>
                <a:ext cx="252070" cy="252070"/>
              </a:xfrm>
              <a:custGeom>
                <a:avLst/>
                <a:gdLst/>
                <a:ahLst/>
                <a:cxnLst/>
                <a:rect l="l" t="t" r="r" b="b"/>
                <a:pathLst>
                  <a:path w="4564" h="4564" extrusionOk="0">
                    <a:moveTo>
                      <a:pt x="0" y="1"/>
                    </a:moveTo>
                    <a:lnTo>
                      <a:pt x="0" y="1302"/>
                    </a:lnTo>
                    <a:lnTo>
                      <a:pt x="1629" y="2931"/>
                    </a:lnTo>
                    <a:lnTo>
                      <a:pt x="3263" y="4564"/>
                    </a:lnTo>
                    <a:lnTo>
                      <a:pt x="4563" y="4564"/>
                    </a:lnTo>
                    <a:lnTo>
                      <a:pt x="2282" y="2282"/>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14"/>
              <p:cNvSpPr/>
              <p:nvPr/>
            </p:nvSpPr>
            <p:spPr>
              <a:xfrm>
                <a:off x="7983027" y="2137006"/>
                <a:ext cx="72351" cy="61913"/>
              </a:xfrm>
              <a:custGeom>
                <a:avLst/>
                <a:gdLst/>
                <a:ahLst/>
                <a:cxnLst/>
                <a:rect l="l" t="t" r="r" b="b"/>
                <a:pathLst>
                  <a:path w="1310" h="1121" extrusionOk="0">
                    <a:moveTo>
                      <a:pt x="563" y="294"/>
                    </a:moveTo>
                    <a:cubicBezTo>
                      <a:pt x="628" y="294"/>
                      <a:pt x="695" y="318"/>
                      <a:pt x="749" y="372"/>
                    </a:cubicBezTo>
                    <a:cubicBezTo>
                      <a:pt x="913" y="536"/>
                      <a:pt x="797" y="821"/>
                      <a:pt x="561" y="821"/>
                    </a:cubicBezTo>
                    <a:cubicBezTo>
                      <a:pt x="417" y="821"/>
                      <a:pt x="297" y="704"/>
                      <a:pt x="297" y="560"/>
                    </a:cubicBezTo>
                    <a:cubicBezTo>
                      <a:pt x="297" y="400"/>
                      <a:pt x="427" y="294"/>
                      <a:pt x="563" y="294"/>
                    </a:cubicBezTo>
                    <a:close/>
                    <a:moveTo>
                      <a:pt x="561" y="0"/>
                    </a:moveTo>
                    <a:cubicBezTo>
                      <a:pt x="252" y="0"/>
                      <a:pt x="0" y="248"/>
                      <a:pt x="0" y="560"/>
                    </a:cubicBezTo>
                    <a:cubicBezTo>
                      <a:pt x="0" y="897"/>
                      <a:pt x="278" y="1121"/>
                      <a:pt x="566" y="1121"/>
                    </a:cubicBezTo>
                    <a:cubicBezTo>
                      <a:pt x="704" y="1121"/>
                      <a:pt x="843" y="1070"/>
                      <a:pt x="957" y="957"/>
                    </a:cubicBezTo>
                    <a:cubicBezTo>
                      <a:pt x="1309" y="600"/>
                      <a:pt x="1061" y="0"/>
                      <a:pt x="5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14"/>
              <p:cNvSpPr/>
              <p:nvPr/>
            </p:nvSpPr>
            <p:spPr>
              <a:xfrm>
                <a:off x="6769513" y="299393"/>
                <a:ext cx="61968" cy="61747"/>
              </a:xfrm>
              <a:custGeom>
                <a:avLst/>
                <a:gdLst/>
                <a:ahLst/>
                <a:cxnLst/>
                <a:rect l="l" t="t" r="r" b="b"/>
                <a:pathLst>
                  <a:path w="1122" h="1118" extrusionOk="0">
                    <a:moveTo>
                      <a:pt x="561" y="293"/>
                    </a:moveTo>
                    <a:cubicBezTo>
                      <a:pt x="705" y="293"/>
                      <a:pt x="825" y="413"/>
                      <a:pt x="825" y="557"/>
                    </a:cubicBezTo>
                    <a:cubicBezTo>
                      <a:pt x="825" y="705"/>
                      <a:pt x="705" y="821"/>
                      <a:pt x="561" y="821"/>
                    </a:cubicBezTo>
                    <a:cubicBezTo>
                      <a:pt x="417" y="821"/>
                      <a:pt x="297" y="705"/>
                      <a:pt x="297" y="557"/>
                    </a:cubicBezTo>
                    <a:cubicBezTo>
                      <a:pt x="297" y="413"/>
                      <a:pt x="417" y="293"/>
                      <a:pt x="561" y="293"/>
                    </a:cubicBezTo>
                    <a:close/>
                    <a:moveTo>
                      <a:pt x="554" y="1"/>
                    </a:moveTo>
                    <a:cubicBezTo>
                      <a:pt x="249" y="1"/>
                      <a:pt x="1" y="251"/>
                      <a:pt x="1" y="557"/>
                    </a:cubicBezTo>
                    <a:cubicBezTo>
                      <a:pt x="1" y="865"/>
                      <a:pt x="253" y="1117"/>
                      <a:pt x="561" y="1117"/>
                    </a:cubicBezTo>
                    <a:cubicBezTo>
                      <a:pt x="869" y="1117"/>
                      <a:pt x="1122" y="865"/>
                      <a:pt x="1122" y="557"/>
                    </a:cubicBezTo>
                    <a:cubicBezTo>
                      <a:pt x="1122" y="249"/>
                      <a:pt x="869" y="1"/>
                      <a:pt x="561" y="1"/>
                    </a:cubicBezTo>
                    <a:cubicBezTo>
                      <a:pt x="559" y="1"/>
                      <a:pt x="556" y="1"/>
                      <a:pt x="5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14"/>
              <p:cNvSpPr/>
              <p:nvPr/>
            </p:nvSpPr>
            <p:spPr>
              <a:xfrm>
                <a:off x="6811985" y="339214"/>
                <a:ext cx="1266148" cy="1811765"/>
              </a:xfrm>
              <a:custGeom>
                <a:avLst/>
                <a:gdLst/>
                <a:ahLst/>
                <a:cxnLst/>
                <a:rect l="l" t="t" r="r" b="b"/>
                <a:pathLst>
                  <a:path w="22925" h="32804" extrusionOk="0">
                    <a:moveTo>
                      <a:pt x="208" y="0"/>
                    </a:moveTo>
                    <a:lnTo>
                      <a:pt x="0" y="208"/>
                    </a:lnTo>
                    <a:lnTo>
                      <a:pt x="7878" y="8090"/>
                    </a:lnTo>
                    <a:lnTo>
                      <a:pt x="7922" y="8134"/>
                    </a:lnTo>
                    <a:lnTo>
                      <a:pt x="14170" y="8134"/>
                    </a:lnTo>
                    <a:lnTo>
                      <a:pt x="22628" y="16592"/>
                    </a:lnTo>
                    <a:lnTo>
                      <a:pt x="22628" y="19058"/>
                    </a:lnTo>
                    <a:lnTo>
                      <a:pt x="17385" y="24301"/>
                    </a:lnTo>
                    <a:lnTo>
                      <a:pt x="17385" y="28860"/>
                    </a:lnTo>
                    <a:lnTo>
                      <a:pt x="21323" y="32803"/>
                    </a:lnTo>
                    <a:lnTo>
                      <a:pt x="21532" y="32595"/>
                    </a:lnTo>
                    <a:lnTo>
                      <a:pt x="17681" y="28740"/>
                    </a:lnTo>
                    <a:lnTo>
                      <a:pt x="17681" y="24425"/>
                    </a:lnTo>
                    <a:lnTo>
                      <a:pt x="22925" y="19182"/>
                    </a:lnTo>
                    <a:lnTo>
                      <a:pt x="22925" y="16468"/>
                    </a:lnTo>
                    <a:lnTo>
                      <a:pt x="14334" y="7878"/>
                    </a:lnTo>
                    <a:lnTo>
                      <a:pt x="14290" y="7838"/>
                    </a:lnTo>
                    <a:lnTo>
                      <a:pt x="8046" y="7838"/>
                    </a:lnTo>
                    <a:lnTo>
                      <a:pt x="20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14"/>
              <p:cNvSpPr/>
              <p:nvPr/>
            </p:nvSpPr>
            <p:spPr>
              <a:xfrm>
                <a:off x="7397589" y="777575"/>
                <a:ext cx="512976" cy="781781"/>
              </a:xfrm>
              <a:custGeom>
                <a:avLst/>
                <a:gdLst/>
                <a:ahLst/>
                <a:cxnLst/>
                <a:rect l="l" t="t" r="r" b="b"/>
                <a:pathLst>
                  <a:path w="9288" h="14155" extrusionOk="0">
                    <a:moveTo>
                      <a:pt x="81" y="1"/>
                    </a:moveTo>
                    <a:lnTo>
                      <a:pt x="1" y="85"/>
                    </a:lnTo>
                    <a:lnTo>
                      <a:pt x="5209" y="5292"/>
                    </a:lnTo>
                    <a:lnTo>
                      <a:pt x="5209" y="10160"/>
                    </a:lnTo>
                    <a:lnTo>
                      <a:pt x="9203" y="14155"/>
                    </a:lnTo>
                    <a:lnTo>
                      <a:pt x="9287" y="14071"/>
                    </a:lnTo>
                    <a:lnTo>
                      <a:pt x="5325" y="10108"/>
                    </a:lnTo>
                    <a:lnTo>
                      <a:pt x="5325" y="5244"/>
                    </a:lnTo>
                    <a:lnTo>
                      <a:pt x="8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14"/>
              <p:cNvSpPr/>
              <p:nvPr/>
            </p:nvSpPr>
            <p:spPr>
              <a:xfrm>
                <a:off x="7777847" y="1417359"/>
                <a:ext cx="273112" cy="431181"/>
              </a:xfrm>
              <a:custGeom>
                <a:avLst/>
                <a:gdLst/>
                <a:ahLst/>
                <a:cxnLst/>
                <a:rect l="l" t="t" r="r" b="b"/>
                <a:pathLst>
                  <a:path w="4945" h="7807" extrusionOk="0">
                    <a:moveTo>
                      <a:pt x="4824" y="1"/>
                    </a:moveTo>
                    <a:lnTo>
                      <a:pt x="4824" y="2899"/>
                    </a:lnTo>
                    <a:lnTo>
                      <a:pt x="1" y="7722"/>
                    </a:lnTo>
                    <a:lnTo>
                      <a:pt x="85" y="7806"/>
                    </a:lnTo>
                    <a:lnTo>
                      <a:pt x="4944" y="2951"/>
                    </a:lnTo>
                    <a:lnTo>
                      <a:pt x="494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2" name="Google Shape;412;p14"/>
          <p:cNvGrpSpPr/>
          <p:nvPr/>
        </p:nvGrpSpPr>
        <p:grpSpPr>
          <a:xfrm>
            <a:off x="7545816" y="-192997"/>
            <a:ext cx="2586938" cy="1464987"/>
            <a:chOff x="7545816" y="-192997"/>
            <a:chExt cx="2586938" cy="1464987"/>
          </a:xfrm>
        </p:grpSpPr>
        <p:sp>
          <p:nvSpPr>
            <p:cNvPr id="413" name="Google Shape;413;p14"/>
            <p:cNvSpPr/>
            <p:nvPr/>
          </p:nvSpPr>
          <p:spPr>
            <a:xfrm rot="5400000" flipH="1">
              <a:off x="8106792" y="-753973"/>
              <a:ext cx="1464987" cy="2586938"/>
            </a:xfrm>
            <a:custGeom>
              <a:avLst/>
              <a:gdLst/>
              <a:ahLst/>
              <a:cxnLst/>
              <a:rect l="l" t="t" r="r" b="b"/>
              <a:pathLst>
                <a:path w="9972" h="17609" extrusionOk="0">
                  <a:moveTo>
                    <a:pt x="1" y="0"/>
                  </a:moveTo>
                  <a:lnTo>
                    <a:pt x="1" y="4948"/>
                  </a:lnTo>
                  <a:lnTo>
                    <a:pt x="9720" y="14670"/>
                  </a:lnTo>
                  <a:lnTo>
                    <a:pt x="9720" y="17608"/>
                  </a:lnTo>
                  <a:lnTo>
                    <a:pt x="9972" y="17608"/>
                  </a:lnTo>
                  <a:lnTo>
                    <a:pt x="9972" y="14566"/>
                  </a:lnTo>
                  <a:lnTo>
                    <a:pt x="249" y="4843"/>
                  </a:lnTo>
                  <a:lnTo>
                    <a:pt x="24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4" name="Google Shape;414;p14"/>
            <p:cNvGrpSpPr/>
            <p:nvPr/>
          </p:nvGrpSpPr>
          <p:grpSpPr>
            <a:xfrm>
              <a:off x="7545825" y="435764"/>
              <a:ext cx="827314" cy="410158"/>
              <a:chOff x="5989375" y="1843575"/>
              <a:chExt cx="136525" cy="67675"/>
            </a:xfrm>
          </p:grpSpPr>
          <p:sp>
            <p:nvSpPr>
              <p:cNvPr id="415" name="Google Shape;415;p14"/>
              <p:cNvSpPr/>
              <p:nvPr/>
            </p:nvSpPr>
            <p:spPr>
              <a:xfrm>
                <a:off x="6047225" y="1843575"/>
                <a:ext cx="20525" cy="20550"/>
              </a:xfrm>
              <a:custGeom>
                <a:avLst/>
                <a:gdLst/>
                <a:ahLst/>
                <a:cxnLst/>
                <a:rect l="l" t="t" r="r" b="b"/>
                <a:pathLst>
                  <a:path w="821" h="822" extrusionOk="0">
                    <a:moveTo>
                      <a:pt x="709" y="0"/>
                    </a:moveTo>
                    <a:lnTo>
                      <a:pt x="0" y="709"/>
                    </a:lnTo>
                    <a:lnTo>
                      <a:pt x="112" y="821"/>
                    </a:lnTo>
                    <a:lnTo>
                      <a:pt x="821" y="113"/>
                    </a:lnTo>
                    <a:lnTo>
                      <a:pt x="70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14"/>
              <p:cNvSpPr/>
              <p:nvPr/>
            </p:nvSpPr>
            <p:spPr>
              <a:xfrm>
                <a:off x="6047225" y="1843575"/>
                <a:ext cx="20525" cy="20550"/>
              </a:xfrm>
              <a:custGeom>
                <a:avLst/>
                <a:gdLst/>
                <a:ahLst/>
                <a:cxnLst/>
                <a:rect l="l" t="t" r="r" b="b"/>
                <a:pathLst>
                  <a:path w="821" h="822" extrusionOk="0">
                    <a:moveTo>
                      <a:pt x="112" y="0"/>
                    </a:moveTo>
                    <a:lnTo>
                      <a:pt x="0" y="113"/>
                    </a:lnTo>
                    <a:lnTo>
                      <a:pt x="709" y="821"/>
                    </a:lnTo>
                    <a:lnTo>
                      <a:pt x="821" y="709"/>
                    </a:lnTo>
                    <a:lnTo>
                      <a:pt x="11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14"/>
              <p:cNvSpPr/>
              <p:nvPr/>
            </p:nvSpPr>
            <p:spPr>
              <a:xfrm>
                <a:off x="5989475" y="1843675"/>
                <a:ext cx="20650" cy="20550"/>
              </a:xfrm>
              <a:custGeom>
                <a:avLst/>
                <a:gdLst/>
                <a:ahLst/>
                <a:cxnLst/>
                <a:rect l="l" t="t" r="r" b="b"/>
                <a:pathLst>
                  <a:path w="826" h="822" extrusionOk="0">
                    <a:moveTo>
                      <a:pt x="713" y="0"/>
                    </a:moveTo>
                    <a:lnTo>
                      <a:pt x="1" y="709"/>
                    </a:lnTo>
                    <a:lnTo>
                      <a:pt x="113" y="821"/>
                    </a:lnTo>
                    <a:lnTo>
                      <a:pt x="825" y="113"/>
                    </a:lnTo>
                    <a:lnTo>
                      <a:pt x="71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14"/>
              <p:cNvSpPr/>
              <p:nvPr/>
            </p:nvSpPr>
            <p:spPr>
              <a:xfrm>
                <a:off x="5989375" y="1843575"/>
                <a:ext cx="20650" cy="20550"/>
              </a:xfrm>
              <a:custGeom>
                <a:avLst/>
                <a:gdLst/>
                <a:ahLst/>
                <a:cxnLst/>
                <a:rect l="l" t="t" r="r" b="b"/>
                <a:pathLst>
                  <a:path w="826" h="822" extrusionOk="0">
                    <a:moveTo>
                      <a:pt x="117" y="0"/>
                    </a:moveTo>
                    <a:lnTo>
                      <a:pt x="1" y="113"/>
                    </a:lnTo>
                    <a:lnTo>
                      <a:pt x="713" y="821"/>
                    </a:lnTo>
                    <a:lnTo>
                      <a:pt x="825" y="709"/>
                    </a:lnTo>
                    <a:lnTo>
                      <a:pt x="11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14"/>
              <p:cNvSpPr/>
              <p:nvPr/>
            </p:nvSpPr>
            <p:spPr>
              <a:xfrm>
                <a:off x="6105350" y="1890600"/>
                <a:ext cx="20550" cy="20650"/>
              </a:xfrm>
              <a:custGeom>
                <a:avLst/>
                <a:gdLst/>
                <a:ahLst/>
                <a:cxnLst/>
                <a:rect l="l" t="t" r="r" b="b"/>
                <a:pathLst>
                  <a:path w="822" h="826" extrusionOk="0">
                    <a:moveTo>
                      <a:pt x="709" y="1"/>
                    </a:moveTo>
                    <a:lnTo>
                      <a:pt x="1" y="713"/>
                    </a:lnTo>
                    <a:lnTo>
                      <a:pt x="113" y="825"/>
                    </a:lnTo>
                    <a:lnTo>
                      <a:pt x="821" y="113"/>
                    </a:lnTo>
                    <a:lnTo>
                      <a:pt x="70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14"/>
              <p:cNvSpPr/>
              <p:nvPr/>
            </p:nvSpPr>
            <p:spPr>
              <a:xfrm>
                <a:off x="6105350" y="1890600"/>
                <a:ext cx="20550" cy="20650"/>
              </a:xfrm>
              <a:custGeom>
                <a:avLst/>
                <a:gdLst/>
                <a:ahLst/>
                <a:cxnLst/>
                <a:rect l="l" t="t" r="r" b="b"/>
                <a:pathLst>
                  <a:path w="822" h="826" extrusionOk="0">
                    <a:moveTo>
                      <a:pt x="113" y="1"/>
                    </a:moveTo>
                    <a:lnTo>
                      <a:pt x="1" y="113"/>
                    </a:lnTo>
                    <a:lnTo>
                      <a:pt x="709" y="825"/>
                    </a:lnTo>
                    <a:lnTo>
                      <a:pt x="821" y="709"/>
                    </a:lnTo>
                    <a:lnTo>
                      <a:pt x="11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14"/>
              <p:cNvSpPr/>
              <p:nvPr/>
            </p:nvSpPr>
            <p:spPr>
              <a:xfrm>
                <a:off x="6047525" y="1890600"/>
                <a:ext cx="20625" cy="20650"/>
              </a:xfrm>
              <a:custGeom>
                <a:avLst/>
                <a:gdLst/>
                <a:ahLst/>
                <a:cxnLst/>
                <a:rect l="l" t="t" r="r" b="b"/>
                <a:pathLst>
                  <a:path w="825" h="826" extrusionOk="0">
                    <a:moveTo>
                      <a:pt x="713" y="1"/>
                    </a:moveTo>
                    <a:lnTo>
                      <a:pt x="0" y="709"/>
                    </a:lnTo>
                    <a:lnTo>
                      <a:pt x="116" y="825"/>
                    </a:lnTo>
                    <a:lnTo>
                      <a:pt x="825" y="113"/>
                    </a:lnTo>
                    <a:lnTo>
                      <a:pt x="71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14"/>
              <p:cNvSpPr/>
              <p:nvPr/>
            </p:nvSpPr>
            <p:spPr>
              <a:xfrm>
                <a:off x="6047525" y="1890600"/>
                <a:ext cx="20625" cy="20650"/>
              </a:xfrm>
              <a:custGeom>
                <a:avLst/>
                <a:gdLst/>
                <a:ahLst/>
                <a:cxnLst/>
                <a:rect l="l" t="t" r="r" b="b"/>
                <a:pathLst>
                  <a:path w="825" h="826" extrusionOk="0">
                    <a:moveTo>
                      <a:pt x="112" y="1"/>
                    </a:moveTo>
                    <a:lnTo>
                      <a:pt x="0" y="113"/>
                    </a:lnTo>
                    <a:lnTo>
                      <a:pt x="713" y="825"/>
                    </a:lnTo>
                    <a:lnTo>
                      <a:pt x="825" y="709"/>
                    </a:lnTo>
                    <a:lnTo>
                      <a:pt x="11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hree columns">
  <p:cSld name="CUSTOM_2_2_1">
    <p:spTree>
      <p:nvGrpSpPr>
        <p:cNvPr id="1" name="Shape 423"/>
        <p:cNvGrpSpPr/>
        <p:nvPr/>
      </p:nvGrpSpPr>
      <p:grpSpPr>
        <a:xfrm>
          <a:off x="0" y="0"/>
          <a:ext cx="0" cy="0"/>
          <a:chOff x="0" y="0"/>
          <a:chExt cx="0" cy="0"/>
        </a:xfrm>
      </p:grpSpPr>
      <p:grpSp>
        <p:nvGrpSpPr>
          <p:cNvPr id="424" name="Google Shape;424;p15"/>
          <p:cNvGrpSpPr/>
          <p:nvPr/>
        </p:nvGrpSpPr>
        <p:grpSpPr>
          <a:xfrm>
            <a:off x="-655997" y="3837819"/>
            <a:ext cx="4859943" cy="2698431"/>
            <a:chOff x="-788304" y="3837819"/>
            <a:chExt cx="4859943" cy="2698431"/>
          </a:xfrm>
        </p:grpSpPr>
        <p:sp>
          <p:nvSpPr>
            <p:cNvPr id="425" name="Google Shape;425;p15"/>
            <p:cNvSpPr/>
            <p:nvPr/>
          </p:nvSpPr>
          <p:spPr>
            <a:xfrm flipH="1">
              <a:off x="-788304" y="4174967"/>
              <a:ext cx="2494083" cy="1471900"/>
            </a:xfrm>
            <a:custGeom>
              <a:avLst/>
              <a:gdLst/>
              <a:ahLst/>
              <a:cxnLst/>
              <a:rect l="l" t="t" r="r" b="b"/>
              <a:pathLst>
                <a:path w="22289" h="13154" extrusionOk="0">
                  <a:moveTo>
                    <a:pt x="14063" y="0"/>
                  </a:moveTo>
                  <a:lnTo>
                    <a:pt x="11521" y="2542"/>
                  </a:lnTo>
                  <a:lnTo>
                    <a:pt x="10616" y="2542"/>
                  </a:lnTo>
                  <a:lnTo>
                    <a:pt x="1" y="13154"/>
                  </a:lnTo>
                  <a:lnTo>
                    <a:pt x="5249" y="13154"/>
                  </a:lnTo>
                  <a:lnTo>
                    <a:pt x="9572" y="8831"/>
                  </a:lnTo>
                  <a:lnTo>
                    <a:pt x="13515" y="8831"/>
                  </a:lnTo>
                  <a:lnTo>
                    <a:pt x="22289" y="52"/>
                  </a:lnTo>
                  <a:lnTo>
                    <a:pt x="1406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6" name="Google Shape;426;p15"/>
            <p:cNvGrpSpPr/>
            <p:nvPr/>
          </p:nvGrpSpPr>
          <p:grpSpPr>
            <a:xfrm flipH="1">
              <a:off x="1320304" y="4461358"/>
              <a:ext cx="647437" cy="321825"/>
              <a:chOff x="7990044" y="3252744"/>
              <a:chExt cx="516874" cy="256925"/>
            </a:xfrm>
          </p:grpSpPr>
          <p:sp>
            <p:nvSpPr>
              <p:cNvPr id="427" name="Google Shape;427;p15"/>
              <p:cNvSpPr/>
              <p:nvPr/>
            </p:nvSpPr>
            <p:spPr>
              <a:xfrm>
                <a:off x="8208922" y="3431894"/>
                <a:ext cx="78111" cy="77775"/>
              </a:xfrm>
              <a:custGeom>
                <a:avLst/>
                <a:gdLst/>
                <a:ahLst/>
                <a:cxnLst/>
                <a:rect l="l" t="t" r="r" b="b"/>
                <a:pathLst>
                  <a:path w="930" h="926" extrusionOk="0">
                    <a:moveTo>
                      <a:pt x="129" y="1"/>
                    </a:moveTo>
                    <a:lnTo>
                      <a:pt x="1" y="125"/>
                    </a:lnTo>
                    <a:lnTo>
                      <a:pt x="801" y="926"/>
                    </a:lnTo>
                    <a:lnTo>
                      <a:pt x="929" y="798"/>
                    </a:lnTo>
                    <a:lnTo>
                      <a:pt x="12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15"/>
              <p:cNvSpPr/>
              <p:nvPr/>
            </p:nvSpPr>
            <p:spPr>
              <a:xfrm>
                <a:off x="8208922" y="3431558"/>
                <a:ext cx="77775" cy="77775"/>
              </a:xfrm>
              <a:custGeom>
                <a:avLst/>
                <a:gdLst/>
                <a:ahLst/>
                <a:cxnLst/>
                <a:rect l="l" t="t" r="r" b="b"/>
                <a:pathLst>
                  <a:path w="926" h="926" extrusionOk="0">
                    <a:moveTo>
                      <a:pt x="801" y="1"/>
                    </a:moveTo>
                    <a:lnTo>
                      <a:pt x="1" y="798"/>
                    </a:lnTo>
                    <a:lnTo>
                      <a:pt x="125" y="926"/>
                    </a:lnTo>
                    <a:lnTo>
                      <a:pt x="925" y="125"/>
                    </a:lnTo>
                    <a:lnTo>
                      <a:pt x="80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15"/>
              <p:cNvSpPr/>
              <p:nvPr/>
            </p:nvSpPr>
            <p:spPr>
              <a:xfrm>
                <a:off x="7990044" y="3431894"/>
                <a:ext cx="78111" cy="77775"/>
              </a:xfrm>
              <a:custGeom>
                <a:avLst/>
                <a:gdLst/>
                <a:ahLst/>
                <a:cxnLst/>
                <a:rect l="l" t="t" r="r" b="b"/>
                <a:pathLst>
                  <a:path w="930" h="926" extrusionOk="0">
                    <a:moveTo>
                      <a:pt x="129" y="1"/>
                    </a:moveTo>
                    <a:lnTo>
                      <a:pt x="1" y="125"/>
                    </a:lnTo>
                    <a:lnTo>
                      <a:pt x="801" y="926"/>
                    </a:lnTo>
                    <a:lnTo>
                      <a:pt x="930" y="798"/>
                    </a:lnTo>
                    <a:lnTo>
                      <a:pt x="12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15"/>
              <p:cNvSpPr/>
              <p:nvPr/>
            </p:nvSpPr>
            <p:spPr>
              <a:xfrm>
                <a:off x="7990044" y="3431558"/>
                <a:ext cx="77775" cy="77775"/>
              </a:xfrm>
              <a:custGeom>
                <a:avLst/>
                <a:gdLst/>
                <a:ahLst/>
                <a:cxnLst/>
                <a:rect l="l" t="t" r="r" b="b"/>
                <a:pathLst>
                  <a:path w="926" h="926" extrusionOk="0">
                    <a:moveTo>
                      <a:pt x="801" y="1"/>
                    </a:moveTo>
                    <a:lnTo>
                      <a:pt x="1" y="798"/>
                    </a:lnTo>
                    <a:lnTo>
                      <a:pt x="129" y="926"/>
                    </a:lnTo>
                    <a:lnTo>
                      <a:pt x="926" y="125"/>
                    </a:lnTo>
                    <a:lnTo>
                      <a:pt x="80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15"/>
              <p:cNvSpPr/>
              <p:nvPr/>
            </p:nvSpPr>
            <p:spPr>
              <a:xfrm>
                <a:off x="8428808" y="3252744"/>
                <a:ext cx="78111" cy="78111"/>
              </a:xfrm>
              <a:custGeom>
                <a:avLst/>
                <a:gdLst/>
                <a:ahLst/>
                <a:cxnLst/>
                <a:rect l="l" t="t" r="r" b="b"/>
                <a:pathLst>
                  <a:path w="930" h="930" extrusionOk="0">
                    <a:moveTo>
                      <a:pt x="129" y="0"/>
                    </a:moveTo>
                    <a:lnTo>
                      <a:pt x="1" y="129"/>
                    </a:lnTo>
                    <a:lnTo>
                      <a:pt x="801" y="929"/>
                    </a:lnTo>
                    <a:lnTo>
                      <a:pt x="929" y="801"/>
                    </a:lnTo>
                    <a:lnTo>
                      <a:pt x="12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15"/>
              <p:cNvSpPr/>
              <p:nvPr/>
            </p:nvSpPr>
            <p:spPr>
              <a:xfrm>
                <a:off x="8429144" y="3253080"/>
                <a:ext cx="77775" cy="78111"/>
              </a:xfrm>
              <a:custGeom>
                <a:avLst/>
                <a:gdLst/>
                <a:ahLst/>
                <a:cxnLst/>
                <a:rect l="l" t="t" r="r" b="b"/>
                <a:pathLst>
                  <a:path w="926" h="930" extrusionOk="0">
                    <a:moveTo>
                      <a:pt x="797" y="0"/>
                    </a:moveTo>
                    <a:lnTo>
                      <a:pt x="1" y="801"/>
                    </a:lnTo>
                    <a:lnTo>
                      <a:pt x="125" y="929"/>
                    </a:lnTo>
                    <a:lnTo>
                      <a:pt x="925" y="129"/>
                    </a:lnTo>
                    <a:lnTo>
                      <a:pt x="79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15"/>
              <p:cNvSpPr/>
              <p:nvPr/>
            </p:nvSpPr>
            <p:spPr>
              <a:xfrm>
                <a:off x="8209930" y="3252744"/>
                <a:ext cx="78111" cy="78111"/>
              </a:xfrm>
              <a:custGeom>
                <a:avLst/>
                <a:gdLst/>
                <a:ahLst/>
                <a:cxnLst/>
                <a:rect l="l" t="t" r="r" b="b"/>
                <a:pathLst>
                  <a:path w="930" h="930" extrusionOk="0">
                    <a:moveTo>
                      <a:pt x="129" y="0"/>
                    </a:moveTo>
                    <a:lnTo>
                      <a:pt x="1" y="129"/>
                    </a:lnTo>
                    <a:lnTo>
                      <a:pt x="801" y="929"/>
                    </a:lnTo>
                    <a:lnTo>
                      <a:pt x="929" y="801"/>
                    </a:lnTo>
                    <a:lnTo>
                      <a:pt x="12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15"/>
              <p:cNvSpPr/>
              <p:nvPr/>
            </p:nvSpPr>
            <p:spPr>
              <a:xfrm>
                <a:off x="8210266" y="3253080"/>
                <a:ext cx="77775" cy="78111"/>
              </a:xfrm>
              <a:custGeom>
                <a:avLst/>
                <a:gdLst/>
                <a:ahLst/>
                <a:cxnLst/>
                <a:rect l="l" t="t" r="r" b="b"/>
                <a:pathLst>
                  <a:path w="926" h="930" extrusionOk="0">
                    <a:moveTo>
                      <a:pt x="801" y="0"/>
                    </a:moveTo>
                    <a:lnTo>
                      <a:pt x="1" y="801"/>
                    </a:lnTo>
                    <a:lnTo>
                      <a:pt x="125" y="929"/>
                    </a:lnTo>
                    <a:lnTo>
                      <a:pt x="925" y="129"/>
                    </a:lnTo>
                    <a:lnTo>
                      <a:pt x="80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 name="Google Shape;435;p15"/>
            <p:cNvGrpSpPr/>
            <p:nvPr/>
          </p:nvGrpSpPr>
          <p:grpSpPr>
            <a:xfrm rot="5400000">
              <a:off x="813121" y="3277732"/>
              <a:ext cx="2698431" cy="3818605"/>
              <a:chOff x="7726148" y="777978"/>
              <a:chExt cx="2698431" cy="3818605"/>
            </a:xfrm>
          </p:grpSpPr>
          <p:sp>
            <p:nvSpPr>
              <p:cNvPr id="436" name="Google Shape;436;p15"/>
              <p:cNvSpPr/>
              <p:nvPr/>
            </p:nvSpPr>
            <p:spPr>
              <a:xfrm>
                <a:off x="7726148" y="4468667"/>
                <a:ext cx="148998" cy="127917"/>
              </a:xfrm>
              <a:custGeom>
                <a:avLst/>
                <a:gdLst/>
                <a:ahLst/>
                <a:cxnLst/>
                <a:rect l="l" t="t" r="r" b="b"/>
                <a:pathLst>
                  <a:path w="1774" h="1523" extrusionOk="0">
                    <a:moveTo>
                      <a:pt x="757" y="406"/>
                    </a:moveTo>
                    <a:cubicBezTo>
                      <a:pt x="1077" y="406"/>
                      <a:pt x="1238" y="790"/>
                      <a:pt x="1009" y="1014"/>
                    </a:cubicBezTo>
                    <a:cubicBezTo>
                      <a:pt x="937" y="1087"/>
                      <a:pt x="847" y="1120"/>
                      <a:pt x="759" y="1120"/>
                    </a:cubicBezTo>
                    <a:cubicBezTo>
                      <a:pt x="576" y="1120"/>
                      <a:pt x="401" y="978"/>
                      <a:pt x="401" y="762"/>
                    </a:cubicBezTo>
                    <a:cubicBezTo>
                      <a:pt x="401" y="566"/>
                      <a:pt x="561" y="406"/>
                      <a:pt x="757" y="406"/>
                    </a:cubicBezTo>
                    <a:close/>
                    <a:moveTo>
                      <a:pt x="764" y="1"/>
                    </a:moveTo>
                    <a:cubicBezTo>
                      <a:pt x="374" y="1"/>
                      <a:pt x="1" y="305"/>
                      <a:pt x="1" y="762"/>
                    </a:cubicBezTo>
                    <a:cubicBezTo>
                      <a:pt x="1" y="1182"/>
                      <a:pt x="337" y="1519"/>
                      <a:pt x="757" y="1523"/>
                    </a:cubicBezTo>
                    <a:cubicBezTo>
                      <a:pt x="1434" y="1523"/>
                      <a:pt x="1774" y="702"/>
                      <a:pt x="1294" y="226"/>
                    </a:cubicBezTo>
                    <a:cubicBezTo>
                      <a:pt x="1139" y="70"/>
                      <a:pt x="950" y="1"/>
                      <a:pt x="7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15"/>
              <p:cNvSpPr/>
              <p:nvPr/>
            </p:nvSpPr>
            <p:spPr>
              <a:xfrm>
                <a:off x="9887546" y="2617023"/>
                <a:ext cx="520234" cy="519814"/>
              </a:xfrm>
              <a:custGeom>
                <a:avLst/>
                <a:gdLst/>
                <a:ahLst/>
                <a:cxnLst/>
                <a:rect l="l" t="t" r="r" b="b"/>
                <a:pathLst>
                  <a:path w="6194" h="6189" extrusionOk="0">
                    <a:moveTo>
                      <a:pt x="4428" y="0"/>
                    </a:moveTo>
                    <a:lnTo>
                      <a:pt x="2214" y="2214"/>
                    </a:lnTo>
                    <a:lnTo>
                      <a:pt x="1" y="4427"/>
                    </a:lnTo>
                    <a:lnTo>
                      <a:pt x="1" y="6188"/>
                    </a:lnTo>
                    <a:lnTo>
                      <a:pt x="3095" y="3094"/>
                    </a:lnTo>
                    <a:lnTo>
                      <a:pt x="61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15"/>
              <p:cNvSpPr/>
              <p:nvPr/>
            </p:nvSpPr>
            <p:spPr>
              <a:xfrm>
                <a:off x="7813245" y="777978"/>
                <a:ext cx="2611333" cy="3736295"/>
              </a:xfrm>
              <a:custGeom>
                <a:avLst/>
                <a:gdLst/>
                <a:ahLst/>
                <a:cxnLst/>
                <a:rect l="l" t="t" r="r" b="b"/>
                <a:pathLst>
                  <a:path w="31091" h="44485" extrusionOk="0">
                    <a:moveTo>
                      <a:pt x="28921" y="1"/>
                    </a:moveTo>
                    <a:lnTo>
                      <a:pt x="23577" y="5344"/>
                    </a:lnTo>
                    <a:lnTo>
                      <a:pt x="23577" y="11525"/>
                    </a:lnTo>
                    <a:lnTo>
                      <a:pt x="30686" y="18638"/>
                    </a:lnTo>
                    <a:lnTo>
                      <a:pt x="30686" y="21984"/>
                    </a:lnTo>
                    <a:lnTo>
                      <a:pt x="19218" y="33456"/>
                    </a:lnTo>
                    <a:lnTo>
                      <a:pt x="10744" y="33456"/>
                    </a:lnTo>
                    <a:lnTo>
                      <a:pt x="10688" y="33512"/>
                    </a:lnTo>
                    <a:lnTo>
                      <a:pt x="0" y="44200"/>
                    </a:lnTo>
                    <a:lnTo>
                      <a:pt x="285" y="44484"/>
                    </a:lnTo>
                    <a:lnTo>
                      <a:pt x="10912" y="33857"/>
                    </a:lnTo>
                    <a:lnTo>
                      <a:pt x="19382" y="33857"/>
                    </a:lnTo>
                    <a:lnTo>
                      <a:pt x="19442" y="33797"/>
                    </a:lnTo>
                    <a:lnTo>
                      <a:pt x="31090" y="22148"/>
                    </a:lnTo>
                    <a:lnTo>
                      <a:pt x="31090" y="18474"/>
                    </a:lnTo>
                    <a:lnTo>
                      <a:pt x="23977" y="11361"/>
                    </a:lnTo>
                    <a:lnTo>
                      <a:pt x="23977" y="5509"/>
                    </a:lnTo>
                    <a:lnTo>
                      <a:pt x="29205" y="285"/>
                    </a:lnTo>
                    <a:lnTo>
                      <a:pt x="2892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9" name="Google Shape;439;p15"/>
          <p:cNvGrpSpPr/>
          <p:nvPr/>
        </p:nvGrpSpPr>
        <p:grpSpPr>
          <a:xfrm flipH="1">
            <a:off x="5745066" y="-1801575"/>
            <a:ext cx="4054931" cy="3690696"/>
            <a:chOff x="-626842" y="-1801575"/>
            <a:chExt cx="4054931" cy="3690696"/>
          </a:xfrm>
        </p:grpSpPr>
        <p:sp>
          <p:nvSpPr>
            <p:cNvPr id="440" name="Google Shape;440;p15"/>
            <p:cNvSpPr/>
            <p:nvPr/>
          </p:nvSpPr>
          <p:spPr>
            <a:xfrm>
              <a:off x="-626842" y="-190870"/>
              <a:ext cx="2698418" cy="1592456"/>
            </a:xfrm>
            <a:custGeom>
              <a:avLst/>
              <a:gdLst/>
              <a:ahLst/>
              <a:cxnLst/>
              <a:rect l="l" t="t" r="r" b="b"/>
              <a:pathLst>
                <a:path w="22289" h="13154" extrusionOk="0">
                  <a:moveTo>
                    <a:pt x="14063" y="0"/>
                  </a:moveTo>
                  <a:lnTo>
                    <a:pt x="11521" y="2542"/>
                  </a:lnTo>
                  <a:lnTo>
                    <a:pt x="10616" y="2542"/>
                  </a:lnTo>
                  <a:lnTo>
                    <a:pt x="1" y="13154"/>
                  </a:lnTo>
                  <a:lnTo>
                    <a:pt x="5249" y="13154"/>
                  </a:lnTo>
                  <a:lnTo>
                    <a:pt x="9572" y="8831"/>
                  </a:lnTo>
                  <a:lnTo>
                    <a:pt x="13515" y="8831"/>
                  </a:lnTo>
                  <a:lnTo>
                    <a:pt x="22289" y="52"/>
                  </a:lnTo>
                  <a:lnTo>
                    <a:pt x="1406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1" name="Google Shape;441;p15"/>
            <p:cNvGrpSpPr/>
            <p:nvPr/>
          </p:nvGrpSpPr>
          <p:grpSpPr>
            <a:xfrm rot="10800000">
              <a:off x="388735" y="-1801575"/>
              <a:ext cx="3039353" cy="3203144"/>
              <a:chOff x="7797455" y="1505164"/>
              <a:chExt cx="3773251" cy="3976591"/>
            </a:xfrm>
          </p:grpSpPr>
          <p:sp>
            <p:nvSpPr>
              <p:cNvPr id="442" name="Google Shape;442;p15"/>
              <p:cNvSpPr/>
              <p:nvPr/>
            </p:nvSpPr>
            <p:spPr>
              <a:xfrm>
                <a:off x="8507171" y="4423732"/>
                <a:ext cx="375603" cy="375939"/>
              </a:xfrm>
              <a:custGeom>
                <a:avLst/>
                <a:gdLst/>
                <a:ahLst/>
                <a:cxnLst/>
                <a:rect l="l" t="t" r="r" b="b"/>
                <a:pathLst>
                  <a:path w="4472" h="4476" extrusionOk="0">
                    <a:moveTo>
                      <a:pt x="4471" y="0"/>
                    </a:moveTo>
                    <a:lnTo>
                      <a:pt x="2234" y="2238"/>
                    </a:lnTo>
                    <a:lnTo>
                      <a:pt x="0" y="4475"/>
                    </a:lnTo>
                    <a:lnTo>
                      <a:pt x="1273" y="4475"/>
                    </a:lnTo>
                    <a:lnTo>
                      <a:pt x="2870" y="2874"/>
                    </a:lnTo>
                    <a:lnTo>
                      <a:pt x="4471" y="1273"/>
                    </a:lnTo>
                    <a:lnTo>
                      <a:pt x="44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15"/>
              <p:cNvSpPr/>
              <p:nvPr/>
            </p:nvSpPr>
            <p:spPr>
              <a:xfrm>
                <a:off x="7797455" y="5326373"/>
                <a:ext cx="181250" cy="155382"/>
              </a:xfrm>
              <a:custGeom>
                <a:avLst/>
                <a:gdLst/>
                <a:ahLst/>
                <a:cxnLst/>
                <a:rect l="l" t="t" r="r" b="b"/>
                <a:pathLst>
                  <a:path w="2158" h="1850" extrusionOk="0">
                    <a:moveTo>
                      <a:pt x="1231" y="488"/>
                    </a:moveTo>
                    <a:cubicBezTo>
                      <a:pt x="1455" y="488"/>
                      <a:pt x="1669" y="663"/>
                      <a:pt x="1669" y="925"/>
                    </a:cubicBezTo>
                    <a:cubicBezTo>
                      <a:pt x="1669" y="1166"/>
                      <a:pt x="1473" y="1362"/>
                      <a:pt x="1233" y="1362"/>
                    </a:cubicBezTo>
                    <a:cubicBezTo>
                      <a:pt x="845" y="1358"/>
                      <a:pt x="653" y="889"/>
                      <a:pt x="925" y="617"/>
                    </a:cubicBezTo>
                    <a:cubicBezTo>
                      <a:pt x="1014" y="528"/>
                      <a:pt x="1124" y="488"/>
                      <a:pt x="1231" y="488"/>
                    </a:cubicBezTo>
                    <a:close/>
                    <a:moveTo>
                      <a:pt x="1233" y="1"/>
                    </a:moveTo>
                    <a:cubicBezTo>
                      <a:pt x="413" y="1"/>
                      <a:pt x="0" y="998"/>
                      <a:pt x="581" y="1578"/>
                    </a:cubicBezTo>
                    <a:cubicBezTo>
                      <a:pt x="768" y="1765"/>
                      <a:pt x="999" y="1849"/>
                      <a:pt x="1226" y="1849"/>
                    </a:cubicBezTo>
                    <a:cubicBezTo>
                      <a:pt x="1701" y="1849"/>
                      <a:pt x="2158" y="1481"/>
                      <a:pt x="2158" y="925"/>
                    </a:cubicBezTo>
                    <a:cubicBezTo>
                      <a:pt x="2158" y="413"/>
                      <a:pt x="1746" y="1"/>
                      <a:pt x="12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15"/>
              <p:cNvSpPr/>
              <p:nvPr/>
            </p:nvSpPr>
            <p:spPr>
              <a:xfrm>
                <a:off x="11389036" y="1505164"/>
                <a:ext cx="181670" cy="155382"/>
              </a:xfrm>
              <a:custGeom>
                <a:avLst/>
                <a:gdLst/>
                <a:ahLst/>
                <a:cxnLst/>
                <a:rect l="l" t="t" r="r" b="b"/>
                <a:pathLst>
                  <a:path w="2163" h="1850" extrusionOk="0">
                    <a:moveTo>
                      <a:pt x="1233" y="488"/>
                    </a:moveTo>
                    <a:cubicBezTo>
                      <a:pt x="1457" y="488"/>
                      <a:pt x="1674" y="663"/>
                      <a:pt x="1674" y="925"/>
                    </a:cubicBezTo>
                    <a:cubicBezTo>
                      <a:pt x="1674" y="1166"/>
                      <a:pt x="1478" y="1358"/>
                      <a:pt x="1237" y="1362"/>
                    </a:cubicBezTo>
                    <a:cubicBezTo>
                      <a:pt x="849" y="1362"/>
                      <a:pt x="653" y="889"/>
                      <a:pt x="929" y="617"/>
                    </a:cubicBezTo>
                    <a:cubicBezTo>
                      <a:pt x="1017" y="528"/>
                      <a:pt x="1126" y="488"/>
                      <a:pt x="1233" y="488"/>
                    </a:cubicBezTo>
                    <a:close/>
                    <a:moveTo>
                      <a:pt x="1237" y="1"/>
                    </a:moveTo>
                    <a:cubicBezTo>
                      <a:pt x="413" y="1"/>
                      <a:pt x="1" y="998"/>
                      <a:pt x="585" y="1578"/>
                    </a:cubicBezTo>
                    <a:cubicBezTo>
                      <a:pt x="772" y="1765"/>
                      <a:pt x="1003" y="1849"/>
                      <a:pt x="1230" y="1849"/>
                    </a:cubicBezTo>
                    <a:cubicBezTo>
                      <a:pt x="1705" y="1849"/>
                      <a:pt x="2162" y="1481"/>
                      <a:pt x="2162" y="925"/>
                    </a:cubicBezTo>
                    <a:cubicBezTo>
                      <a:pt x="2162" y="413"/>
                      <a:pt x="1746" y="1"/>
                      <a:pt x="12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15"/>
              <p:cNvSpPr/>
              <p:nvPr/>
            </p:nvSpPr>
            <p:spPr>
              <a:xfrm>
                <a:off x="7919157" y="1639968"/>
                <a:ext cx="3594352" cy="3738983"/>
              </a:xfrm>
              <a:custGeom>
                <a:avLst/>
                <a:gdLst/>
                <a:ahLst/>
                <a:cxnLst/>
                <a:rect l="l" t="t" r="r" b="b"/>
                <a:pathLst>
                  <a:path w="42795" h="44517" extrusionOk="0">
                    <a:moveTo>
                      <a:pt x="42306" y="1"/>
                    </a:moveTo>
                    <a:lnTo>
                      <a:pt x="42306" y="12025"/>
                    </a:lnTo>
                    <a:lnTo>
                      <a:pt x="23925" y="30406"/>
                    </a:lnTo>
                    <a:lnTo>
                      <a:pt x="13762" y="30406"/>
                    </a:lnTo>
                    <a:lnTo>
                      <a:pt x="13690" y="30478"/>
                    </a:lnTo>
                    <a:lnTo>
                      <a:pt x="0" y="44172"/>
                    </a:lnTo>
                    <a:lnTo>
                      <a:pt x="345" y="44516"/>
                    </a:lnTo>
                    <a:lnTo>
                      <a:pt x="13966" y="30895"/>
                    </a:lnTo>
                    <a:lnTo>
                      <a:pt x="24125" y="30895"/>
                    </a:lnTo>
                    <a:lnTo>
                      <a:pt x="24197" y="30823"/>
                    </a:lnTo>
                    <a:lnTo>
                      <a:pt x="42795" y="12230"/>
                    </a:lnTo>
                    <a:lnTo>
                      <a:pt x="4279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 name="Google Shape;446;p15"/>
            <p:cNvGrpSpPr/>
            <p:nvPr/>
          </p:nvGrpSpPr>
          <p:grpSpPr>
            <a:xfrm>
              <a:off x="331330" y="1630180"/>
              <a:ext cx="258605" cy="258941"/>
              <a:chOff x="8925357" y="2817675"/>
              <a:chExt cx="258605" cy="258941"/>
            </a:xfrm>
          </p:grpSpPr>
          <p:sp>
            <p:nvSpPr>
              <p:cNvPr id="447" name="Google Shape;447;p15"/>
              <p:cNvSpPr/>
              <p:nvPr/>
            </p:nvSpPr>
            <p:spPr>
              <a:xfrm>
                <a:off x="9033956" y="2817675"/>
                <a:ext cx="41155" cy="258941"/>
              </a:xfrm>
              <a:custGeom>
                <a:avLst/>
                <a:gdLst/>
                <a:ahLst/>
                <a:cxnLst/>
                <a:rect l="l" t="t" r="r" b="b"/>
                <a:pathLst>
                  <a:path w="490" h="3083" extrusionOk="0">
                    <a:moveTo>
                      <a:pt x="1" y="1"/>
                    </a:moveTo>
                    <a:lnTo>
                      <a:pt x="1" y="3083"/>
                    </a:lnTo>
                    <a:lnTo>
                      <a:pt x="489" y="3083"/>
                    </a:lnTo>
                    <a:lnTo>
                      <a:pt x="4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15"/>
              <p:cNvSpPr/>
              <p:nvPr/>
            </p:nvSpPr>
            <p:spPr>
              <a:xfrm>
                <a:off x="8925357" y="2926610"/>
                <a:ext cx="258605" cy="41155"/>
              </a:xfrm>
              <a:custGeom>
                <a:avLst/>
                <a:gdLst/>
                <a:ahLst/>
                <a:cxnLst/>
                <a:rect l="l" t="t" r="r" b="b"/>
                <a:pathLst>
                  <a:path w="3079" h="490" extrusionOk="0">
                    <a:moveTo>
                      <a:pt x="1" y="1"/>
                    </a:moveTo>
                    <a:lnTo>
                      <a:pt x="1" y="489"/>
                    </a:lnTo>
                    <a:lnTo>
                      <a:pt x="3079" y="489"/>
                    </a:lnTo>
                    <a:lnTo>
                      <a:pt x="307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49" name="Google Shape;449;p15"/>
          <p:cNvSpPr txBox="1">
            <a:spLocks noGrp="1"/>
          </p:cNvSpPr>
          <p:nvPr>
            <p:ph type="title" hasCustomPrompt="1"/>
          </p:nvPr>
        </p:nvSpPr>
        <p:spPr>
          <a:xfrm>
            <a:off x="1478734" y="2019699"/>
            <a:ext cx="885900" cy="527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3000"/>
              <a:buNone/>
              <a:defRPr/>
            </a:lvl1pPr>
            <a:lvl2pPr lvl="1" algn="ctr" rtl="0">
              <a:lnSpc>
                <a:spcPct val="100000"/>
              </a:lnSpc>
              <a:spcBef>
                <a:spcPts val="0"/>
              </a:spcBef>
              <a:spcAft>
                <a:spcPts val="0"/>
              </a:spcAft>
              <a:buClr>
                <a:schemeClr val="dk2"/>
              </a:buClr>
              <a:buSzPts val="3200"/>
              <a:buNone/>
              <a:defRPr sz="3200">
                <a:solidFill>
                  <a:schemeClr val="dk2"/>
                </a:solidFill>
              </a:defRPr>
            </a:lvl2pPr>
            <a:lvl3pPr lvl="2" algn="ctr" rtl="0">
              <a:lnSpc>
                <a:spcPct val="100000"/>
              </a:lnSpc>
              <a:spcBef>
                <a:spcPts val="0"/>
              </a:spcBef>
              <a:spcAft>
                <a:spcPts val="0"/>
              </a:spcAft>
              <a:buClr>
                <a:schemeClr val="dk2"/>
              </a:buClr>
              <a:buSzPts val="3200"/>
              <a:buNone/>
              <a:defRPr sz="3200">
                <a:solidFill>
                  <a:schemeClr val="dk2"/>
                </a:solidFill>
              </a:defRPr>
            </a:lvl3pPr>
            <a:lvl4pPr lvl="3" algn="ctr" rtl="0">
              <a:lnSpc>
                <a:spcPct val="100000"/>
              </a:lnSpc>
              <a:spcBef>
                <a:spcPts val="0"/>
              </a:spcBef>
              <a:spcAft>
                <a:spcPts val="0"/>
              </a:spcAft>
              <a:buClr>
                <a:schemeClr val="dk2"/>
              </a:buClr>
              <a:buSzPts val="3200"/>
              <a:buNone/>
              <a:defRPr sz="3200">
                <a:solidFill>
                  <a:schemeClr val="dk2"/>
                </a:solidFill>
              </a:defRPr>
            </a:lvl4pPr>
            <a:lvl5pPr lvl="4" algn="ctr" rtl="0">
              <a:lnSpc>
                <a:spcPct val="100000"/>
              </a:lnSpc>
              <a:spcBef>
                <a:spcPts val="0"/>
              </a:spcBef>
              <a:spcAft>
                <a:spcPts val="0"/>
              </a:spcAft>
              <a:buClr>
                <a:schemeClr val="dk2"/>
              </a:buClr>
              <a:buSzPts val="3200"/>
              <a:buNone/>
              <a:defRPr sz="3200">
                <a:solidFill>
                  <a:schemeClr val="dk2"/>
                </a:solidFill>
              </a:defRPr>
            </a:lvl5pPr>
            <a:lvl6pPr lvl="5" algn="ctr" rtl="0">
              <a:lnSpc>
                <a:spcPct val="100000"/>
              </a:lnSpc>
              <a:spcBef>
                <a:spcPts val="0"/>
              </a:spcBef>
              <a:spcAft>
                <a:spcPts val="0"/>
              </a:spcAft>
              <a:buClr>
                <a:schemeClr val="dk2"/>
              </a:buClr>
              <a:buSzPts val="3200"/>
              <a:buNone/>
              <a:defRPr sz="3200">
                <a:solidFill>
                  <a:schemeClr val="dk2"/>
                </a:solidFill>
              </a:defRPr>
            </a:lvl6pPr>
            <a:lvl7pPr lvl="6" algn="ctr" rtl="0">
              <a:lnSpc>
                <a:spcPct val="100000"/>
              </a:lnSpc>
              <a:spcBef>
                <a:spcPts val="0"/>
              </a:spcBef>
              <a:spcAft>
                <a:spcPts val="0"/>
              </a:spcAft>
              <a:buClr>
                <a:schemeClr val="dk2"/>
              </a:buClr>
              <a:buSzPts val="3200"/>
              <a:buNone/>
              <a:defRPr sz="3200">
                <a:solidFill>
                  <a:schemeClr val="dk2"/>
                </a:solidFill>
              </a:defRPr>
            </a:lvl7pPr>
            <a:lvl8pPr lvl="7" algn="ctr" rtl="0">
              <a:lnSpc>
                <a:spcPct val="100000"/>
              </a:lnSpc>
              <a:spcBef>
                <a:spcPts val="0"/>
              </a:spcBef>
              <a:spcAft>
                <a:spcPts val="0"/>
              </a:spcAft>
              <a:buClr>
                <a:schemeClr val="dk2"/>
              </a:buClr>
              <a:buSzPts val="3200"/>
              <a:buNone/>
              <a:defRPr sz="3200">
                <a:solidFill>
                  <a:schemeClr val="dk2"/>
                </a:solidFill>
              </a:defRPr>
            </a:lvl8pPr>
            <a:lvl9pPr lvl="8" algn="ctr" rtl="0">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450" name="Google Shape;450;p15"/>
          <p:cNvSpPr txBox="1">
            <a:spLocks noGrp="1"/>
          </p:cNvSpPr>
          <p:nvPr>
            <p:ph type="subTitle" idx="1"/>
          </p:nvPr>
        </p:nvSpPr>
        <p:spPr>
          <a:xfrm>
            <a:off x="777784" y="2601579"/>
            <a:ext cx="2287800" cy="371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200" b="1">
                <a:solidFill>
                  <a:schemeClr val="dk2"/>
                </a:solidFill>
                <a:latin typeface="Orbitron"/>
                <a:ea typeface="Orbitron"/>
                <a:cs typeface="Orbitron"/>
                <a:sym typeface="Orbitron"/>
              </a:defRPr>
            </a:lvl1pPr>
            <a:lvl2pPr lvl="1" rtl="0">
              <a:lnSpc>
                <a:spcPct val="100000"/>
              </a:lnSpc>
              <a:spcBef>
                <a:spcPts val="0"/>
              </a:spcBef>
              <a:spcAft>
                <a:spcPts val="0"/>
              </a:spcAft>
              <a:buNone/>
              <a:defRPr sz="2200" b="1">
                <a:solidFill>
                  <a:schemeClr val="dk2"/>
                </a:solidFill>
                <a:latin typeface="Orbitron"/>
                <a:ea typeface="Orbitron"/>
                <a:cs typeface="Orbitron"/>
                <a:sym typeface="Orbitron"/>
              </a:defRPr>
            </a:lvl2pPr>
            <a:lvl3pPr lvl="2" rtl="0">
              <a:lnSpc>
                <a:spcPct val="100000"/>
              </a:lnSpc>
              <a:spcBef>
                <a:spcPts val="0"/>
              </a:spcBef>
              <a:spcAft>
                <a:spcPts val="0"/>
              </a:spcAft>
              <a:buNone/>
              <a:defRPr sz="2200" b="1">
                <a:solidFill>
                  <a:schemeClr val="dk2"/>
                </a:solidFill>
                <a:latin typeface="Orbitron"/>
                <a:ea typeface="Orbitron"/>
                <a:cs typeface="Orbitron"/>
                <a:sym typeface="Orbitron"/>
              </a:defRPr>
            </a:lvl3pPr>
            <a:lvl4pPr lvl="3" rtl="0">
              <a:lnSpc>
                <a:spcPct val="100000"/>
              </a:lnSpc>
              <a:spcBef>
                <a:spcPts val="0"/>
              </a:spcBef>
              <a:spcAft>
                <a:spcPts val="0"/>
              </a:spcAft>
              <a:buNone/>
              <a:defRPr sz="2200" b="1">
                <a:solidFill>
                  <a:schemeClr val="dk2"/>
                </a:solidFill>
                <a:latin typeface="Orbitron"/>
                <a:ea typeface="Orbitron"/>
                <a:cs typeface="Orbitron"/>
                <a:sym typeface="Orbitron"/>
              </a:defRPr>
            </a:lvl4pPr>
            <a:lvl5pPr lvl="4" rtl="0">
              <a:lnSpc>
                <a:spcPct val="100000"/>
              </a:lnSpc>
              <a:spcBef>
                <a:spcPts val="0"/>
              </a:spcBef>
              <a:spcAft>
                <a:spcPts val="0"/>
              </a:spcAft>
              <a:buNone/>
              <a:defRPr sz="2200" b="1">
                <a:solidFill>
                  <a:schemeClr val="dk2"/>
                </a:solidFill>
                <a:latin typeface="Orbitron"/>
                <a:ea typeface="Orbitron"/>
                <a:cs typeface="Orbitron"/>
                <a:sym typeface="Orbitron"/>
              </a:defRPr>
            </a:lvl5pPr>
            <a:lvl6pPr lvl="5" rtl="0">
              <a:lnSpc>
                <a:spcPct val="100000"/>
              </a:lnSpc>
              <a:spcBef>
                <a:spcPts val="0"/>
              </a:spcBef>
              <a:spcAft>
                <a:spcPts val="0"/>
              </a:spcAft>
              <a:buNone/>
              <a:defRPr sz="2200" b="1">
                <a:solidFill>
                  <a:schemeClr val="dk2"/>
                </a:solidFill>
                <a:latin typeface="Orbitron"/>
                <a:ea typeface="Orbitron"/>
                <a:cs typeface="Orbitron"/>
                <a:sym typeface="Orbitron"/>
              </a:defRPr>
            </a:lvl6pPr>
            <a:lvl7pPr lvl="6" rtl="0">
              <a:lnSpc>
                <a:spcPct val="100000"/>
              </a:lnSpc>
              <a:spcBef>
                <a:spcPts val="0"/>
              </a:spcBef>
              <a:spcAft>
                <a:spcPts val="0"/>
              </a:spcAft>
              <a:buNone/>
              <a:defRPr sz="2200" b="1">
                <a:solidFill>
                  <a:schemeClr val="dk2"/>
                </a:solidFill>
                <a:latin typeface="Orbitron"/>
                <a:ea typeface="Orbitron"/>
                <a:cs typeface="Orbitron"/>
                <a:sym typeface="Orbitron"/>
              </a:defRPr>
            </a:lvl7pPr>
            <a:lvl8pPr lvl="7" rtl="0">
              <a:lnSpc>
                <a:spcPct val="100000"/>
              </a:lnSpc>
              <a:spcBef>
                <a:spcPts val="0"/>
              </a:spcBef>
              <a:spcAft>
                <a:spcPts val="0"/>
              </a:spcAft>
              <a:buNone/>
              <a:defRPr sz="2200" b="1">
                <a:solidFill>
                  <a:schemeClr val="dk2"/>
                </a:solidFill>
                <a:latin typeface="Orbitron"/>
                <a:ea typeface="Orbitron"/>
                <a:cs typeface="Orbitron"/>
                <a:sym typeface="Orbitron"/>
              </a:defRPr>
            </a:lvl8pPr>
            <a:lvl9pPr lvl="8" rtl="0">
              <a:lnSpc>
                <a:spcPct val="100000"/>
              </a:lnSpc>
              <a:spcBef>
                <a:spcPts val="0"/>
              </a:spcBef>
              <a:spcAft>
                <a:spcPts val="0"/>
              </a:spcAft>
              <a:buNone/>
              <a:defRPr sz="2200" b="1">
                <a:solidFill>
                  <a:schemeClr val="dk2"/>
                </a:solidFill>
                <a:latin typeface="Orbitron"/>
                <a:ea typeface="Orbitron"/>
                <a:cs typeface="Orbitron"/>
                <a:sym typeface="Orbitron"/>
              </a:defRPr>
            </a:lvl9pPr>
          </a:lstStyle>
          <a:p>
            <a:endParaRPr/>
          </a:p>
        </p:txBody>
      </p:sp>
      <p:sp>
        <p:nvSpPr>
          <p:cNvPr id="451" name="Google Shape;451;p15"/>
          <p:cNvSpPr txBox="1">
            <a:spLocks noGrp="1"/>
          </p:cNvSpPr>
          <p:nvPr>
            <p:ph type="subTitle" idx="2"/>
          </p:nvPr>
        </p:nvSpPr>
        <p:spPr>
          <a:xfrm>
            <a:off x="777784" y="2972979"/>
            <a:ext cx="2287800" cy="888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452" name="Google Shape;452;p15"/>
          <p:cNvSpPr txBox="1">
            <a:spLocks noGrp="1"/>
          </p:cNvSpPr>
          <p:nvPr>
            <p:ph type="title" idx="3" hasCustomPrompt="1"/>
          </p:nvPr>
        </p:nvSpPr>
        <p:spPr>
          <a:xfrm>
            <a:off x="4129048" y="2019699"/>
            <a:ext cx="885900" cy="527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3000"/>
              <a:buNone/>
              <a:defRPr/>
            </a:lvl1pPr>
            <a:lvl2pPr lvl="1" algn="ctr" rtl="0">
              <a:lnSpc>
                <a:spcPct val="100000"/>
              </a:lnSpc>
              <a:spcBef>
                <a:spcPts val="0"/>
              </a:spcBef>
              <a:spcAft>
                <a:spcPts val="0"/>
              </a:spcAft>
              <a:buClr>
                <a:schemeClr val="dk2"/>
              </a:buClr>
              <a:buSzPts val="3200"/>
              <a:buNone/>
              <a:defRPr sz="3200">
                <a:solidFill>
                  <a:schemeClr val="dk2"/>
                </a:solidFill>
              </a:defRPr>
            </a:lvl2pPr>
            <a:lvl3pPr lvl="2" algn="ctr" rtl="0">
              <a:lnSpc>
                <a:spcPct val="100000"/>
              </a:lnSpc>
              <a:spcBef>
                <a:spcPts val="0"/>
              </a:spcBef>
              <a:spcAft>
                <a:spcPts val="0"/>
              </a:spcAft>
              <a:buClr>
                <a:schemeClr val="dk2"/>
              </a:buClr>
              <a:buSzPts val="3200"/>
              <a:buNone/>
              <a:defRPr sz="3200">
                <a:solidFill>
                  <a:schemeClr val="dk2"/>
                </a:solidFill>
              </a:defRPr>
            </a:lvl3pPr>
            <a:lvl4pPr lvl="3" algn="ctr" rtl="0">
              <a:lnSpc>
                <a:spcPct val="100000"/>
              </a:lnSpc>
              <a:spcBef>
                <a:spcPts val="0"/>
              </a:spcBef>
              <a:spcAft>
                <a:spcPts val="0"/>
              </a:spcAft>
              <a:buClr>
                <a:schemeClr val="dk2"/>
              </a:buClr>
              <a:buSzPts val="3200"/>
              <a:buNone/>
              <a:defRPr sz="3200">
                <a:solidFill>
                  <a:schemeClr val="dk2"/>
                </a:solidFill>
              </a:defRPr>
            </a:lvl4pPr>
            <a:lvl5pPr lvl="4" algn="ctr" rtl="0">
              <a:lnSpc>
                <a:spcPct val="100000"/>
              </a:lnSpc>
              <a:spcBef>
                <a:spcPts val="0"/>
              </a:spcBef>
              <a:spcAft>
                <a:spcPts val="0"/>
              </a:spcAft>
              <a:buClr>
                <a:schemeClr val="dk2"/>
              </a:buClr>
              <a:buSzPts val="3200"/>
              <a:buNone/>
              <a:defRPr sz="3200">
                <a:solidFill>
                  <a:schemeClr val="dk2"/>
                </a:solidFill>
              </a:defRPr>
            </a:lvl5pPr>
            <a:lvl6pPr lvl="5" algn="ctr" rtl="0">
              <a:lnSpc>
                <a:spcPct val="100000"/>
              </a:lnSpc>
              <a:spcBef>
                <a:spcPts val="0"/>
              </a:spcBef>
              <a:spcAft>
                <a:spcPts val="0"/>
              </a:spcAft>
              <a:buClr>
                <a:schemeClr val="dk2"/>
              </a:buClr>
              <a:buSzPts val="3200"/>
              <a:buNone/>
              <a:defRPr sz="3200">
                <a:solidFill>
                  <a:schemeClr val="dk2"/>
                </a:solidFill>
              </a:defRPr>
            </a:lvl6pPr>
            <a:lvl7pPr lvl="6" algn="ctr" rtl="0">
              <a:lnSpc>
                <a:spcPct val="100000"/>
              </a:lnSpc>
              <a:spcBef>
                <a:spcPts val="0"/>
              </a:spcBef>
              <a:spcAft>
                <a:spcPts val="0"/>
              </a:spcAft>
              <a:buClr>
                <a:schemeClr val="dk2"/>
              </a:buClr>
              <a:buSzPts val="3200"/>
              <a:buNone/>
              <a:defRPr sz="3200">
                <a:solidFill>
                  <a:schemeClr val="dk2"/>
                </a:solidFill>
              </a:defRPr>
            </a:lvl7pPr>
            <a:lvl8pPr lvl="7" algn="ctr" rtl="0">
              <a:lnSpc>
                <a:spcPct val="100000"/>
              </a:lnSpc>
              <a:spcBef>
                <a:spcPts val="0"/>
              </a:spcBef>
              <a:spcAft>
                <a:spcPts val="0"/>
              </a:spcAft>
              <a:buClr>
                <a:schemeClr val="dk2"/>
              </a:buClr>
              <a:buSzPts val="3200"/>
              <a:buNone/>
              <a:defRPr sz="3200">
                <a:solidFill>
                  <a:schemeClr val="dk2"/>
                </a:solidFill>
              </a:defRPr>
            </a:lvl8pPr>
            <a:lvl9pPr lvl="8" algn="ctr" rtl="0">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453" name="Google Shape;453;p15"/>
          <p:cNvSpPr txBox="1">
            <a:spLocks noGrp="1"/>
          </p:cNvSpPr>
          <p:nvPr>
            <p:ph type="subTitle" idx="4"/>
          </p:nvPr>
        </p:nvSpPr>
        <p:spPr>
          <a:xfrm>
            <a:off x="3428103" y="2601579"/>
            <a:ext cx="2287800" cy="371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200" b="1">
                <a:solidFill>
                  <a:schemeClr val="dk2"/>
                </a:solidFill>
                <a:latin typeface="Orbitron"/>
                <a:ea typeface="Orbitron"/>
                <a:cs typeface="Orbitron"/>
                <a:sym typeface="Orbitron"/>
              </a:defRPr>
            </a:lvl1pPr>
            <a:lvl2pPr lvl="1" rtl="0">
              <a:lnSpc>
                <a:spcPct val="100000"/>
              </a:lnSpc>
              <a:spcBef>
                <a:spcPts val="0"/>
              </a:spcBef>
              <a:spcAft>
                <a:spcPts val="0"/>
              </a:spcAft>
              <a:buNone/>
              <a:defRPr sz="2200" b="1">
                <a:solidFill>
                  <a:schemeClr val="dk2"/>
                </a:solidFill>
                <a:latin typeface="Orbitron"/>
                <a:ea typeface="Orbitron"/>
                <a:cs typeface="Orbitron"/>
                <a:sym typeface="Orbitron"/>
              </a:defRPr>
            </a:lvl2pPr>
            <a:lvl3pPr lvl="2" rtl="0">
              <a:lnSpc>
                <a:spcPct val="100000"/>
              </a:lnSpc>
              <a:spcBef>
                <a:spcPts val="0"/>
              </a:spcBef>
              <a:spcAft>
                <a:spcPts val="0"/>
              </a:spcAft>
              <a:buNone/>
              <a:defRPr sz="2200" b="1">
                <a:solidFill>
                  <a:schemeClr val="dk2"/>
                </a:solidFill>
                <a:latin typeface="Orbitron"/>
                <a:ea typeface="Orbitron"/>
                <a:cs typeface="Orbitron"/>
                <a:sym typeface="Orbitron"/>
              </a:defRPr>
            </a:lvl3pPr>
            <a:lvl4pPr lvl="3" rtl="0">
              <a:lnSpc>
                <a:spcPct val="100000"/>
              </a:lnSpc>
              <a:spcBef>
                <a:spcPts val="0"/>
              </a:spcBef>
              <a:spcAft>
                <a:spcPts val="0"/>
              </a:spcAft>
              <a:buNone/>
              <a:defRPr sz="2200" b="1">
                <a:solidFill>
                  <a:schemeClr val="dk2"/>
                </a:solidFill>
                <a:latin typeface="Orbitron"/>
                <a:ea typeface="Orbitron"/>
                <a:cs typeface="Orbitron"/>
                <a:sym typeface="Orbitron"/>
              </a:defRPr>
            </a:lvl4pPr>
            <a:lvl5pPr lvl="4" rtl="0">
              <a:lnSpc>
                <a:spcPct val="100000"/>
              </a:lnSpc>
              <a:spcBef>
                <a:spcPts val="0"/>
              </a:spcBef>
              <a:spcAft>
                <a:spcPts val="0"/>
              </a:spcAft>
              <a:buNone/>
              <a:defRPr sz="2200" b="1">
                <a:solidFill>
                  <a:schemeClr val="dk2"/>
                </a:solidFill>
                <a:latin typeface="Orbitron"/>
                <a:ea typeface="Orbitron"/>
                <a:cs typeface="Orbitron"/>
                <a:sym typeface="Orbitron"/>
              </a:defRPr>
            </a:lvl5pPr>
            <a:lvl6pPr lvl="5" rtl="0">
              <a:lnSpc>
                <a:spcPct val="100000"/>
              </a:lnSpc>
              <a:spcBef>
                <a:spcPts val="0"/>
              </a:spcBef>
              <a:spcAft>
                <a:spcPts val="0"/>
              </a:spcAft>
              <a:buNone/>
              <a:defRPr sz="2200" b="1">
                <a:solidFill>
                  <a:schemeClr val="dk2"/>
                </a:solidFill>
                <a:latin typeface="Orbitron"/>
                <a:ea typeface="Orbitron"/>
                <a:cs typeface="Orbitron"/>
                <a:sym typeface="Orbitron"/>
              </a:defRPr>
            </a:lvl6pPr>
            <a:lvl7pPr lvl="6" rtl="0">
              <a:lnSpc>
                <a:spcPct val="100000"/>
              </a:lnSpc>
              <a:spcBef>
                <a:spcPts val="0"/>
              </a:spcBef>
              <a:spcAft>
                <a:spcPts val="0"/>
              </a:spcAft>
              <a:buNone/>
              <a:defRPr sz="2200" b="1">
                <a:solidFill>
                  <a:schemeClr val="dk2"/>
                </a:solidFill>
                <a:latin typeface="Orbitron"/>
                <a:ea typeface="Orbitron"/>
                <a:cs typeface="Orbitron"/>
                <a:sym typeface="Orbitron"/>
              </a:defRPr>
            </a:lvl7pPr>
            <a:lvl8pPr lvl="7" rtl="0">
              <a:lnSpc>
                <a:spcPct val="100000"/>
              </a:lnSpc>
              <a:spcBef>
                <a:spcPts val="0"/>
              </a:spcBef>
              <a:spcAft>
                <a:spcPts val="0"/>
              </a:spcAft>
              <a:buNone/>
              <a:defRPr sz="2200" b="1">
                <a:solidFill>
                  <a:schemeClr val="dk2"/>
                </a:solidFill>
                <a:latin typeface="Orbitron"/>
                <a:ea typeface="Orbitron"/>
                <a:cs typeface="Orbitron"/>
                <a:sym typeface="Orbitron"/>
              </a:defRPr>
            </a:lvl8pPr>
            <a:lvl9pPr lvl="8" rtl="0">
              <a:lnSpc>
                <a:spcPct val="100000"/>
              </a:lnSpc>
              <a:spcBef>
                <a:spcPts val="0"/>
              </a:spcBef>
              <a:spcAft>
                <a:spcPts val="0"/>
              </a:spcAft>
              <a:buNone/>
              <a:defRPr sz="2200" b="1">
                <a:solidFill>
                  <a:schemeClr val="dk2"/>
                </a:solidFill>
                <a:latin typeface="Orbitron"/>
                <a:ea typeface="Orbitron"/>
                <a:cs typeface="Orbitron"/>
                <a:sym typeface="Orbitron"/>
              </a:defRPr>
            </a:lvl9pPr>
          </a:lstStyle>
          <a:p>
            <a:endParaRPr/>
          </a:p>
        </p:txBody>
      </p:sp>
      <p:sp>
        <p:nvSpPr>
          <p:cNvPr id="454" name="Google Shape;454;p15"/>
          <p:cNvSpPr txBox="1">
            <a:spLocks noGrp="1"/>
          </p:cNvSpPr>
          <p:nvPr>
            <p:ph type="subTitle" idx="5"/>
          </p:nvPr>
        </p:nvSpPr>
        <p:spPr>
          <a:xfrm>
            <a:off x="3428103" y="2972979"/>
            <a:ext cx="2287800" cy="888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455" name="Google Shape;455;p15"/>
          <p:cNvSpPr txBox="1">
            <a:spLocks noGrp="1"/>
          </p:cNvSpPr>
          <p:nvPr>
            <p:ph type="title" idx="6" hasCustomPrompt="1"/>
          </p:nvPr>
        </p:nvSpPr>
        <p:spPr>
          <a:xfrm>
            <a:off x="6779363" y="2019699"/>
            <a:ext cx="885900" cy="527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3000"/>
              <a:buNone/>
              <a:defRPr/>
            </a:lvl1pPr>
            <a:lvl2pPr lvl="1" algn="ctr" rtl="0">
              <a:lnSpc>
                <a:spcPct val="100000"/>
              </a:lnSpc>
              <a:spcBef>
                <a:spcPts val="0"/>
              </a:spcBef>
              <a:spcAft>
                <a:spcPts val="0"/>
              </a:spcAft>
              <a:buClr>
                <a:schemeClr val="dk2"/>
              </a:buClr>
              <a:buSzPts val="3200"/>
              <a:buNone/>
              <a:defRPr sz="3200">
                <a:solidFill>
                  <a:schemeClr val="dk2"/>
                </a:solidFill>
              </a:defRPr>
            </a:lvl2pPr>
            <a:lvl3pPr lvl="2" algn="ctr" rtl="0">
              <a:lnSpc>
                <a:spcPct val="100000"/>
              </a:lnSpc>
              <a:spcBef>
                <a:spcPts val="0"/>
              </a:spcBef>
              <a:spcAft>
                <a:spcPts val="0"/>
              </a:spcAft>
              <a:buClr>
                <a:schemeClr val="dk2"/>
              </a:buClr>
              <a:buSzPts val="3200"/>
              <a:buNone/>
              <a:defRPr sz="3200">
                <a:solidFill>
                  <a:schemeClr val="dk2"/>
                </a:solidFill>
              </a:defRPr>
            </a:lvl3pPr>
            <a:lvl4pPr lvl="3" algn="ctr" rtl="0">
              <a:lnSpc>
                <a:spcPct val="100000"/>
              </a:lnSpc>
              <a:spcBef>
                <a:spcPts val="0"/>
              </a:spcBef>
              <a:spcAft>
                <a:spcPts val="0"/>
              </a:spcAft>
              <a:buClr>
                <a:schemeClr val="dk2"/>
              </a:buClr>
              <a:buSzPts val="3200"/>
              <a:buNone/>
              <a:defRPr sz="3200">
                <a:solidFill>
                  <a:schemeClr val="dk2"/>
                </a:solidFill>
              </a:defRPr>
            </a:lvl4pPr>
            <a:lvl5pPr lvl="4" algn="ctr" rtl="0">
              <a:lnSpc>
                <a:spcPct val="100000"/>
              </a:lnSpc>
              <a:spcBef>
                <a:spcPts val="0"/>
              </a:spcBef>
              <a:spcAft>
                <a:spcPts val="0"/>
              </a:spcAft>
              <a:buClr>
                <a:schemeClr val="dk2"/>
              </a:buClr>
              <a:buSzPts val="3200"/>
              <a:buNone/>
              <a:defRPr sz="3200">
                <a:solidFill>
                  <a:schemeClr val="dk2"/>
                </a:solidFill>
              </a:defRPr>
            </a:lvl5pPr>
            <a:lvl6pPr lvl="5" algn="ctr" rtl="0">
              <a:lnSpc>
                <a:spcPct val="100000"/>
              </a:lnSpc>
              <a:spcBef>
                <a:spcPts val="0"/>
              </a:spcBef>
              <a:spcAft>
                <a:spcPts val="0"/>
              </a:spcAft>
              <a:buClr>
                <a:schemeClr val="dk2"/>
              </a:buClr>
              <a:buSzPts val="3200"/>
              <a:buNone/>
              <a:defRPr sz="3200">
                <a:solidFill>
                  <a:schemeClr val="dk2"/>
                </a:solidFill>
              </a:defRPr>
            </a:lvl6pPr>
            <a:lvl7pPr lvl="6" algn="ctr" rtl="0">
              <a:lnSpc>
                <a:spcPct val="100000"/>
              </a:lnSpc>
              <a:spcBef>
                <a:spcPts val="0"/>
              </a:spcBef>
              <a:spcAft>
                <a:spcPts val="0"/>
              </a:spcAft>
              <a:buClr>
                <a:schemeClr val="dk2"/>
              </a:buClr>
              <a:buSzPts val="3200"/>
              <a:buNone/>
              <a:defRPr sz="3200">
                <a:solidFill>
                  <a:schemeClr val="dk2"/>
                </a:solidFill>
              </a:defRPr>
            </a:lvl7pPr>
            <a:lvl8pPr lvl="7" algn="ctr" rtl="0">
              <a:lnSpc>
                <a:spcPct val="100000"/>
              </a:lnSpc>
              <a:spcBef>
                <a:spcPts val="0"/>
              </a:spcBef>
              <a:spcAft>
                <a:spcPts val="0"/>
              </a:spcAft>
              <a:buClr>
                <a:schemeClr val="dk2"/>
              </a:buClr>
              <a:buSzPts val="3200"/>
              <a:buNone/>
              <a:defRPr sz="3200">
                <a:solidFill>
                  <a:schemeClr val="dk2"/>
                </a:solidFill>
              </a:defRPr>
            </a:lvl8pPr>
            <a:lvl9pPr lvl="8" algn="ctr" rtl="0">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456" name="Google Shape;456;p15"/>
          <p:cNvSpPr txBox="1">
            <a:spLocks noGrp="1"/>
          </p:cNvSpPr>
          <p:nvPr>
            <p:ph type="subTitle" idx="7"/>
          </p:nvPr>
        </p:nvSpPr>
        <p:spPr>
          <a:xfrm>
            <a:off x="6078416" y="2601579"/>
            <a:ext cx="2287800" cy="371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200" b="1">
                <a:solidFill>
                  <a:schemeClr val="dk2"/>
                </a:solidFill>
                <a:latin typeface="Orbitron"/>
                <a:ea typeface="Orbitron"/>
                <a:cs typeface="Orbitron"/>
                <a:sym typeface="Orbitron"/>
              </a:defRPr>
            </a:lvl1pPr>
            <a:lvl2pPr lvl="1" rtl="0">
              <a:lnSpc>
                <a:spcPct val="100000"/>
              </a:lnSpc>
              <a:spcBef>
                <a:spcPts val="0"/>
              </a:spcBef>
              <a:spcAft>
                <a:spcPts val="0"/>
              </a:spcAft>
              <a:buNone/>
              <a:defRPr sz="2200" b="1">
                <a:solidFill>
                  <a:schemeClr val="dk2"/>
                </a:solidFill>
                <a:latin typeface="Orbitron"/>
                <a:ea typeface="Orbitron"/>
                <a:cs typeface="Orbitron"/>
                <a:sym typeface="Orbitron"/>
              </a:defRPr>
            </a:lvl2pPr>
            <a:lvl3pPr lvl="2" rtl="0">
              <a:lnSpc>
                <a:spcPct val="100000"/>
              </a:lnSpc>
              <a:spcBef>
                <a:spcPts val="0"/>
              </a:spcBef>
              <a:spcAft>
                <a:spcPts val="0"/>
              </a:spcAft>
              <a:buNone/>
              <a:defRPr sz="2200" b="1">
                <a:solidFill>
                  <a:schemeClr val="dk2"/>
                </a:solidFill>
                <a:latin typeface="Orbitron"/>
                <a:ea typeface="Orbitron"/>
                <a:cs typeface="Orbitron"/>
                <a:sym typeface="Orbitron"/>
              </a:defRPr>
            </a:lvl3pPr>
            <a:lvl4pPr lvl="3" rtl="0">
              <a:lnSpc>
                <a:spcPct val="100000"/>
              </a:lnSpc>
              <a:spcBef>
                <a:spcPts val="0"/>
              </a:spcBef>
              <a:spcAft>
                <a:spcPts val="0"/>
              </a:spcAft>
              <a:buNone/>
              <a:defRPr sz="2200" b="1">
                <a:solidFill>
                  <a:schemeClr val="dk2"/>
                </a:solidFill>
                <a:latin typeface="Orbitron"/>
                <a:ea typeface="Orbitron"/>
                <a:cs typeface="Orbitron"/>
                <a:sym typeface="Orbitron"/>
              </a:defRPr>
            </a:lvl4pPr>
            <a:lvl5pPr lvl="4" rtl="0">
              <a:lnSpc>
                <a:spcPct val="100000"/>
              </a:lnSpc>
              <a:spcBef>
                <a:spcPts val="0"/>
              </a:spcBef>
              <a:spcAft>
                <a:spcPts val="0"/>
              </a:spcAft>
              <a:buNone/>
              <a:defRPr sz="2200" b="1">
                <a:solidFill>
                  <a:schemeClr val="dk2"/>
                </a:solidFill>
                <a:latin typeface="Orbitron"/>
                <a:ea typeface="Orbitron"/>
                <a:cs typeface="Orbitron"/>
                <a:sym typeface="Orbitron"/>
              </a:defRPr>
            </a:lvl5pPr>
            <a:lvl6pPr lvl="5" rtl="0">
              <a:lnSpc>
                <a:spcPct val="100000"/>
              </a:lnSpc>
              <a:spcBef>
                <a:spcPts val="0"/>
              </a:spcBef>
              <a:spcAft>
                <a:spcPts val="0"/>
              </a:spcAft>
              <a:buNone/>
              <a:defRPr sz="2200" b="1">
                <a:solidFill>
                  <a:schemeClr val="dk2"/>
                </a:solidFill>
                <a:latin typeface="Orbitron"/>
                <a:ea typeface="Orbitron"/>
                <a:cs typeface="Orbitron"/>
                <a:sym typeface="Orbitron"/>
              </a:defRPr>
            </a:lvl6pPr>
            <a:lvl7pPr lvl="6" rtl="0">
              <a:lnSpc>
                <a:spcPct val="100000"/>
              </a:lnSpc>
              <a:spcBef>
                <a:spcPts val="0"/>
              </a:spcBef>
              <a:spcAft>
                <a:spcPts val="0"/>
              </a:spcAft>
              <a:buNone/>
              <a:defRPr sz="2200" b="1">
                <a:solidFill>
                  <a:schemeClr val="dk2"/>
                </a:solidFill>
                <a:latin typeface="Orbitron"/>
                <a:ea typeface="Orbitron"/>
                <a:cs typeface="Orbitron"/>
                <a:sym typeface="Orbitron"/>
              </a:defRPr>
            </a:lvl7pPr>
            <a:lvl8pPr lvl="7" rtl="0">
              <a:lnSpc>
                <a:spcPct val="100000"/>
              </a:lnSpc>
              <a:spcBef>
                <a:spcPts val="0"/>
              </a:spcBef>
              <a:spcAft>
                <a:spcPts val="0"/>
              </a:spcAft>
              <a:buNone/>
              <a:defRPr sz="2200" b="1">
                <a:solidFill>
                  <a:schemeClr val="dk2"/>
                </a:solidFill>
                <a:latin typeface="Orbitron"/>
                <a:ea typeface="Orbitron"/>
                <a:cs typeface="Orbitron"/>
                <a:sym typeface="Orbitron"/>
              </a:defRPr>
            </a:lvl8pPr>
            <a:lvl9pPr lvl="8" rtl="0">
              <a:lnSpc>
                <a:spcPct val="100000"/>
              </a:lnSpc>
              <a:spcBef>
                <a:spcPts val="0"/>
              </a:spcBef>
              <a:spcAft>
                <a:spcPts val="0"/>
              </a:spcAft>
              <a:buNone/>
              <a:defRPr sz="2200" b="1">
                <a:solidFill>
                  <a:schemeClr val="dk2"/>
                </a:solidFill>
                <a:latin typeface="Orbitron"/>
                <a:ea typeface="Orbitron"/>
                <a:cs typeface="Orbitron"/>
                <a:sym typeface="Orbitron"/>
              </a:defRPr>
            </a:lvl9pPr>
          </a:lstStyle>
          <a:p>
            <a:endParaRPr/>
          </a:p>
        </p:txBody>
      </p:sp>
      <p:sp>
        <p:nvSpPr>
          <p:cNvPr id="457" name="Google Shape;457;p15"/>
          <p:cNvSpPr txBox="1">
            <a:spLocks noGrp="1"/>
          </p:cNvSpPr>
          <p:nvPr>
            <p:ph type="subTitle" idx="8"/>
          </p:nvPr>
        </p:nvSpPr>
        <p:spPr>
          <a:xfrm>
            <a:off x="6078416" y="2972979"/>
            <a:ext cx="2287800" cy="888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458" name="Google Shape;458;p15"/>
          <p:cNvSpPr txBox="1">
            <a:spLocks noGrp="1"/>
          </p:cNvSpPr>
          <p:nvPr>
            <p:ph type="title" idx="9"/>
          </p:nvPr>
        </p:nvSpPr>
        <p:spPr>
          <a:xfrm>
            <a:off x="720000" y="387600"/>
            <a:ext cx="7704000" cy="5922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dk2"/>
              </a:buClr>
              <a:buSzPts val="3000"/>
              <a:buFont typeface="Fredoka One"/>
              <a:buNone/>
              <a:defRPr/>
            </a:lvl1pPr>
            <a:lvl2pPr lvl="1" algn="ctr" rtl="0">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2pPr>
            <a:lvl3pPr lvl="2" algn="ctr" rtl="0">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3pPr>
            <a:lvl4pPr lvl="3" algn="ctr" rtl="0">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4pPr>
            <a:lvl5pPr lvl="4" algn="ctr" rtl="0">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5pPr>
            <a:lvl6pPr lvl="5" algn="ctr" rtl="0">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6pPr>
            <a:lvl7pPr lvl="6" algn="ctr" rtl="0">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7pPr>
            <a:lvl8pPr lvl="7" algn="ctr" rtl="0">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8pPr>
            <a:lvl9pPr lvl="8" algn="ctr" rtl="0">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four columns">
  <p:cSld name="CUSTOM_3_1_4_2">
    <p:spTree>
      <p:nvGrpSpPr>
        <p:cNvPr id="1" name="Shape 459"/>
        <p:cNvGrpSpPr/>
        <p:nvPr/>
      </p:nvGrpSpPr>
      <p:grpSpPr>
        <a:xfrm>
          <a:off x="0" y="0"/>
          <a:ext cx="0" cy="0"/>
          <a:chOff x="0" y="0"/>
          <a:chExt cx="0" cy="0"/>
        </a:xfrm>
      </p:grpSpPr>
      <p:grpSp>
        <p:nvGrpSpPr>
          <p:cNvPr id="460" name="Google Shape;460;p16"/>
          <p:cNvGrpSpPr/>
          <p:nvPr/>
        </p:nvGrpSpPr>
        <p:grpSpPr>
          <a:xfrm>
            <a:off x="-1296571" y="-620648"/>
            <a:ext cx="3482238" cy="4516379"/>
            <a:chOff x="-1296571" y="-620648"/>
            <a:chExt cx="3482238" cy="4516379"/>
          </a:xfrm>
        </p:grpSpPr>
        <p:sp>
          <p:nvSpPr>
            <p:cNvPr id="461" name="Google Shape;461;p16"/>
            <p:cNvSpPr/>
            <p:nvPr/>
          </p:nvSpPr>
          <p:spPr>
            <a:xfrm>
              <a:off x="-1296571" y="0"/>
              <a:ext cx="3031826" cy="2004580"/>
            </a:xfrm>
            <a:custGeom>
              <a:avLst/>
              <a:gdLst/>
              <a:ahLst/>
              <a:cxnLst/>
              <a:rect l="l" t="t" r="r" b="b"/>
              <a:pathLst>
                <a:path w="24054" h="15904" extrusionOk="0">
                  <a:moveTo>
                    <a:pt x="17228" y="0"/>
                  </a:moveTo>
                  <a:lnTo>
                    <a:pt x="9955" y="7274"/>
                  </a:lnTo>
                  <a:lnTo>
                    <a:pt x="6725" y="7274"/>
                  </a:lnTo>
                  <a:lnTo>
                    <a:pt x="2610" y="11384"/>
                  </a:lnTo>
                  <a:lnTo>
                    <a:pt x="2610" y="13298"/>
                  </a:lnTo>
                  <a:lnTo>
                    <a:pt x="0" y="15904"/>
                  </a:lnTo>
                  <a:lnTo>
                    <a:pt x="7093" y="15904"/>
                  </a:lnTo>
                  <a:lnTo>
                    <a:pt x="12993" y="10003"/>
                  </a:lnTo>
                  <a:lnTo>
                    <a:pt x="15207" y="10003"/>
                  </a:lnTo>
                  <a:lnTo>
                    <a:pt x="19494" y="5716"/>
                  </a:lnTo>
                  <a:lnTo>
                    <a:pt x="19494" y="4560"/>
                  </a:lnTo>
                  <a:lnTo>
                    <a:pt x="2405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2" name="Google Shape;462;p16"/>
            <p:cNvGrpSpPr/>
            <p:nvPr/>
          </p:nvGrpSpPr>
          <p:grpSpPr>
            <a:xfrm>
              <a:off x="-941814" y="-620648"/>
              <a:ext cx="3127481" cy="4516379"/>
              <a:chOff x="278245" y="-184325"/>
              <a:chExt cx="2358228" cy="3405504"/>
            </a:xfrm>
          </p:grpSpPr>
          <p:grpSp>
            <p:nvGrpSpPr>
              <p:cNvPr id="463" name="Google Shape;463;p16"/>
              <p:cNvGrpSpPr/>
              <p:nvPr/>
            </p:nvGrpSpPr>
            <p:grpSpPr>
              <a:xfrm>
                <a:off x="278245" y="-184325"/>
                <a:ext cx="2358228" cy="3336759"/>
                <a:chOff x="1181475" y="2041825"/>
                <a:chExt cx="620325" cy="877725"/>
              </a:xfrm>
            </p:grpSpPr>
            <p:sp>
              <p:nvSpPr>
                <p:cNvPr id="464" name="Google Shape;464;p16"/>
                <p:cNvSpPr/>
                <p:nvPr/>
              </p:nvSpPr>
              <p:spPr>
                <a:xfrm>
                  <a:off x="1185375" y="2377350"/>
                  <a:ext cx="119525" cy="119500"/>
                </a:xfrm>
                <a:custGeom>
                  <a:avLst/>
                  <a:gdLst/>
                  <a:ahLst/>
                  <a:cxnLst/>
                  <a:rect l="l" t="t" r="r" b="b"/>
                  <a:pathLst>
                    <a:path w="4781" h="4780" extrusionOk="0">
                      <a:moveTo>
                        <a:pt x="4780" y="0"/>
                      </a:moveTo>
                      <a:lnTo>
                        <a:pt x="2390" y="2390"/>
                      </a:lnTo>
                      <a:lnTo>
                        <a:pt x="1" y="4780"/>
                      </a:lnTo>
                      <a:lnTo>
                        <a:pt x="1362" y="4780"/>
                      </a:lnTo>
                      <a:lnTo>
                        <a:pt x="3071" y="3071"/>
                      </a:lnTo>
                      <a:lnTo>
                        <a:pt x="4780" y="1361"/>
                      </a:lnTo>
                      <a:lnTo>
                        <a:pt x="478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16"/>
                <p:cNvSpPr/>
                <p:nvPr/>
              </p:nvSpPr>
              <p:spPr>
                <a:xfrm>
                  <a:off x="1767500" y="2041825"/>
                  <a:ext cx="34300" cy="29425"/>
                </a:xfrm>
                <a:custGeom>
                  <a:avLst/>
                  <a:gdLst/>
                  <a:ahLst/>
                  <a:cxnLst/>
                  <a:rect l="l" t="t" r="r" b="b"/>
                  <a:pathLst>
                    <a:path w="1372" h="1177" extrusionOk="0">
                      <a:moveTo>
                        <a:pt x="782" y="310"/>
                      </a:moveTo>
                      <a:cubicBezTo>
                        <a:pt x="924" y="310"/>
                        <a:pt x="1061" y="421"/>
                        <a:pt x="1061" y="588"/>
                      </a:cubicBezTo>
                      <a:cubicBezTo>
                        <a:pt x="1061" y="741"/>
                        <a:pt x="937" y="865"/>
                        <a:pt x="785" y="865"/>
                      </a:cubicBezTo>
                      <a:cubicBezTo>
                        <a:pt x="537" y="865"/>
                        <a:pt x="413" y="568"/>
                        <a:pt x="589" y="392"/>
                      </a:cubicBezTo>
                      <a:cubicBezTo>
                        <a:pt x="644" y="335"/>
                        <a:pt x="714" y="310"/>
                        <a:pt x="782" y="310"/>
                      </a:cubicBezTo>
                      <a:close/>
                      <a:moveTo>
                        <a:pt x="785" y="0"/>
                      </a:moveTo>
                      <a:cubicBezTo>
                        <a:pt x="260" y="0"/>
                        <a:pt x="0" y="632"/>
                        <a:pt x="369" y="1005"/>
                      </a:cubicBezTo>
                      <a:cubicBezTo>
                        <a:pt x="488" y="1123"/>
                        <a:pt x="635" y="1176"/>
                        <a:pt x="779" y="1176"/>
                      </a:cubicBezTo>
                      <a:cubicBezTo>
                        <a:pt x="1082" y="1176"/>
                        <a:pt x="1372" y="940"/>
                        <a:pt x="1369" y="584"/>
                      </a:cubicBezTo>
                      <a:cubicBezTo>
                        <a:pt x="1369" y="264"/>
                        <a:pt x="1105" y="4"/>
                        <a:pt x="7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16"/>
                <p:cNvSpPr/>
                <p:nvPr/>
              </p:nvSpPr>
              <p:spPr>
                <a:xfrm>
                  <a:off x="1181475" y="2060725"/>
                  <a:ext cx="600250" cy="858825"/>
                </a:xfrm>
                <a:custGeom>
                  <a:avLst/>
                  <a:gdLst/>
                  <a:ahLst/>
                  <a:cxnLst/>
                  <a:rect l="l" t="t" r="r" b="b"/>
                  <a:pathLst>
                    <a:path w="24010" h="34353" extrusionOk="0">
                      <a:moveTo>
                        <a:pt x="23789" y="1"/>
                      </a:moveTo>
                      <a:lnTo>
                        <a:pt x="15584" y="8210"/>
                      </a:lnTo>
                      <a:lnTo>
                        <a:pt x="9043" y="8210"/>
                      </a:lnTo>
                      <a:lnTo>
                        <a:pt x="8995" y="8254"/>
                      </a:lnTo>
                      <a:lnTo>
                        <a:pt x="1" y="17249"/>
                      </a:lnTo>
                      <a:lnTo>
                        <a:pt x="1" y="20091"/>
                      </a:lnTo>
                      <a:lnTo>
                        <a:pt x="5493" y="25583"/>
                      </a:lnTo>
                      <a:lnTo>
                        <a:pt x="5493" y="30098"/>
                      </a:lnTo>
                      <a:lnTo>
                        <a:pt x="1458" y="34137"/>
                      </a:lnTo>
                      <a:lnTo>
                        <a:pt x="1678" y="34353"/>
                      </a:lnTo>
                      <a:lnTo>
                        <a:pt x="5805" y="30226"/>
                      </a:lnTo>
                      <a:lnTo>
                        <a:pt x="5805" y="25454"/>
                      </a:lnTo>
                      <a:lnTo>
                        <a:pt x="313" y="19963"/>
                      </a:lnTo>
                      <a:lnTo>
                        <a:pt x="313" y="17377"/>
                      </a:lnTo>
                      <a:lnTo>
                        <a:pt x="9171" y="8519"/>
                      </a:lnTo>
                      <a:lnTo>
                        <a:pt x="15712" y="8519"/>
                      </a:lnTo>
                      <a:lnTo>
                        <a:pt x="15756" y="8475"/>
                      </a:lnTo>
                      <a:lnTo>
                        <a:pt x="24010" y="221"/>
                      </a:lnTo>
                      <a:lnTo>
                        <a:pt x="2378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16"/>
                <p:cNvSpPr/>
                <p:nvPr/>
              </p:nvSpPr>
              <p:spPr>
                <a:xfrm>
                  <a:off x="1260925" y="2268575"/>
                  <a:ext cx="243200" cy="370575"/>
                </a:xfrm>
                <a:custGeom>
                  <a:avLst/>
                  <a:gdLst/>
                  <a:ahLst/>
                  <a:cxnLst/>
                  <a:rect l="l" t="t" r="r" b="b"/>
                  <a:pathLst>
                    <a:path w="9728" h="14823" extrusionOk="0">
                      <a:moveTo>
                        <a:pt x="9640" y="0"/>
                      </a:moveTo>
                      <a:lnTo>
                        <a:pt x="4148" y="5492"/>
                      </a:lnTo>
                      <a:lnTo>
                        <a:pt x="4148" y="10588"/>
                      </a:lnTo>
                      <a:lnTo>
                        <a:pt x="1" y="14735"/>
                      </a:lnTo>
                      <a:lnTo>
                        <a:pt x="89" y="14823"/>
                      </a:lnTo>
                      <a:lnTo>
                        <a:pt x="4272" y="10640"/>
                      </a:lnTo>
                      <a:lnTo>
                        <a:pt x="4272" y="5544"/>
                      </a:lnTo>
                      <a:lnTo>
                        <a:pt x="9728" y="88"/>
                      </a:lnTo>
                      <a:lnTo>
                        <a:pt x="96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16"/>
                <p:cNvSpPr/>
                <p:nvPr/>
              </p:nvSpPr>
              <p:spPr>
                <a:xfrm>
                  <a:off x="1194400" y="2571875"/>
                  <a:ext cx="129400" cy="204375"/>
                </a:xfrm>
                <a:custGeom>
                  <a:avLst/>
                  <a:gdLst/>
                  <a:ahLst/>
                  <a:cxnLst/>
                  <a:rect l="l" t="t" r="r" b="b"/>
                  <a:pathLst>
                    <a:path w="5176" h="8175" extrusionOk="0">
                      <a:moveTo>
                        <a:pt x="0" y="1"/>
                      </a:moveTo>
                      <a:lnTo>
                        <a:pt x="0" y="3087"/>
                      </a:lnTo>
                      <a:lnTo>
                        <a:pt x="5088" y="8175"/>
                      </a:lnTo>
                      <a:lnTo>
                        <a:pt x="5176" y="8087"/>
                      </a:lnTo>
                      <a:lnTo>
                        <a:pt x="124" y="3035"/>
                      </a:lnTo>
                      <a:lnTo>
                        <a:pt x="1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9" name="Google Shape;469;p16"/>
              <p:cNvSpPr/>
              <p:nvPr/>
            </p:nvSpPr>
            <p:spPr>
              <a:xfrm>
                <a:off x="336260" y="3109317"/>
                <a:ext cx="130395" cy="111862"/>
              </a:xfrm>
              <a:custGeom>
                <a:avLst/>
                <a:gdLst/>
                <a:ahLst/>
                <a:cxnLst/>
                <a:rect l="l" t="t" r="r" b="b"/>
                <a:pathLst>
                  <a:path w="1372" h="1177" extrusionOk="0">
                    <a:moveTo>
                      <a:pt x="782" y="310"/>
                    </a:moveTo>
                    <a:cubicBezTo>
                      <a:pt x="924" y="310"/>
                      <a:pt x="1061" y="421"/>
                      <a:pt x="1061" y="588"/>
                    </a:cubicBezTo>
                    <a:cubicBezTo>
                      <a:pt x="1061" y="741"/>
                      <a:pt x="937" y="865"/>
                      <a:pt x="785" y="865"/>
                    </a:cubicBezTo>
                    <a:cubicBezTo>
                      <a:pt x="537" y="865"/>
                      <a:pt x="413" y="568"/>
                      <a:pt x="589" y="392"/>
                    </a:cubicBezTo>
                    <a:cubicBezTo>
                      <a:pt x="644" y="335"/>
                      <a:pt x="714" y="310"/>
                      <a:pt x="782" y="310"/>
                    </a:cubicBezTo>
                    <a:close/>
                    <a:moveTo>
                      <a:pt x="785" y="0"/>
                    </a:moveTo>
                    <a:cubicBezTo>
                      <a:pt x="260" y="0"/>
                      <a:pt x="0" y="632"/>
                      <a:pt x="369" y="1005"/>
                    </a:cubicBezTo>
                    <a:cubicBezTo>
                      <a:pt x="488" y="1123"/>
                      <a:pt x="635" y="1176"/>
                      <a:pt x="779" y="1176"/>
                    </a:cubicBezTo>
                    <a:cubicBezTo>
                      <a:pt x="1082" y="1176"/>
                      <a:pt x="1372" y="940"/>
                      <a:pt x="1369" y="584"/>
                    </a:cubicBezTo>
                    <a:cubicBezTo>
                      <a:pt x="1369" y="264"/>
                      <a:pt x="1105" y="4"/>
                      <a:pt x="7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0" name="Google Shape;470;p16"/>
          <p:cNvGrpSpPr/>
          <p:nvPr/>
        </p:nvGrpSpPr>
        <p:grpSpPr>
          <a:xfrm>
            <a:off x="5245253" y="-441860"/>
            <a:ext cx="6654696" cy="9380356"/>
            <a:chOff x="5245253" y="-441860"/>
            <a:chExt cx="6654696" cy="9380356"/>
          </a:xfrm>
        </p:grpSpPr>
        <p:sp>
          <p:nvSpPr>
            <p:cNvPr id="471" name="Google Shape;471;p16"/>
            <p:cNvSpPr/>
            <p:nvPr/>
          </p:nvSpPr>
          <p:spPr>
            <a:xfrm rot="10800000" flipH="1">
              <a:off x="5245253" y="1301790"/>
              <a:ext cx="6654696" cy="7636707"/>
            </a:xfrm>
            <a:custGeom>
              <a:avLst/>
              <a:gdLst/>
              <a:ahLst/>
              <a:cxnLst/>
              <a:rect l="l" t="t" r="r" b="b"/>
              <a:pathLst>
                <a:path w="71832" h="82432" extrusionOk="0">
                  <a:moveTo>
                    <a:pt x="205" y="1"/>
                  </a:moveTo>
                  <a:lnTo>
                    <a:pt x="1" y="205"/>
                  </a:lnTo>
                  <a:lnTo>
                    <a:pt x="27924" y="28129"/>
                  </a:lnTo>
                  <a:lnTo>
                    <a:pt x="27924" y="38728"/>
                  </a:lnTo>
                  <a:lnTo>
                    <a:pt x="36526" y="47330"/>
                  </a:lnTo>
                  <a:lnTo>
                    <a:pt x="45629" y="56433"/>
                  </a:lnTo>
                  <a:lnTo>
                    <a:pt x="71627" y="82431"/>
                  </a:lnTo>
                  <a:lnTo>
                    <a:pt x="71831" y="82227"/>
                  </a:lnTo>
                  <a:lnTo>
                    <a:pt x="46493" y="56889"/>
                  </a:lnTo>
                  <a:lnTo>
                    <a:pt x="46493" y="47935"/>
                  </a:lnTo>
                  <a:lnTo>
                    <a:pt x="53711" y="40954"/>
                  </a:lnTo>
                  <a:lnTo>
                    <a:pt x="51481" y="38724"/>
                  </a:lnTo>
                  <a:lnTo>
                    <a:pt x="37095" y="38724"/>
                  </a:lnTo>
                  <a:lnTo>
                    <a:pt x="32496" y="34125"/>
                  </a:lnTo>
                  <a:lnTo>
                    <a:pt x="32496" y="32288"/>
                  </a:lnTo>
                  <a:lnTo>
                    <a:pt x="27924" y="27712"/>
                  </a:lnTo>
                  <a:lnTo>
                    <a:pt x="27924" y="27720"/>
                  </a:lnTo>
                  <a:lnTo>
                    <a:pt x="20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2" name="Google Shape;472;p16"/>
            <p:cNvGrpSpPr/>
            <p:nvPr/>
          </p:nvGrpSpPr>
          <p:grpSpPr>
            <a:xfrm flipH="1">
              <a:off x="8418770" y="-441860"/>
              <a:ext cx="2708843" cy="3931638"/>
              <a:chOff x="6769513" y="299393"/>
              <a:chExt cx="1308620" cy="1899525"/>
            </a:xfrm>
          </p:grpSpPr>
          <p:sp>
            <p:nvSpPr>
              <p:cNvPr id="473" name="Google Shape;473;p16"/>
              <p:cNvSpPr/>
              <p:nvPr/>
            </p:nvSpPr>
            <p:spPr>
              <a:xfrm>
                <a:off x="7817889" y="1007055"/>
                <a:ext cx="252070" cy="252070"/>
              </a:xfrm>
              <a:custGeom>
                <a:avLst/>
                <a:gdLst/>
                <a:ahLst/>
                <a:cxnLst/>
                <a:rect l="l" t="t" r="r" b="b"/>
                <a:pathLst>
                  <a:path w="4564" h="4564" extrusionOk="0">
                    <a:moveTo>
                      <a:pt x="0" y="1"/>
                    </a:moveTo>
                    <a:lnTo>
                      <a:pt x="0" y="1302"/>
                    </a:lnTo>
                    <a:lnTo>
                      <a:pt x="1629" y="2931"/>
                    </a:lnTo>
                    <a:lnTo>
                      <a:pt x="3263" y="4564"/>
                    </a:lnTo>
                    <a:lnTo>
                      <a:pt x="4563" y="4564"/>
                    </a:lnTo>
                    <a:lnTo>
                      <a:pt x="2282" y="2282"/>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16"/>
              <p:cNvSpPr/>
              <p:nvPr/>
            </p:nvSpPr>
            <p:spPr>
              <a:xfrm>
                <a:off x="7983027" y="2137006"/>
                <a:ext cx="72351" cy="61913"/>
              </a:xfrm>
              <a:custGeom>
                <a:avLst/>
                <a:gdLst/>
                <a:ahLst/>
                <a:cxnLst/>
                <a:rect l="l" t="t" r="r" b="b"/>
                <a:pathLst>
                  <a:path w="1310" h="1121" extrusionOk="0">
                    <a:moveTo>
                      <a:pt x="563" y="294"/>
                    </a:moveTo>
                    <a:cubicBezTo>
                      <a:pt x="628" y="294"/>
                      <a:pt x="695" y="318"/>
                      <a:pt x="749" y="372"/>
                    </a:cubicBezTo>
                    <a:cubicBezTo>
                      <a:pt x="913" y="536"/>
                      <a:pt x="797" y="821"/>
                      <a:pt x="561" y="821"/>
                    </a:cubicBezTo>
                    <a:cubicBezTo>
                      <a:pt x="417" y="821"/>
                      <a:pt x="297" y="704"/>
                      <a:pt x="297" y="560"/>
                    </a:cubicBezTo>
                    <a:cubicBezTo>
                      <a:pt x="297" y="400"/>
                      <a:pt x="427" y="294"/>
                      <a:pt x="563" y="294"/>
                    </a:cubicBezTo>
                    <a:close/>
                    <a:moveTo>
                      <a:pt x="561" y="0"/>
                    </a:moveTo>
                    <a:cubicBezTo>
                      <a:pt x="252" y="0"/>
                      <a:pt x="0" y="248"/>
                      <a:pt x="0" y="560"/>
                    </a:cubicBezTo>
                    <a:cubicBezTo>
                      <a:pt x="0" y="897"/>
                      <a:pt x="278" y="1121"/>
                      <a:pt x="566" y="1121"/>
                    </a:cubicBezTo>
                    <a:cubicBezTo>
                      <a:pt x="704" y="1121"/>
                      <a:pt x="843" y="1070"/>
                      <a:pt x="957" y="957"/>
                    </a:cubicBezTo>
                    <a:cubicBezTo>
                      <a:pt x="1309" y="600"/>
                      <a:pt x="1061" y="0"/>
                      <a:pt x="5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16"/>
              <p:cNvSpPr/>
              <p:nvPr/>
            </p:nvSpPr>
            <p:spPr>
              <a:xfrm>
                <a:off x="6769513" y="299393"/>
                <a:ext cx="61968" cy="61747"/>
              </a:xfrm>
              <a:custGeom>
                <a:avLst/>
                <a:gdLst/>
                <a:ahLst/>
                <a:cxnLst/>
                <a:rect l="l" t="t" r="r" b="b"/>
                <a:pathLst>
                  <a:path w="1122" h="1118" extrusionOk="0">
                    <a:moveTo>
                      <a:pt x="561" y="293"/>
                    </a:moveTo>
                    <a:cubicBezTo>
                      <a:pt x="705" y="293"/>
                      <a:pt x="825" y="413"/>
                      <a:pt x="825" y="557"/>
                    </a:cubicBezTo>
                    <a:cubicBezTo>
                      <a:pt x="825" y="705"/>
                      <a:pt x="705" y="821"/>
                      <a:pt x="561" y="821"/>
                    </a:cubicBezTo>
                    <a:cubicBezTo>
                      <a:pt x="417" y="821"/>
                      <a:pt x="297" y="705"/>
                      <a:pt x="297" y="557"/>
                    </a:cubicBezTo>
                    <a:cubicBezTo>
                      <a:pt x="297" y="413"/>
                      <a:pt x="417" y="293"/>
                      <a:pt x="561" y="293"/>
                    </a:cubicBezTo>
                    <a:close/>
                    <a:moveTo>
                      <a:pt x="554" y="1"/>
                    </a:moveTo>
                    <a:cubicBezTo>
                      <a:pt x="249" y="1"/>
                      <a:pt x="1" y="251"/>
                      <a:pt x="1" y="557"/>
                    </a:cubicBezTo>
                    <a:cubicBezTo>
                      <a:pt x="1" y="865"/>
                      <a:pt x="253" y="1117"/>
                      <a:pt x="561" y="1117"/>
                    </a:cubicBezTo>
                    <a:cubicBezTo>
                      <a:pt x="869" y="1117"/>
                      <a:pt x="1122" y="865"/>
                      <a:pt x="1122" y="557"/>
                    </a:cubicBezTo>
                    <a:cubicBezTo>
                      <a:pt x="1122" y="249"/>
                      <a:pt x="869" y="1"/>
                      <a:pt x="561" y="1"/>
                    </a:cubicBezTo>
                    <a:cubicBezTo>
                      <a:pt x="559" y="1"/>
                      <a:pt x="556" y="1"/>
                      <a:pt x="5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16"/>
              <p:cNvSpPr/>
              <p:nvPr/>
            </p:nvSpPr>
            <p:spPr>
              <a:xfrm>
                <a:off x="6811985" y="339214"/>
                <a:ext cx="1266148" cy="1811765"/>
              </a:xfrm>
              <a:custGeom>
                <a:avLst/>
                <a:gdLst/>
                <a:ahLst/>
                <a:cxnLst/>
                <a:rect l="l" t="t" r="r" b="b"/>
                <a:pathLst>
                  <a:path w="22925" h="32804" extrusionOk="0">
                    <a:moveTo>
                      <a:pt x="208" y="0"/>
                    </a:moveTo>
                    <a:lnTo>
                      <a:pt x="0" y="208"/>
                    </a:lnTo>
                    <a:lnTo>
                      <a:pt x="7878" y="8090"/>
                    </a:lnTo>
                    <a:lnTo>
                      <a:pt x="7922" y="8134"/>
                    </a:lnTo>
                    <a:lnTo>
                      <a:pt x="14170" y="8134"/>
                    </a:lnTo>
                    <a:lnTo>
                      <a:pt x="22628" y="16592"/>
                    </a:lnTo>
                    <a:lnTo>
                      <a:pt x="22628" y="19058"/>
                    </a:lnTo>
                    <a:lnTo>
                      <a:pt x="17385" y="24301"/>
                    </a:lnTo>
                    <a:lnTo>
                      <a:pt x="17385" y="28860"/>
                    </a:lnTo>
                    <a:lnTo>
                      <a:pt x="21323" y="32803"/>
                    </a:lnTo>
                    <a:lnTo>
                      <a:pt x="21532" y="32595"/>
                    </a:lnTo>
                    <a:lnTo>
                      <a:pt x="17681" y="28740"/>
                    </a:lnTo>
                    <a:lnTo>
                      <a:pt x="17681" y="24425"/>
                    </a:lnTo>
                    <a:lnTo>
                      <a:pt x="22925" y="19182"/>
                    </a:lnTo>
                    <a:lnTo>
                      <a:pt x="22925" y="16468"/>
                    </a:lnTo>
                    <a:lnTo>
                      <a:pt x="14334" y="7878"/>
                    </a:lnTo>
                    <a:lnTo>
                      <a:pt x="14290" y="7838"/>
                    </a:lnTo>
                    <a:lnTo>
                      <a:pt x="8046" y="7838"/>
                    </a:lnTo>
                    <a:lnTo>
                      <a:pt x="20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16"/>
              <p:cNvSpPr/>
              <p:nvPr/>
            </p:nvSpPr>
            <p:spPr>
              <a:xfrm>
                <a:off x="7397589" y="777575"/>
                <a:ext cx="512976" cy="781781"/>
              </a:xfrm>
              <a:custGeom>
                <a:avLst/>
                <a:gdLst/>
                <a:ahLst/>
                <a:cxnLst/>
                <a:rect l="l" t="t" r="r" b="b"/>
                <a:pathLst>
                  <a:path w="9288" h="14155" extrusionOk="0">
                    <a:moveTo>
                      <a:pt x="81" y="1"/>
                    </a:moveTo>
                    <a:lnTo>
                      <a:pt x="1" y="85"/>
                    </a:lnTo>
                    <a:lnTo>
                      <a:pt x="5209" y="5292"/>
                    </a:lnTo>
                    <a:lnTo>
                      <a:pt x="5209" y="10160"/>
                    </a:lnTo>
                    <a:lnTo>
                      <a:pt x="9203" y="14155"/>
                    </a:lnTo>
                    <a:lnTo>
                      <a:pt x="9287" y="14071"/>
                    </a:lnTo>
                    <a:lnTo>
                      <a:pt x="5325" y="10108"/>
                    </a:lnTo>
                    <a:lnTo>
                      <a:pt x="5325" y="5244"/>
                    </a:lnTo>
                    <a:lnTo>
                      <a:pt x="8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16"/>
              <p:cNvSpPr/>
              <p:nvPr/>
            </p:nvSpPr>
            <p:spPr>
              <a:xfrm>
                <a:off x="7777847" y="1417359"/>
                <a:ext cx="273112" cy="431181"/>
              </a:xfrm>
              <a:custGeom>
                <a:avLst/>
                <a:gdLst/>
                <a:ahLst/>
                <a:cxnLst/>
                <a:rect l="l" t="t" r="r" b="b"/>
                <a:pathLst>
                  <a:path w="4945" h="7807" extrusionOk="0">
                    <a:moveTo>
                      <a:pt x="4824" y="1"/>
                    </a:moveTo>
                    <a:lnTo>
                      <a:pt x="4824" y="2899"/>
                    </a:lnTo>
                    <a:lnTo>
                      <a:pt x="1" y="7722"/>
                    </a:lnTo>
                    <a:lnTo>
                      <a:pt x="85" y="7806"/>
                    </a:lnTo>
                    <a:lnTo>
                      <a:pt x="4944" y="2951"/>
                    </a:lnTo>
                    <a:lnTo>
                      <a:pt x="494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9" name="Google Shape;479;p16"/>
            <p:cNvSpPr/>
            <p:nvPr/>
          </p:nvSpPr>
          <p:spPr>
            <a:xfrm rot="10800000" flipH="1">
              <a:off x="8322117" y="3604890"/>
              <a:ext cx="1464987" cy="2586938"/>
            </a:xfrm>
            <a:custGeom>
              <a:avLst/>
              <a:gdLst/>
              <a:ahLst/>
              <a:cxnLst/>
              <a:rect l="l" t="t" r="r" b="b"/>
              <a:pathLst>
                <a:path w="9972" h="17609" extrusionOk="0">
                  <a:moveTo>
                    <a:pt x="1" y="0"/>
                  </a:moveTo>
                  <a:lnTo>
                    <a:pt x="1" y="4948"/>
                  </a:lnTo>
                  <a:lnTo>
                    <a:pt x="9720" y="14670"/>
                  </a:lnTo>
                  <a:lnTo>
                    <a:pt x="9720" y="17608"/>
                  </a:lnTo>
                  <a:lnTo>
                    <a:pt x="9972" y="17608"/>
                  </a:lnTo>
                  <a:lnTo>
                    <a:pt x="9972" y="14566"/>
                  </a:lnTo>
                  <a:lnTo>
                    <a:pt x="249" y="4843"/>
                  </a:lnTo>
                  <a:lnTo>
                    <a:pt x="24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16"/>
            <p:cNvSpPr/>
            <p:nvPr/>
          </p:nvSpPr>
          <p:spPr>
            <a:xfrm rot="10800000" flipH="1">
              <a:off x="8796218" y="3575323"/>
              <a:ext cx="727762" cy="727762"/>
            </a:xfrm>
            <a:custGeom>
              <a:avLst/>
              <a:gdLst/>
              <a:ahLst/>
              <a:cxnLst/>
              <a:rect l="l" t="t" r="r" b="b"/>
              <a:pathLst>
                <a:path w="9936" h="9936" fill="none" extrusionOk="0">
                  <a:moveTo>
                    <a:pt x="8170" y="1770"/>
                  </a:moveTo>
                  <a:cubicBezTo>
                    <a:pt x="9936" y="3535"/>
                    <a:pt x="9936" y="6401"/>
                    <a:pt x="8170" y="8170"/>
                  </a:cubicBezTo>
                  <a:cubicBezTo>
                    <a:pt x="6401" y="9935"/>
                    <a:pt x="3535" y="9935"/>
                    <a:pt x="1770" y="8170"/>
                  </a:cubicBezTo>
                  <a:cubicBezTo>
                    <a:pt x="1" y="6401"/>
                    <a:pt x="1" y="3535"/>
                    <a:pt x="1770" y="1770"/>
                  </a:cubicBezTo>
                  <a:cubicBezTo>
                    <a:pt x="3535" y="0"/>
                    <a:pt x="6401" y="0"/>
                    <a:pt x="8170" y="1770"/>
                  </a:cubicBezTo>
                  <a:close/>
                </a:path>
              </a:pathLst>
            </a:custGeom>
            <a:noFill/>
            <a:ln w="19050" cap="flat" cmpd="sng">
              <a:solidFill>
                <a:schemeClr val="accent3"/>
              </a:solidFill>
              <a:prstDash val="solid"/>
              <a:miter lim="400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1" name="Google Shape;481;p16"/>
          <p:cNvSpPr txBox="1">
            <a:spLocks noGrp="1"/>
          </p:cNvSpPr>
          <p:nvPr>
            <p:ph type="title"/>
          </p:nvPr>
        </p:nvSpPr>
        <p:spPr>
          <a:xfrm>
            <a:off x="720000" y="387600"/>
            <a:ext cx="7701600" cy="5922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dk2"/>
              </a:buClr>
              <a:buSzPts val="3000"/>
              <a:buFont typeface="Fredoka One"/>
              <a:buNone/>
              <a:defRPr/>
            </a:lvl1pPr>
            <a:lvl2pPr lvl="1" algn="ctr" rtl="0">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2pPr>
            <a:lvl3pPr lvl="2" algn="ctr" rtl="0">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3pPr>
            <a:lvl4pPr lvl="3" algn="ctr" rtl="0">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4pPr>
            <a:lvl5pPr lvl="4" algn="ctr" rtl="0">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5pPr>
            <a:lvl6pPr lvl="5" algn="ctr" rtl="0">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6pPr>
            <a:lvl7pPr lvl="6" algn="ctr" rtl="0">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7pPr>
            <a:lvl8pPr lvl="7" algn="ctr" rtl="0">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8pPr>
            <a:lvl9pPr lvl="8" algn="ctr" rtl="0">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9pPr>
          </a:lstStyle>
          <a:p>
            <a:endParaRPr/>
          </a:p>
        </p:txBody>
      </p:sp>
      <p:sp>
        <p:nvSpPr>
          <p:cNvPr id="482" name="Google Shape;482;p16"/>
          <p:cNvSpPr txBox="1">
            <a:spLocks noGrp="1"/>
          </p:cNvSpPr>
          <p:nvPr>
            <p:ph type="subTitle" idx="1"/>
          </p:nvPr>
        </p:nvSpPr>
        <p:spPr>
          <a:xfrm>
            <a:off x="1735250" y="1726841"/>
            <a:ext cx="2579400" cy="371400"/>
          </a:xfrm>
          <a:prstGeom prst="rect">
            <a:avLst/>
          </a:prstGeom>
          <a:noFill/>
        </p:spPr>
        <p:txBody>
          <a:bodyPr spcFirstLastPara="1" wrap="square" lIns="91425" tIns="91425" rIns="91425" bIns="91425" anchor="ctr" anchorCtr="0">
            <a:noAutofit/>
          </a:bodyPr>
          <a:lstStyle>
            <a:lvl1pPr lvl="0" rtl="0">
              <a:lnSpc>
                <a:spcPct val="100000"/>
              </a:lnSpc>
              <a:spcBef>
                <a:spcPts val="0"/>
              </a:spcBef>
              <a:spcAft>
                <a:spcPts val="0"/>
              </a:spcAft>
              <a:buNone/>
              <a:defRPr sz="2200" b="1">
                <a:solidFill>
                  <a:schemeClr val="dk2"/>
                </a:solidFill>
                <a:latin typeface="Orbitron"/>
                <a:ea typeface="Orbitron"/>
                <a:cs typeface="Orbitron"/>
                <a:sym typeface="Orbitron"/>
              </a:defRPr>
            </a:lvl1pPr>
            <a:lvl2pPr lvl="1" rtl="0">
              <a:lnSpc>
                <a:spcPct val="100000"/>
              </a:lnSpc>
              <a:spcBef>
                <a:spcPts val="0"/>
              </a:spcBef>
              <a:spcAft>
                <a:spcPts val="0"/>
              </a:spcAft>
              <a:buNone/>
              <a:defRPr sz="2200" b="1">
                <a:solidFill>
                  <a:schemeClr val="dk2"/>
                </a:solidFill>
                <a:latin typeface="Orbitron"/>
                <a:ea typeface="Orbitron"/>
                <a:cs typeface="Orbitron"/>
                <a:sym typeface="Orbitron"/>
              </a:defRPr>
            </a:lvl2pPr>
            <a:lvl3pPr lvl="2" rtl="0">
              <a:lnSpc>
                <a:spcPct val="100000"/>
              </a:lnSpc>
              <a:spcBef>
                <a:spcPts val="0"/>
              </a:spcBef>
              <a:spcAft>
                <a:spcPts val="0"/>
              </a:spcAft>
              <a:buNone/>
              <a:defRPr sz="2200" b="1">
                <a:solidFill>
                  <a:schemeClr val="dk2"/>
                </a:solidFill>
                <a:latin typeface="Orbitron"/>
                <a:ea typeface="Orbitron"/>
                <a:cs typeface="Orbitron"/>
                <a:sym typeface="Orbitron"/>
              </a:defRPr>
            </a:lvl3pPr>
            <a:lvl4pPr lvl="3" rtl="0">
              <a:lnSpc>
                <a:spcPct val="100000"/>
              </a:lnSpc>
              <a:spcBef>
                <a:spcPts val="0"/>
              </a:spcBef>
              <a:spcAft>
                <a:spcPts val="0"/>
              </a:spcAft>
              <a:buNone/>
              <a:defRPr sz="2200" b="1">
                <a:solidFill>
                  <a:schemeClr val="dk2"/>
                </a:solidFill>
                <a:latin typeface="Orbitron"/>
                <a:ea typeface="Orbitron"/>
                <a:cs typeface="Orbitron"/>
                <a:sym typeface="Orbitron"/>
              </a:defRPr>
            </a:lvl4pPr>
            <a:lvl5pPr lvl="4" rtl="0">
              <a:lnSpc>
                <a:spcPct val="100000"/>
              </a:lnSpc>
              <a:spcBef>
                <a:spcPts val="0"/>
              </a:spcBef>
              <a:spcAft>
                <a:spcPts val="0"/>
              </a:spcAft>
              <a:buNone/>
              <a:defRPr sz="2200" b="1">
                <a:solidFill>
                  <a:schemeClr val="dk2"/>
                </a:solidFill>
                <a:latin typeface="Orbitron"/>
                <a:ea typeface="Orbitron"/>
                <a:cs typeface="Orbitron"/>
                <a:sym typeface="Orbitron"/>
              </a:defRPr>
            </a:lvl5pPr>
            <a:lvl6pPr lvl="5" rtl="0">
              <a:lnSpc>
                <a:spcPct val="100000"/>
              </a:lnSpc>
              <a:spcBef>
                <a:spcPts val="0"/>
              </a:spcBef>
              <a:spcAft>
                <a:spcPts val="0"/>
              </a:spcAft>
              <a:buNone/>
              <a:defRPr sz="2200" b="1">
                <a:solidFill>
                  <a:schemeClr val="dk2"/>
                </a:solidFill>
                <a:latin typeface="Orbitron"/>
                <a:ea typeface="Orbitron"/>
                <a:cs typeface="Orbitron"/>
                <a:sym typeface="Orbitron"/>
              </a:defRPr>
            </a:lvl6pPr>
            <a:lvl7pPr lvl="6" rtl="0">
              <a:lnSpc>
                <a:spcPct val="100000"/>
              </a:lnSpc>
              <a:spcBef>
                <a:spcPts val="0"/>
              </a:spcBef>
              <a:spcAft>
                <a:spcPts val="0"/>
              </a:spcAft>
              <a:buNone/>
              <a:defRPr sz="2200" b="1">
                <a:solidFill>
                  <a:schemeClr val="dk2"/>
                </a:solidFill>
                <a:latin typeface="Orbitron"/>
                <a:ea typeface="Orbitron"/>
                <a:cs typeface="Orbitron"/>
                <a:sym typeface="Orbitron"/>
              </a:defRPr>
            </a:lvl7pPr>
            <a:lvl8pPr lvl="7" rtl="0">
              <a:lnSpc>
                <a:spcPct val="100000"/>
              </a:lnSpc>
              <a:spcBef>
                <a:spcPts val="0"/>
              </a:spcBef>
              <a:spcAft>
                <a:spcPts val="0"/>
              </a:spcAft>
              <a:buNone/>
              <a:defRPr sz="2200" b="1">
                <a:solidFill>
                  <a:schemeClr val="dk2"/>
                </a:solidFill>
                <a:latin typeface="Orbitron"/>
                <a:ea typeface="Orbitron"/>
                <a:cs typeface="Orbitron"/>
                <a:sym typeface="Orbitron"/>
              </a:defRPr>
            </a:lvl8pPr>
            <a:lvl9pPr lvl="8" rtl="0">
              <a:lnSpc>
                <a:spcPct val="100000"/>
              </a:lnSpc>
              <a:spcBef>
                <a:spcPts val="0"/>
              </a:spcBef>
              <a:spcAft>
                <a:spcPts val="0"/>
              </a:spcAft>
              <a:buNone/>
              <a:defRPr sz="2200" b="1">
                <a:solidFill>
                  <a:schemeClr val="dk2"/>
                </a:solidFill>
                <a:latin typeface="Orbitron"/>
                <a:ea typeface="Orbitron"/>
                <a:cs typeface="Orbitron"/>
                <a:sym typeface="Orbitron"/>
              </a:defRPr>
            </a:lvl9pPr>
          </a:lstStyle>
          <a:p>
            <a:endParaRPr/>
          </a:p>
        </p:txBody>
      </p:sp>
      <p:sp>
        <p:nvSpPr>
          <p:cNvPr id="483" name="Google Shape;483;p16"/>
          <p:cNvSpPr txBox="1">
            <a:spLocks noGrp="1"/>
          </p:cNvSpPr>
          <p:nvPr>
            <p:ph type="subTitle" idx="2"/>
          </p:nvPr>
        </p:nvSpPr>
        <p:spPr>
          <a:xfrm>
            <a:off x="1735250" y="2107319"/>
            <a:ext cx="2579400" cy="506700"/>
          </a:xfrm>
          <a:prstGeom prst="rect">
            <a:avLst/>
          </a:prstGeom>
          <a:noFill/>
        </p:spPr>
        <p:txBody>
          <a:bodyPr spcFirstLastPara="1" wrap="square" lIns="91425" tIns="91425" rIns="91425" bIns="91425" anchor="ctr" anchorCtr="0">
            <a:noAutofit/>
          </a:bodyPr>
          <a:lstStyle>
            <a:lvl1pPr lvl="0"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484" name="Google Shape;484;p16"/>
          <p:cNvSpPr txBox="1">
            <a:spLocks noGrp="1"/>
          </p:cNvSpPr>
          <p:nvPr>
            <p:ph type="subTitle" idx="3"/>
          </p:nvPr>
        </p:nvSpPr>
        <p:spPr>
          <a:xfrm>
            <a:off x="1735250" y="3305362"/>
            <a:ext cx="2579400" cy="371400"/>
          </a:xfrm>
          <a:prstGeom prst="rect">
            <a:avLst/>
          </a:prstGeom>
          <a:noFill/>
        </p:spPr>
        <p:txBody>
          <a:bodyPr spcFirstLastPara="1" wrap="square" lIns="91425" tIns="91425" rIns="91425" bIns="91425" anchor="ctr" anchorCtr="0">
            <a:noAutofit/>
          </a:bodyPr>
          <a:lstStyle>
            <a:lvl1pPr lvl="0" rtl="0">
              <a:lnSpc>
                <a:spcPct val="100000"/>
              </a:lnSpc>
              <a:spcBef>
                <a:spcPts val="0"/>
              </a:spcBef>
              <a:spcAft>
                <a:spcPts val="0"/>
              </a:spcAft>
              <a:buNone/>
              <a:defRPr sz="2200" b="1">
                <a:solidFill>
                  <a:schemeClr val="dk2"/>
                </a:solidFill>
                <a:latin typeface="Orbitron"/>
                <a:ea typeface="Orbitron"/>
                <a:cs typeface="Orbitron"/>
                <a:sym typeface="Orbitron"/>
              </a:defRPr>
            </a:lvl1pPr>
            <a:lvl2pPr lvl="1" rtl="0">
              <a:lnSpc>
                <a:spcPct val="100000"/>
              </a:lnSpc>
              <a:spcBef>
                <a:spcPts val="0"/>
              </a:spcBef>
              <a:spcAft>
                <a:spcPts val="0"/>
              </a:spcAft>
              <a:buNone/>
              <a:defRPr sz="2200" b="1">
                <a:solidFill>
                  <a:schemeClr val="dk2"/>
                </a:solidFill>
                <a:latin typeface="Orbitron"/>
                <a:ea typeface="Orbitron"/>
                <a:cs typeface="Orbitron"/>
                <a:sym typeface="Orbitron"/>
              </a:defRPr>
            </a:lvl2pPr>
            <a:lvl3pPr lvl="2" rtl="0">
              <a:lnSpc>
                <a:spcPct val="100000"/>
              </a:lnSpc>
              <a:spcBef>
                <a:spcPts val="0"/>
              </a:spcBef>
              <a:spcAft>
                <a:spcPts val="0"/>
              </a:spcAft>
              <a:buNone/>
              <a:defRPr sz="2200" b="1">
                <a:solidFill>
                  <a:schemeClr val="dk2"/>
                </a:solidFill>
                <a:latin typeface="Orbitron"/>
                <a:ea typeface="Orbitron"/>
                <a:cs typeface="Orbitron"/>
                <a:sym typeface="Orbitron"/>
              </a:defRPr>
            </a:lvl3pPr>
            <a:lvl4pPr lvl="3" rtl="0">
              <a:lnSpc>
                <a:spcPct val="100000"/>
              </a:lnSpc>
              <a:spcBef>
                <a:spcPts val="0"/>
              </a:spcBef>
              <a:spcAft>
                <a:spcPts val="0"/>
              </a:spcAft>
              <a:buNone/>
              <a:defRPr sz="2200" b="1">
                <a:solidFill>
                  <a:schemeClr val="dk2"/>
                </a:solidFill>
                <a:latin typeface="Orbitron"/>
                <a:ea typeface="Orbitron"/>
                <a:cs typeface="Orbitron"/>
                <a:sym typeface="Orbitron"/>
              </a:defRPr>
            </a:lvl4pPr>
            <a:lvl5pPr lvl="4" rtl="0">
              <a:lnSpc>
                <a:spcPct val="100000"/>
              </a:lnSpc>
              <a:spcBef>
                <a:spcPts val="0"/>
              </a:spcBef>
              <a:spcAft>
                <a:spcPts val="0"/>
              </a:spcAft>
              <a:buNone/>
              <a:defRPr sz="2200" b="1">
                <a:solidFill>
                  <a:schemeClr val="dk2"/>
                </a:solidFill>
                <a:latin typeface="Orbitron"/>
                <a:ea typeface="Orbitron"/>
                <a:cs typeface="Orbitron"/>
                <a:sym typeface="Orbitron"/>
              </a:defRPr>
            </a:lvl5pPr>
            <a:lvl6pPr lvl="5" rtl="0">
              <a:lnSpc>
                <a:spcPct val="100000"/>
              </a:lnSpc>
              <a:spcBef>
                <a:spcPts val="0"/>
              </a:spcBef>
              <a:spcAft>
                <a:spcPts val="0"/>
              </a:spcAft>
              <a:buNone/>
              <a:defRPr sz="2200" b="1">
                <a:solidFill>
                  <a:schemeClr val="dk2"/>
                </a:solidFill>
                <a:latin typeface="Orbitron"/>
                <a:ea typeface="Orbitron"/>
                <a:cs typeface="Orbitron"/>
                <a:sym typeface="Orbitron"/>
              </a:defRPr>
            </a:lvl6pPr>
            <a:lvl7pPr lvl="6" rtl="0">
              <a:lnSpc>
                <a:spcPct val="100000"/>
              </a:lnSpc>
              <a:spcBef>
                <a:spcPts val="0"/>
              </a:spcBef>
              <a:spcAft>
                <a:spcPts val="0"/>
              </a:spcAft>
              <a:buNone/>
              <a:defRPr sz="2200" b="1">
                <a:solidFill>
                  <a:schemeClr val="dk2"/>
                </a:solidFill>
                <a:latin typeface="Orbitron"/>
                <a:ea typeface="Orbitron"/>
                <a:cs typeface="Orbitron"/>
                <a:sym typeface="Orbitron"/>
              </a:defRPr>
            </a:lvl7pPr>
            <a:lvl8pPr lvl="7" rtl="0">
              <a:lnSpc>
                <a:spcPct val="100000"/>
              </a:lnSpc>
              <a:spcBef>
                <a:spcPts val="0"/>
              </a:spcBef>
              <a:spcAft>
                <a:spcPts val="0"/>
              </a:spcAft>
              <a:buNone/>
              <a:defRPr sz="2200" b="1">
                <a:solidFill>
                  <a:schemeClr val="dk2"/>
                </a:solidFill>
                <a:latin typeface="Orbitron"/>
                <a:ea typeface="Orbitron"/>
                <a:cs typeface="Orbitron"/>
                <a:sym typeface="Orbitron"/>
              </a:defRPr>
            </a:lvl8pPr>
            <a:lvl9pPr lvl="8" rtl="0">
              <a:lnSpc>
                <a:spcPct val="100000"/>
              </a:lnSpc>
              <a:spcBef>
                <a:spcPts val="0"/>
              </a:spcBef>
              <a:spcAft>
                <a:spcPts val="0"/>
              </a:spcAft>
              <a:buNone/>
              <a:defRPr sz="2200" b="1">
                <a:solidFill>
                  <a:schemeClr val="dk2"/>
                </a:solidFill>
                <a:latin typeface="Orbitron"/>
                <a:ea typeface="Orbitron"/>
                <a:cs typeface="Orbitron"/>
                <a:sym typeface="Orbitron"/>
              </a:defRPr>
            </a:lvl9pPr>
          </a:lstStyle>
          <a:p>
            <a:endParaRPr/>
          </a:p>
        </p:txBody>
      </p:sp>
      <p:sp>
        <p:nvSpPr>
          <p:cNvPr id="485" name="Google Shape;485;p16"/>
          <p:cNvSpPr txBox="1">
            <a:spLocks noGrp="1"/>
          </p:cNvSpPr>
          <p:nvPr>
            <p:ph type="subTitle" idx="4"/>
          </p:nvPr>
        </p:nvSpPr>
        <p:spPr>
          <a:xfrm>
            <a:off x="1735250" y="3685840"/>
            <a:ext cx="2579400" cy="506700"/>
          </a:xfrm>
          <a:prstGeom prst="rect">
            <a:avLst/>
          </a:prstGeom>
          <a:noFill/>
        </p:spPr>
        <p:txBody>
          <a:bodyPr spcFirstLastPara="1" wrap="square" lIns="91425" tIns="91425" rIns="91425" bIns="91425" anchor="ctr" anchorCtr="0">
            <a:noAutofit/>
          </a:bodyPr>
          <a:lstStyle>
            <a:lvl1pPr lvl="0"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486" name="Google Shape;486;p16"/>
          <p:cNvSpPr txBox="1">
            <a:spLocks noGrp="1"/>
          </p:cNvSpPr>
          <p:nvPr>
            <p:ph type="subTitle" idx="5"/>
          </p:nvPr>
        </p:nvSpPr>
        <p:spPr>
          <a:xfrm>
            <a:off x="5741400" y="1726841"/>
            <a:ext cx="2579400" cy="371400"/>
          </a:xfrm>
          <a:prstGeom prst="rect">
            <a:avLst/>
          </a:prstGeom>
          <a:noFill/>
        </p:spPr>
        <p:txBody>
          <a:bodyPr spcFirstLastPara="1" wrap="square" lIns="91425" tIns="91425" rIns="91425" bIns="91425" anchor="ctr" anchorCtr="0">
            <a:noAutofit/>
          </a:bodyPr>
          <a:lstStyle>
            <a:lvl1pPr lvl="0" rtl="0">
              <a:lnSpc>
                <a:spcPct val="100000"/>
              </a:lnSpc>
              <a:spcBef>
                <a:spcPts val="0"/>
              </a:spcBef>
              <a:spcAft>
                <a:spcPts val="0"/>
              </a:spcAft>
              <a:buNone/>
              <a:defRPr sz="2200" b="1">
                <a:solidFill>
                  <a:schemeClr val="dk2"/>
                </a:solidFill>
                <a:latin typeface="Orbitron"/>
                <a:ea typeface="Orbitron"/>
                <a:cs typeface="Orbitron"/>
                <a:sym typeface="Orbitron"/>
              </a:defRPr>
            </a:lvl1pPr>
            <a:lvl2pPr lvl="1" rtl="0">
              <a:lnSpc>
                <a:spcPct val="100000"/>
              </a:lnSpc>
              <a:spcBef>
                <a:spcPts val="0"/>
              </a:spcBef>
              <a:spcAft>
                <a:spcPts val="0"/>
              </a:spcAft>
              <a:buNone/>
              <a:defRPr sz="2200" b="1">
                <a:solidFill>
                  <a:schemeClr val="dk2"/>
                </a:solidFill>
                <a:latin typeface="Orbitron"/>
                <a:ea typeface="Orbitron"/>
                <a:cs typeface="Orbitron"/>
                <a:sym typeface="Orbitron"/>
              </a:defRPr>
            </a:lvl2pPr>
            <a:lvl3pPr lvl="2" rtl="0">
              <a:lnSpc>
                <a:spcPct val="100000"/>
              </a:lnSpc>
              <a:spcBef>
                <a:spcPts val="0"/>
              </a:spcBef>
              <a:spcAft>
                <a:spcPts val="0"/>
              </a:spcAft>
              <a:buNone/>
              <a:defRPr sz="2200" b="1">
                <a:solidFill>
                  <a:schemeClr val="dk2"/>
                </a:solidFill>
                <a:latin typeface="Orbitron"/>
                <a:ea typeface="Orbitron"/>
                <a:cs typeface="Orbitron"/>
                <a:sym typeface="Orbitron"/>
              </a:defRPr>
            </a:lvl3pPr>
            <a:lvl4pPr lvl="3" rtl="0">
              <a:lnSpc>
                <a:spcPct val="100000"/>
              </a:lnSpc>
              <a:spcBef>
                <a:spcPts val="0"/>
              </a:spcBef>
              <a:spcAft>
                <a:spcPts val="0"/>
              </a:spcAft>
              <a:buNone/>
              <a:defRPr sz="2200" b="1">
                <a:solidFill>
                  <a:schemeClr val="dk2"/>
                </a:solidFill>
                <a:latin typeface="Orbitron"/>
                <a:ea typeface="Orbitron"/>
                <a:cs typeface="Orbitron"/>
                <a:sym typeface="Orbitron"/>
              </a:defRPr>
            </a:lvl4pPr>
            <a:lvl5pPr lvl="4" rtl="0">
              <a:lnSpc>
                <a:spcPct val="100000"/>
              </a:lnSpc>
              <a:spcBef>
                <a:spcPts val="0"/>
              </a:spcBef>
              <a:spcAft>
                <a:spcPts val="0"/>
              </a:spcAft>
              <a:buNone/>
              <a:defRPr sz="2200" b="1">
                <a:solidFill>
                  <a:schemeClr val="dk2"/>
                </a:solidFill>
                <a:latin typeface="Orbitron"/>
                <a:ea typeface="Orbitron"/>
                <a:cs typeface="Orbitron"/>
                <a:sym typeface="Orbitron"/>
              </a:defRPr>
            </a:lvl5pPr>
            <a:lvl6pPr lvl="5" rtl="0">
              <a:lnSpc>
                <a:spcPct val="100000"/>
              </a:lnSpc>
              <a:spcBef>
                <a:spcPts val="0"/>
              </a:spcBef>
              <a:spcAft>
                <a:spcPts val="0"/>
              </a:spcAft>
              <a:buNone/>
              <a:defRPr sz="2200" b="1">
                <a:solidFill>
                  <a:schemeClr val="dk2"/>
                </a:solidFill>
                <a:latin typeface="Orbitron"/>
                <a:ea typeface="Orbitron"/>
                <a:cs typeface="Orbitron"/>
                <a:sym typeface="Orbitron"/>
              </a:defRPr>
            </a:lvl6pPr>
            <a:lvl7pPr lvl="6" rtl="0">
              <a:lnSpc>
                <a:spcPct val="100000"/>
              </a:lnSpc>
              <a:spcBef>
                <a:spcPts val="0"/>
              </a:spcBef>
              <a:spcAft>
                <a:spcPts val="0"/>
              </a:spcAft>
              <a:buNone/>
              <a:defRPr sz="2200" b="1">
                <a:solidFill>
                  <a:schemeClr val="dk2"/>
                </a:solidFill>
                <a:latin typeface="Orbitron"/>
                <a:ea typeface="Orbitron"/>
                <a:cs typeface="Orbitron"/>
                <a:sym typeface="Orbitron"/>
              </a:defRPr>
            </a:lvl7pPr>
            <a:lvl8pPr lvl="7" rtl="0">
              <a:lnSpc>
                <a:spcPct val="100000"/>
              </a:lnSpc>
              <a:spcBef>
                <a:spcPts val="0"/>
              </a:spcBef>
              <a:spcAft>
                <a:spcPts val="0"/>
              </a:spcAft>
              <a:buNone/>
              <a:defRPr sz="2200" b="1">
                <a:solidFill>
                  <a:schemeClr val="dk2"/>
                </a:solidFill>
                <a:latin typeface="Orbitron"/>
                <a:ea typeface="Orbitron"/>
                <a:cs typeface="Orbitron"/>
                <a:sym typeface="Orbitron"/>
              </a:defRPr>
            </a:lvl8pPr>
            <a:lvl9pPr lvl="8" rtl="0">
              <a:lnSpc>
                <a:spcPct val="100000"/>
              </a:lnSpc>
              <a:spcBef>
                <a:spcPts val="0"/>
              </a:spcBef>
              <a:spcAft>
                <a:spcPts val="0"/>
              </a:spcAft>
              <a:buNone/>
              <a:defRPr sz="2200" b="1">
                <a:solidFill>
                  <a:schemeClr val="dk2"/>
                </a:solidFill>
                <a:latin typeface="Orbitron"/>
                <a:ea typeface="Orbitron"/>
                <a:cs typeface="Orbitron"/>
                <a:sym typeface="Orbitron"/>
              </a:defRPr>
            </a:lvl9pPr>
          </a:lstStyle>
          <a:p>
            <a:endParaRPr/>
          </a:p>
        </p:txBody>
      </p:sp>
      <p:sp>
        <p:nvSpPr>
          <p:cNvPr id="487" name="Google Shape;487;p16"/>
          <p:cNvSpPr txBox="1">
            <a:spLocks noGrp="1"/>
          </p:cNvSpPr>
          <p:nvPr>
            <p:ph type="subTitle" idx="6"/>
          </p:nvPr>
        </p:nvSpPr>
        <p:spPr>
          <a:xfrm>
            <a:off x="5741400" y="2107319"/>
            <a:ext cx="2579400" cy="506700"/>
          </a:xfrm>
          <a:prstGeom prst="rect">
            <a:avLst/>
          </a:prstGeom>
          <a:noFill/>
        </p:spPr>
        <p:txBody>
          <a:bodyPr spcFirstLastPara="1" wrap="square" lIns="91425" tIns="91425" rIns="91425" bIns="91425" anchor="ctr" anchorCtr="0">
            <a:noAutofit/>
          </a:bodyPr>
          <a:lstStyle>
            <a:lvl1pPr lvl="0"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488" name="Google Shape;488;p16"/>
          <p:cNvSpPr txBox="1">
            <a:spLocks noGrp="1"/>
          </p:cNvSpPr>
          <p:nvPr>
            <p:ph type="subTitle" idx="7"/>
          </p:nvPr>
        </p:nvSpPr>
        <p:spPr>
          <a:xfrm>
            <a:off x="5741400" y="3305362"/>
            <a:ext cx="2579400" cy="371400"/>
          </a:xfrm>
          <a:prstGeom prst="rect">
            <a:avLst/>
          </a:prstGeom>
          <a:noFill/>
        </p:spPr>
        <p:txBody>
          <a:bodyPr spcFirstLastPara="1" wrap="square" lIns="91425" tIns="91425" rIns="91425" bIns="91425" anchor="ctr" anchorCtr="0">
            <a:noAutofit/>
          </a:bodyPr>
          <a:lstStyle>
            <a:lvl1pPr lvl="0" rtl="0">
              <a:lnSpc>
                <a:spcPct val="100000"/>
              </a:lnSpc>
              <a:spcBef>
                <a:spcPts val="0"/>
              </a:spcBef>
              <a:spcAft>
                <a:spcPts val="0"/>
              </a:spcAft>
              <a:buNone/>
              <a:defRPr sz="2200" b="1">
                <a:solidFill>
                  <a:schemeClr val="dk2"/>
                </a:solidFill>
                <a:latin typeface="Orbitron"/>
                <a:ea typeface="Orbitron"/>
                <a:cs typeface="Orbitron"/>
                <a:sym typeface="Orbitron"/>
              </a:defRPr>
            </a:lvl1pPr>
            <a:lvl2pPr lvl="1" rtl="0">
              <a:lnSpc>
                <a:spcPct val="100000"/>
              </a:lnSpc>
              <a:spcBef>
                <a:spcPts val="0"/>
              </a:spcBef>
              <a:spcAft>
                <a:spcPts val="0"/>
              </a:spcAft>
              <a:buNone/>
              <a:defRPr sz="2200" b="1">
                <a:solidFill>
                  <a:schemeClr val="dk2"/>
                </a:solidFill>
                <a:latin typeface="Orbitron"/>
                <a:ea typeface="Orbitron"/>
                <a:cs typeface="Orbitron"/>
                <a:sym typeface="Orbitron"/>
              </a:defRPr>
            </a:lvl2pPr>
            <a:lvl3pPr lvl="2" rtl="0">
              <a:lnSpc>
                <a:spcPct val="100000"/>
              </a:lnSpc>
              <a:spcBef>
                <a:spcPts val="0"/>
              </a:spcBef>
              <a:spcAft>
                <a:spcPts val="0"/>
              </a:spcAft>
              <a:buNone/>
              <a:defRPr sz="2200" b="1">
                <a:solidFill>
                  <a:schemeClr val="dk2"/>
                </a:solidFill>
                <a:latin typeface="Orbitron"/>
                <a:ea typeface="Orbitron"/>
                <a:cs typeface="Orbitron"/>
                <a:sym typeface="Orbitron"/>
              </a:defRPr>
            </a:lvl3pPr>
            <a:lvl4pPr lvl="3" rtl="0">
              <a:lnSpc>
                <a:spcPct val="100000"/>
              </a:lnSpc>
              <a:spcBef>
                <a:spcPts val="0"/>
              </a:spcBef>
              <a:spcAft>
                <a:spcPts val="0"/>
              </a:spcAft>
              <a:buNone/>
              <a:defRPr sz="2200" b="1">
                <a:solidFill>
                  <a:schemeClr val="dk2"/>
                </a:solidFill>
                <a:latin typeface="Orbitron"/>
                <a:ea typeface="Orbitron"/>
                <a:cs typeface="Orbitron"/>
                <a:sym typeface="Orbitron"/>
              </a:defRPr>
            </a:lvl4pPr>
            <a:lvl5pPr lvl="4" rtl="0">
              <a:lnSpc>
                <a:spcPct val="100000"/>
              </a:lnSpc>
              <a:spcBef>
                <a:spcPts val="0"/>
              </a:spcBef>
              <a:spcAft>
                <a:spcPts val="0"/>
              </a:spcAft>
              <a:buNone/>
              <a:defRPr sz="2200" b="1">
                <a:solidFill>
                  <a:schemeClr val="dk2"/>
                </a:solidFill>
                <a:latin typeface="Orbitron"/>
                <a:ea typeface="Orbitron"/>
                <a:cs typeface="Orbitron"/>
                <a:sym typeface="Orbitron"/>
              </a:defRPr>
            </a:lvl5pPr>
            <a:lvl6pPr lvl="5" rtl="0">
              <a:lnSpc>
                <a:spcPct val="100000"/>
              </a:lnSpc>
              <a:spcBef>
                <a:spcPts val="0"/>
              </a:spcBef>
              <a:spcAft>
                <a:spcPts val="0"/>
              </a:spcAft>
              <a:buNone/>
              <a:defRPr sz="2200" b="1">
                <a:solidFill>
                  <a:schemeClr val="dk2"/>
                </a:solidFill>
                <a:latin typeface="Orbitron"/>
                <a:ea typeface="Orbitron"/>
                <a:cs typeface="Orbitron"/>
                <a:sym typeface="Orbitron"/>
              </a:defRPr>
            </a:lvl6pPr>
            <a:lvl7pPr lvl="6" rtl="0">
              <a:lnSpc>
                <a:spcPct val="100000"/>
              </a:lnSpc>
              <a:spcBef>
                <a:spcPts val="0"/>
              </a:spcBef>
              <a:spcAft>
                <a:spcPts val="0"/>
              </a:spcAft>
              <a:buNone/>
              <a:defRPr sz="2200" b="1">
                <a:solidFill>
                  <a:schemeClr val="dk2"/>
                </a:solidFill>
                <a:latin typeface="Orbitron"/>
                <a:ea typeface="Orbitron"/>
                <a:cs typeface="Orbitron"/>
                <a:sym typeface="Orbitron"/>
              </a:defRPr>
            </a:lvl7pPr>
            <a:lvl8pPr lvl="7" rtl="0">
              <a:lnSpc>
                <a:spcPct val="100000"/>
              </a:lnSpc>
              <a:spcBef>
                <a:spcPts val="0"/>
              </a:spcBef>
              <a:spcAft>
                <a:spcPts val="0"/>
              </a:spcAft>
              <a:buNone/>
              <a:defRPr sz="2200" b="1">
                <a:solidFill>
                  <a:schemeClr val="dk2"/>
                </a:solidFill>
                <a:latin typeface="Orbitron"/>
                <a:ea typeface="Orbitron"/>
                <a:cs typeface="Orbitron"/>
                <a:sym typeface="Orbitron"/>
              </a:defRPr>
            </a:lvl8pPr>
            <a:lvl9pPr lvl="8" rtl="0">
              <a:lnSpc>
                <a:spcPct val="100000"/>
              </a:lnSpc>
              <a:spcBef>
                <a:spcPts val="0"/>
              </a:spcBef>
              <a:spcAft>
                <a:spcPts val="0"/>
              </a:spcAft>
              <a:buNone/>
              <a:defRPr sz="2200" b="1">
                <a:solidFill>
                  <a:schemeClr val="dk2"/>
                </a:solidFill>
                <a:latin typeface="Orbitron"/>
                <a:ea typeface="Orbitron"/>
                <a:cs typeface="Orbitron"/>
                <a:sym typeface="Orbitron"/>
              </a:defRPr>
            </a:lvl9pPr>
          </a:lstStyle>
          <a:p>
            <a:endParaRPr/>
          </a:p>
        </p:txBody>
      </p:sp>
      <p:sp>
        <p:nvSpPr>
          <p:cNvPr id="489" name="Google Shape;489;p16"/>
          <p:cNvSpPr txBox="1">
            <a:spLocks noGrp="1"/>
          </p:cNvSpPr>
          <p:nvPr>
            <p:ph type="subTitle" idx="8"/>
          </p:nvPr>
        </p:nvSpPr>
        <p:spPr>
          <a:xfrm>
            <a:off x="5741400" y="3685840"/>
            <a:ext cx="2579400" cy="506700"/>
          </a:xfrm>
          <a:prstGeom prst="rect">
            <a:avLst/>
          </a:prstGeom>
          <a:noFill/>
        </p:spPr>
        <p:txBody>
          <a:bodyPr spcFirstLastPara="1" wrap="square" lIns="91425" tIns="91425" rIns="91425" bIns="91425" anchor="ctr" anchorCtr="0">
            <a:noAutofit/>
          </a:bodyPr>
          <a:lstStyle>
            <a:lvl1pPr lvl="0"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six columns">
  <p:cSld name="CUSTOM_4_1">
    <p:spTree>
      <p:nvGrpSpPr>
        <p:cNvPr id="1" name="Shape 490"/>
        <p:cNvGrpSpPr/>
        <p:nvPr/>
      </p:nvGrpSpPr>
      <p:grpSpPr>
        <a:xfrm>
          <a:off x="0" y="0"/>
          <a:ext cx="0" cy="0"/>
          <a:chOff x="0" y="0"/>
          <a:chExt cx="0" cy="0"/>
        </a:xfrm>
      </p:grpSpPr>
      <p:sp>
        <p:nvSpPr>
          <p:cNvPr id="491" name="Google Shape;491;p17"/>
          <p:cNvSpPr txBox="1">
            <a:spLocks noGrp="1"/>
          </p:cNvSpPr>
          <p:nvPr>
            <p:ph type="subTitle" idx="1"/>
          </p:nvPr>
        </p:nvSpPr>
        <p:spPr>
          <a:xfrm>
            <a:off x="885175" y="3574317"/>
            <a:ext cx="2070900" cy="371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200" b="1">
                <a:solidFill>
                  <a:schemeClr val="dk2"/>
                </a:solidFill>
                <a:latin typeface="Orbitron"/>
                <a:ea typeface="Orbitron"/>
                <a:cs typeface="Orbitron"/>
                <a:sym typeface="Orbitron"/>
              </a:defRPr>
            </a:lvl1pPr>
            <a:lvl2pPr lvl="1" rtl="0">
              <a:lnSpc>
                <a:spcPct val="100000"/>
              </a:lnSpc>
              <a:spcBef>
                <a:spcPts val="0"/>
              </a:spcBef>
              <a:spcAft>
                <a:spcPts val="0"/>
              </a:spcAft>
              <a:buNone/>
              <a:defRPr sz="2200" b="1">
                <a:solidFill>
                  <a:schemeClr val="dk2"/>
                </a:solidFill>
                <a:latin typeface="Orbitron"/>
                <a:ea typeface="Orbitron"/>
                <a:cs typeface="Orbitron"/>
                <a:sym typeface="Orbitron"/>
              </a:defRPr>
            </a:lvl2pPr>
            <a:lvl3pPr lvl="2" rtl="0">
              <a:lnSpc>
                <a:spcPct val="100000"/>
              </a:lnSpc>
              <a:spcBef>
                <a:spcPts val="0"/>
              </a:spcBef>
              <a:spcAft>
                <a:spcPts val="0"/>
              </a:spcAft>
              <a:buNone/>
              <a:defRPr sz="2200" b="1">
                <a:solidFill>
                  <a:schemeClr val="dk2"/>
                </a:solidFill>
                <a:latin typeface="Orbitron"/>
                <a:ea typeface="Orbitron"/>
                <a:cs typeface="Orbitron"/>
                <a:sym typeface="Orbitron"/>
              </a:defRPr>
            </a:lvl3pPr>
            <a:lvl4pPr lvl="3" rtl="0">
              <a:lnSpc>
                <a:spcPct val="100000"/>
              </a:lnSpc>
              <a:spcBef>
                <a:spcPts val="0"/>
              </a:spcBef>
              <a:spcAft>
                <a:spcPts val="0"/>
              </a:spcAft>
              <a:buNone/>
              <a:defRPr sz="2200" b="1">
                <a:solidFill>
                  <a:schemeClr val="dk2"/>
                </a:solidFill>
                <a:latin typeface="Orbitron"/>
                <a:ea typeface="Orbitron"/>
                <a:cs typeface="Orbitron"/>
                <a:sym typeface="Orbitron"/>
              </a:defRPr>
            </a:lvl4pPr>
            <a:lvl5pPr lvl="4" rtl="0">
              <a:lnSpc>
                <a:spcPct val="100000"/>
              </a:lnSpc>
              <a:spcBef>
                <a:spcPts val="0"/>
              </a:spcBef>
              <a:spcAft>
                <a:spcPts val="0"/>
              </a:spcAft>
              <a:buNone/>
              <a:defRPr sz="2200" b="1">
                <a:solidFill>
                  <a:schemeClr val="dk2"/>
                </a:solidFill>
                <a:latin typeface="Orbitron"/>
                <a:ea typeface="Orbitron"/>
                <a:cs typeface="Orbitron"/>
                <a:sym typeface="Orbitron"/>
              </a:defRPr>
            </a:lvl5pPr>
            <a:lvl6pPr lvl="5" rtl="0">
              <a:lnSpc>
                <a:spcPct val="100000"/>
              </a:lnSpc>
              <a:spcBef>
                <a:spcPts val="0"/>
              </a:spcBef>
              <a:spcAft>
                <a:spcPts val="0"/>
              </a:spcAft>
              <a:buNone/>
              <a:defRPr sz="2200" b="1">
                <a:solidFill>
                  <a:schemeClr val="dk2"/>
                </a:solidFill>
                <a:latin typeface="Orbitron"/>
                <a:ea typeface="Orbitron"/>
                <a:cs typeface="Orbitron"/>
                <a:sym typeface="Orbitron"/>
              </a:defRPr>
            </a:lvl6pPr>
            <a:lvl7pPr lvl="6" rtl="0">
              <a:lnSpc>
                <a:spcPct val="100000"/>
              </a:lnSpc>
              <a:spcBef>
                <a:spcPts val="0"/>
              </a:spcBef>
              <a:spcAft>
                <a:spcPts val="0"/>
              </a:spcAft>
              <a:buNone/>
              <a:defRPr sz="2200" b="1">
                <a:solidFill>
                  <a:schemeClr val="dk2"/>
                </a:solidFill>
                <a:latin typeface="Orbitron"/>
                <a:ea typeface="Orbitron"/>
                <a:cs typeface="Orbitron"/>
                <a:sym typeface="Orbitron"/>
              </a:defRPr>
            </a:lvl7pPr>
            <a:lvl8pPr lvl="7" rtl="0">
              <a:lnSpc>
                <a:spcPct val="100000"/>
              </a:lnSpc>
              <a:spcBef>
                <a:spcPts val="0"/>
              </a:spcBef>
              <a:spcAft>
                <a:spcPts val="0"/>
              </a:spcAft>
              <a:buNone/>
              <a:defRPr sz="2200" b="1">
                <a:solidFill>
                  <a:schemeClr val="dk2"/>
                </a:solidFill>
                <a:latin typeface="Orbitron"/>
                <a:ea typeface="Orbitron"/>
                <a:cs typeface="Orbitron"/>
                <a:sym typeface="Orbitron"/>
              </a:defRPr>
            </a:lvl8pPr>
            <a:lvl9pPr lvl="8" rtl="0">
              <a:lnSpc>
                <a:spcPct val="100000"/>
              </a:lnSpc>
              <a:spcBef>
                <a:spcPts val="0"/>
              </a:spcBef>
              <a:spcAft>
                <a:spcPts val="0"/>
              </a:spcAft>
              <a:buNone/>
              <a:defRPr sz="2200" b="1">
                <a:solidFill>
                  <a:schemeClr val="dk2"/>
                </a:solidFill>
                <a:latin typeface="Orbitron"/>
                <a:ea typeface="Orbitron"/>
                <a:cs typeface="Orbitron"/>
                <a:sym typeface="Orbitron"/>
              </a:defRPr>
            </a:lvl9pPr>
          </a:lstStyle>
          <a:p>
            <a:endParaRPr/>
          </a:p>
        </p:txBody>
      </p:sp>
      <p:sp>
        <p:nvSpPr>
          <p:cNvPr id="492" name="Google Shape;492;p17"/>
          <p:cNvSpPr txBox="1">
            <a:spLocks noGrp="1"/>
          </p:cNvSpPr>
          <p:nvPr>
            <p:ph type="subTitle" idx="2"/>
          </p:nvPr>
        </p:nvSpPr>
        <p:spPr>
          <a:xfrm>
            <a:off x="885175" y="3974562"/>
            <a:ext cx="2070900" cy="592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493" name="Google Shape;493;p17"/>
          <p:cNvSpPr txBox="1">
            <a:spLocks noGrp="1"/>
          </p:cNvSpPr>
          <p:nvPr>
            <p:ph type="subTitle" idx="3"/>
          </p:nvPr>
        </p:nvSpPr>
        <p:spPr>
          <a:xfrm>
            <a:off x="3536543" y="3574317"/>
            <a:ext cx="2070900" cy="371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200" b="1">
                <a:solidFill>
                  <a:schemeClr val="dk2"/>
                </a:solidFill>
                <a:latin typeface="Orbitron"/>
                <a:ea typeface="Orbitron"/>
                <a:cs typeface="Orbitron"/>
                <a:sym typeface="Orbitron"/>
              </a:defRPr>
            </a:lvl1pPr>
            <a:lvl2pPr lvl="1" rtl="0">
              <a:lnSpc>
                <a:spcPct val="100000"/>
              </a:lnSpc>
              <a:spcBef>
                <a:spcPts val="0"/>
              </a:spcBef>
              <a:spcAft>
                <a:spcPts val="0"/>
              </a:spcAft>
              <a:buNone/>
              <a:defRPr sz="2200" b="1">
                <a:solidFill>
                  <a:schemeClr val="dk2"/>
                </a:solidFill>
                <a:latin typeface="Orbitron"/>
                <a:ea typeface="Orbitron"/>
                <a:cs typeface="Orbitron"/>
                <a:sym typeface="Orbitron"/>
              </a:defRPr>
            </a:lvl2pPr>
            <a:lvl3pPr lvl="2" rtl="0">
              <a:lnSpc>
                <a:spcPct val="100000"/>
              </a:lnSpc>
              <a:spcBef>
                <a:spcPts val="0"/>
              </a:spcBef>
              <a:spcAft>
                <a:spcPts val="0"/>
              </a:spcAft>
              <a:buNone/>
              <a:defRPr sz="2200" b="1">
                <a:solidFill>
                  <a:schemeClr val="dk2"/>
                </a:solidFill>
                <a:latin typeface="Orbitron"/>
                <a:ea typeface="Orbitron"/>
                <a:cs typeface="Orbitron"/>
                <a:sym typeface="Orbitron"/>
              </a:defRPr>
            </a:lvl3pPr>
            <a:lvl4pPr lvl="3" rtl="0">
              <a:lnSpc>
                <a:spcPct val="100000"/>
              </a:lnSpc>
              <a:spcBef>
                <a:spcPts val="0"/>
              </a:spcBef>
              <a:spcAft>
                <a:spcPts val="0"/>
              </a:spcAft>
              <a:buNone/>
              <a:defRPr sz="2200" b="1">
                <a:solidFill>
                  <a:schemeClr val="dk2"/>
                </a:solidFill>
                <a:latin typeface="Orbitron"/>
                <a:ea typeface="Orbitron"/>
                <a:cs typeface="Orbitron"/>
                <a:sym typeface="Orbitron"/>
              </a:defRPr>
            </a:lvl4pPr>
            <a:lvl5pPr lvl="4" rtl="0">
              <a:lnSpc>
                <a:spcPct val="100000"/>
              </a:lnSpc>
              <a:spcBef>
                <a:spcPts val="0"/>
              </a:spcBef>
              <a:spcAft>
                <a:spcPts val="0"/>
              </a:spcAft>
              <a:buNone/>
              <a:defRPr sz="2200" b="1">
                <a:solidFill>
                  <a:schemeClr val="dk2"/>
                </a:solidFill>
                <a:latin typeface="Orbitron"/>
                <a:ea typeface="Orbitron"/>
                <a:cs typeface="Orbitron"/>
                <a:sym typeface="Orbitron"/>
              </a:defRPr>
            </a:lvl5pPr>
            <a:lvl6pPr lvl="5" rtl="0">
              <a:lnSpc>
                <a:spcPct val="100000"/>
              </a:lnSpc>
              <a:spcBef>
                <a:spcPts val="0"/>
              </a:spcBef>
              <a:spcAft>
                <a:spcPts val="0"/>
              </a:spcAft>
              <a:buNone/>
              <a:defRPr sz="2200" b="1">
                <a:solidFill>
                  <a:schemeClr val="dk2"/>
                </a:solidFill>
                <a:latin typeface="Orbitron"/>
                <a:ea typeface="Orbitron"/>
                <a:cs typeface="Orbitron"/>
                <a:sym typeface="Orbitron"/>
              </a:defRPr>
            </a:lvl6pPr>
            <a:lvl7pPr lvl="6" rtl="0">
              <a:lnSpc>
                <a:spcPct val="100000"/>
              </a:lnSpc>
              <a:spcBef>
                <a:spcPts val="0"/>
              </a:spcBef>
              <a:spcAft>
                <a:spcPts val="0"/>
              </a:spcAft>
              <a:buNone/>
              <a:defRPr sz="2200" b="1">
                <a:solidFill>
                  <a:schemeClr val="dk2"/>
                </a:solidFill>
                <a:latin typeface="Orbitron"/>
                <a:ea typeface="Orbitron"/>
                <a:cs typeface="Orbitron"/>
                <a:sym typeface="Orbitron"/>
              </a:defRPr>
            </a:lvl7pPr>
            <a:lvl8pPr lvl="7" rtl="0">
              <a:lnSpc>
                <a:spcPct val="100000"/>
              </a:lnSpc>
              <a:spcBef>
                <a:spcPts val="0"/>
              </a:spcBef>
              <a:spcAft>
                <a:spcPts val="0"/>
              </a:spcAft>
              <a:buNone/>
              <a:defRPr sz="2200" b="1">
                <a:solidFill>
                  <a:schemeClr val="dk2"/>
                </a:solidFill>
                <a:latin typeface="Orbitron"/>
                <a:ea typeface="Orbitron"/>
                <a:cs typeface="Orbitron"/>
                <a:sym typeface="Orbitron"/>
              </a:defRPr>
            </a:lvl8pPr>
            <a:lvl9pPr lvl="8" rtl="0">
              <a:lnSpc>
                <a:spcPct val="100000"/>
              </a:lnSpc>
              <a:spcBef>
                <a:spcPts val="0"/>
              </a:spcBef>
              <a:spcAft>
                <a:spcPts val="0"/>
              </a:spcAft>
              <a:buNone/>
              <a:defRPr sz="2200" b="1">
                <a:solidFill>
                  <a:schemeClr val="dk2"/>
                </a:solidFill>
                <a:latin typeface="Orbitron"/>
                <a:ea typeface="Orbitron"/>
                <a:cs typeface="Orbitron"/>
                <a:sym typeface="Orbitron"/>
              </a:defRPr>
            </a:lvl9pPr>
          </a:lstStyle>
          <a:p>
            <a:endParaRPr/>
          </a:p>
        </p:txBody>
      </p:sp>
      <p:sp>
        <p:nvSpPr>
          <p:cNvPr id="494" name="Google Shape;494;p17"/>
          <p:cNvSpPr txBox="1">
            <a:spLocks noGrp="1"/>
          </p:cNvSpPr>
          <p:nvPr>
            <p:ph type="subTitle" idx="4"/>
          </p:nvPr>
        </p:nvSpPr>
        <p:spPr>
          <a:xfrm>
            <a:off x="3536557" y="3974562"/>
            <a:ext cx="2070900" cy="592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495" name="Google Shape;495;p17"/>
          <p:cNvSpPr txBox="1">
            <a:spLocks noGrp="1"/>
          </p:cNvSpPr>
          <p:nvPr>
            <p:ph type="subTitle" idx="5"/>
          </p:nvPr>
        </p:nvSpPr>
        <p:spPr>
          <a:xfrm>
            <a:off x="6187925" y="3574317"/>
            <a:ext cx="2070900" cy="371400"/>
          </a:xfrm>
          <a:prstGeom prst="rect">
            <a:avLst/>
          </a:prstGeom>
          <a:noFill/>
        </p:spPr>
        <p:txBody>
          <a:bodyPr spcFirstLastPara="1" wrap="square" lIns="91425" tIns="91425" rIns="91425" bIns="91425" anchor="ctr" anchorCtr="0">
            <a:noAutofit/>
          </a:bodyPr>
          <a:lstStyle>
            <a:lvl1pPr lvl="0" algn="ctr" rtl="0">
              <a:lnSpc>
                <a:spcPct val="100000"/>
              </a:lnSpc>
              <a:spcBef>
                <a:spcPts val="0"/>
              </a:spcBef>
              <a:spcAft>
                <a:spcPts val="0"/>
              </a:spcAft>
              <a:buNone/>
              <a:defRPr sz="2200" b="1">
                <a:solidFill>
                  <a:schemeClr val="dk2"/>
                </a:solidFill>
                <a:latin typeface="Orbitron"/>
                <a:ea typeface="Orbitron"/>
                <a:cs typeface="Orbitron"/>
                <a:sym typeface="Orbitron"/>
              </a:defRPr>
            </a:lvl1pPr>
            <a:lvl2pPr lvl="1" rtl="0">
              <a:lnSpc>
                <a:spcPct val="100000"/>
              </a:lnSpc>
              <a:spcBef>
                <a:spcPts val="0"/>
              </a:spcBef>
              <a:spcAft>
                <a:spcPts val="0"/>
              </a:spcAft>
              <a:buNone/>
              <a:defRPr sz="2200" b="1">
                <a:solidFill>
                  <a:schemeClr val="dk2"/>
                </a:solidFill>
                <a:latin typeface="Orbitron"/>
                <a:ea typeface="Orbitron"/>
                <a:cs typeface="Orbitron"/>
                <a:sym typeface="Orbitron"/>
              </a:defRPr>
            </a:lvl2pPr>
            <a:lvl3pPr lvl="2" rtl="0">
              <a:lnSpc>
                <a:spcPct val="100000"/>
              </a:lnSpc>
              <a:spcBef>
                <a:spcPts val="0"/>
              </a:spcBef>
              <a:spcAft>
                <a:spcPts val="0"/>
              </a:spcAft>
              <a:buNone/>
              <a:defRPr sz="2200" b="1">
                <a:solidFill>
                  <a:schemeClr val="dk2"/>
                </a:solidFill>
                <a:latin typeface="Orbitron"/>
                <a:ea typeface="Orbitron"/>
                <a:cs typeface="Orbitron"/>
                <a:sym typeface="Orbitron"/>
              </a:defRPr>
            </a:lvl3pPr>
            <a:lvl4pPr lvl="3" rtl="0">
              <a:lnSpc>
                <a:spcPct val="100000"/>
              </a:lnSpc>
              <a:spcBef>
                <a:spcPts val="0"/>
              </a:spcBef>
              <a:spcAft>
                <a:spcPts val="0"/>
              </a:spcAft>
              <a:buNone/>
              <a:defRPr sz="2200" b="1">
                <a:solidFill>
                  <a:schemeClr val="dk2"/>
                </a:solidFill>
                <a:latin typeface="Orbitron"/>
                <a:ea typeface="Orbitron"/>
                <a:cs typeface="Orbitron"/>
                <a:sym typeface="Orbitron"/>
              </a:defRPr>
            </a:lvl4pPr>
            <a:lvl5pPr lvl="4" rtl="0">
              <a:lnSpc>
                <a:spcPct val="100000"/>
              </a:lnSpc>
              <a:spcBef>
                <a:spcPts val="0"/>
              </a:spcBef>
              <a:spcAft>
                <a:spcPts val="0"/>
              </a:spcAft>
              <a:buNone/>
              <a:defRPr sz="2200" b="1">
                <a:solidFill>
                  <a:schemeClr val="dk2"/>
                </a:solidFill>
                <a:latin typeface="Orbitron"/>
                <a:ea typeface="Orbitron"/>
                <a:cs typeface="Orbitron"/>
                <a:sym typeface="Orbitron"/>
              </a:defRPr>
            </a:lvl5pPr>
            <a:lvl6pPr lvl="5" rtl="0">
              <a:lnSpc>
                <a:spcPct val="100000"/>
              </a:lnSpc>
              <a:spcBef>
                <a:spcPts val="0"/>
              </a:spcBef>
              <a:spcAft>
                <a:spcPts val="0"/>
              </a:spcAft>
              <a:buNone/>
              <a:defRPr sz="2200" b="1">
                <a:solidFill>
                  <a:schemeClr val="dk2"/>
                </a:solidFill>
                <a:latin typeface="Orbitron"/>
                <a:ea typeface="Orbitron"/>
                <a:cs typeface="Orbitron"/>
                <a:sym typeface="Orbitron"/>
              </a:defRPr>
            </a:lvl6pPr>
            <a:lvl7pPr lvl="6" rtl="0">
              <a:lnSpc>
                <a:spcPct val="100000"/>
              </a:lnSpc>
              <a:spcBef>
                <a:spcPts val="0"/>
              </a:spcBef>
              <a:spcAft>
                <a:spcPts val="0"/>
              </a:spcAft>
              <a:buNone/>
              <a:defRPr sz="2200" b="1">
                <a:solidFill>
                  <a:schemeClr val="dk2"/>
                </a:solidFill>
                <a:latin typeface="Orbitron"/>
                <a:ea typeface="Orbitron"/>
                <a:cs typeface="Orbitron"/>
                <a:sym typeface="Orbitron"/>
              </a:defRPr>
            </a:lvl7pPr>
            <a:lvl8pPr lvl="7" rtl="0">
              <a:lnSpc>
                <a:spcPct val="100000"/>
              </a:lnSpc>
              <a:spcBef>
                <a:spcPts val="0"/>
              </a:spcBef>
              <a:spcAft>
                <a:spcPts val="0"/>
              </a:spcAft>
              <a:buNone/>
              <a:defRPr sz="2200" b="1">
                <a:solidFill>
                  <a:schemeClr val="dk2"/>
                </a:solidFill>
                <a:latin typeface="Orbitron"/>
                <a:ea typeface="Orbitron"/>
                <a:cs typeface="Orbitron"/>
                <a:sym typeface="Orbitron"/>
              </a:defRPr>
            </a:lvl8pPr>
            <a:lvl9pPr lvl="8" rtl="0">
              <a:lnSpc>
                <a:spcPct val="100000"/>
              </a:lnSpc>
              <a:spcBef>
                <a:spcPts val="0"/>
              </a:spcBef>
              <a:spcAft>
                <a:spcPts val="0"/>
              </a:spcAft>
              <a:buNone/>
              <a:defRPr sz="2200" b="1">
                <a:solidFill>
                  <a:schemeClr val="dk2"/>
                </a:solidFill>
                <a:latin typeface="Orbitron"/>
                <a:ea typeface="Orbitron"/>
                <a:cs typeface="Orbitron"/>
                <a:sym typeface="Orbitron"/>
              </a:defRPr>
            </a:lvl9pPr>
          </a:lstStyle>
          <a:p>
            <a:endParaRPr/>
          </a:p>
        </p:txBody>
      </p:sp>
      <p:sp>
        <p:nvSpPr>
          <p:cNvPr id="496" name="Google Shape;496;p17"/>
          <p:cNvSpPr txBox="1">
            <a:spLocks noGrp="1"/>
          </p:cNvSpPr>
          <p:nvPr>
            <p:ph type="subTitle" idx="6"/>
          </p:nvPr>
        </p:nvSpPr>
        <p:spPr>
          <a:xfrm>
            <a:off x="6187925" y="3974562"/>
            <a:ext cx="2070900" cy="592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497" name="Google Shape;497;p17"/>
          <p:cNvSpPr txBox="1">
            <a:spLocks noGrp="1"/>
          </p:cNvSpPr>
          <p:nvPr>
            <p:ph type="title"/>
          </p:nvPr>
        </p:nvSpPr>
        <p:spPr>
          <a:xfrm>
            <a:off x="720000" y="387600"/>
            <a:ext cx="7704000" cy="592200"/>
          </a:xfrm>
          <a:prstGeom prst="rect">
            <a:avLst/>
          </a:prstGeom>
          <a:noFill/>
        </p:spPr>
        <p:txBody>
          <a:bodyPr spcFirstLastPara="1" wrap="square" lIns="91425" tIns="91425" rIns="91425" bIns="91425" anchor="t" anchorCtr="0">
            <a:noAutofit/>
          </a:bodyPr>
          <a:lstStyle>
            <a:lvl1pPr lvl="0" rtl="0">
              <a:spcBef>
                <a:spcPts val="0"/>
              </a:spcBef>
              <a:spcAft>
                <a:spcPts val="0"/>
              </a:spcAft>
              <a:buSzPts val="3000"/>
              <a:buFont typeface="Fredoka One"/>
              <a:buNone/>
              <a:defRPr/>
            </a:lvl1pPr>
            <a:lvl2pPr lvl="1" algn="ctr" rtl="0">
              <a:spcBef>
                <a:spcPts val="0"/>
              </a:spcBef>
              <a:spcAft>
                <a:spcPts val="0"/>
              </a:spcAft>
              <a:buSzPts val="3000"/>
              <a:buFont typeface="Fredoka One"/>
              <a:buNone/>
              <a:defRPr sz="3000">
                <a:latin typeface="Fredoka One"/>
                <a:ea typeface="Fredoka One"/>
                <a:cs typeface="Fredoka One"/>
                <a:sym typeface="Fredoka One"/>
              </a:defRPr>
            </a:lvl2pPr>
            <a:lvl3pPr lvl="2" algn="ctr" rtl="0">
              <a:spcBef>
                <a:spcPts val="0"/>
              </a:spcBef>
              <a:spcAft>
                <a:spcPts val="0"/>
              </a:spcAft>
              <a:buSzPts val="3000"/>
              <a:buFont typeface="Fredoka One"/>
              <a:buNone/>
              <a:defRPr sz="3000">
                <a:latin typeface="Fredoka One"/>
                <a:ea typeface="Fredoka One"/>
                <a:cs typeface="Fredoka One"/>
                <a:sym typeface="Fredoka One"/>
              </a:defRPr>
            </a:lvl3pPr>
            <a:lvl4pPr lvl="3" algn="ctr" rtl="0">
              <a:spcBef>
                <a:spcPts val="0"/>
              </a:spcBef>
              <a:spcAft>
                <a:spcPts val="0"/>
              </a:spcAft>
              <a:buSzPts val="3000"/>
              <a:buFont typeface="Fredoka One"/>
              <a:buNone/>
              <a:defRPr sz="3000">
                <a:latin typeface="Fredoka One"/>
                <a:ea typeface="Fredoka One"/>
                <a:cs typeface="Fredoka One"/>
                <a:sym typeface="Fredoka One"/>
              </a:defRPr>
            </a:lvl4pPr>
            <a:lvl5pPr lvl="4" algn="ctr" rtl="0">
              <a:spcBef>
                <a:spcPts val="0"/>
              </a:spcBef>
              <a:spcAft>
                <a:spcPts val="0"/>
              </a:spcAft>
              <a:buSzPts val="3000"/>
              <a:buFont typeface="Fredoka One"/>
              <a:buNone/>
              <a:defRPr sz="3000">
                <a:latin typeface="Fredoka One"/>
                <a:ea typeface="Fredoka One"/>
                <a:cs typeface="Fredoka One"/>
                <a:sym typeface="Fredoka One"/>
              </a:defRPr>
            </a:lvl5pPr>
            <a:lvl6pPr lvl="5" algn="ctr" rtl="0">
              <a:spcBef>
                <a:spcPts val="0"/>
              </a:spcBef>
              <a:spcAft>
                <a:spcPts val="0"/>
              </a:spcAft>
              <a:buSzPts val="3000"/>
              <a:buFont typeface="Fredoka One"/>
              <a:buNone/>
              <a:defRPr sz="3000">
                <a:latin typeface="Fredoka One"/>
                <a:ea typeface="Fredoka One"/>
                <a:cs typeface="Fredoka One"/>
                <a:sym typeface="Fredoka One"/>
              </a:defRPr>
            </a:lvl6pPr>
            <a:lvl7pPr lvl="6" algn="ctr" rtl="0">
              <a:spcBef>
                <a:spcPts val="0"/>
              </a:spcBef>
              <a:spcAft>
                <a:spcPts val="0"/>
              </a:spcAft>
              <a:buSzPts val="3000"/>
              <a:buFont typeface="Fredoka One"/>
              <a:buNone/>
              <a:defRPr sz="3000">
                <a:latin typeface="Fredoka One"/>
                <a:ea typeface="Fredoka One"/>
                <a:cs typeface="Fredoka One"/>
                <a:sym typeface="Fredoka One"/>
              </a:defRPr>
            </a:lvl7pPr>
            <a:lvl8pPr lvl="7" algn="ctr" rtl="0">
              <a:spcBef>
                <a:spcPts val="0"/>
              </a:spcBef>
              <a:spcAft>
                <a:spcPts val="0"/>
              </a:spcAft>
              <a:buSzPts val="3000"/>
              <a:buFont typeface="Fredoka One"/>
              <a:buNone/>
              <a:defRPr sz="3000">
                <a:latin typeface="Fredoka One"/>
                <a:ea typeface="Fredoka One"/>
                <a:cs typeface="Fredoka One"/>
                <a:sym typeface="Fredoka One"/>
              </a:defRPr>
            </a:lvl8pPr>
            <a:lvl9pPr lvl="8" algn="ctr" rtl="0">
              <a:spcBef>
                <a:spcPts val="0"/>
              </a:spcBef>
              <a:spcAft>
                <a:spcPts val="0"/>
              </a:spcAft>
              <a:buSzPts val="3000"/>
              <a:buFont typeface="Fredoka One"/>
              <a:buNone/>
              <a:defRPr sz="3000">
                <a:latin typeface="Fredoka One"/>
                <a:ea typeface="Fredoka One"/>
                <a:cs typeface="Fredoka One"/>
                <a:sym typeface="Fredoka One"/>
              </a:defRPr>
            </a:lvl9pPr>
          </a:lstStyle>
          <a:p>
            <a:endParaRPr/>
          </a:p>
        </p:txBody>
      </p:sp>
      <p:sp>
        <p:nvSpPr>
          <p:cNvPr id="498" name="Google Shape;498;p17"/>
          <p:cNvSpPr txBox="1">
            <a:spLocks noGrp="1"/>
          </p:cNvSpPr>
          <p:nvPr>
            <p:ph type="subTitle" idx="7"/>
          </p:nvPr>
        </p:nvSpPr>
        <p:spPr>
          <a:xfrm>
            <a:off x="885175" y="1849391"/>
            <a:ext cx="2070900" cy="371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200" b="1">
                <a:solidFill>
                  <a:schemeClr val="dk2"/>
                </a:solidFill>
                <a:latin typeface="Orbitron"/>
                <a:ea typeface="Orbitron"/>
                <a:cs typeface="Orbitron"/>
                <a:sym typeface="Orbitron"/>
              </a:defRPr>
            </a:lvl1pPr>
            <a:lvl2pPr lvl="1" rtl="0">
              <a:lnSpc>
                <a:spcPct val="100000"/>
              </a:lnSpc>
              <a:spcBef>
                <a:spcPts val="0"/>
              </a:spcBef>
              <a:spcAft>
                <a:spcPts val="0"/>
              </a:spcAft>
              <a:buNone/>
              <a:defRPr sz="2200" b="1">
                <a:solidFill>
                  <a:schemeClr val="dk2"/>
                </a:solidFill>
                <a:latin typeface="Orbitron"/>
                <a:ea typeface="Orbitron"/>
                <a:cs typeface="Orbitron"/>
                <a:sym typeface="Orbitron"/>
              </a:defRPr>
            </a:lvl2pPr>
            <a:lvl3pPr lvl="2" rtl="0">
              <a:lnSpc>
                <a:spcPct val="100000"/>
              </a:lnSpc>
              <a:spcBef>
                <a:spcPts val="0"/>
              </a:spcBef>
              <a:spcAft>
                <a:spcPts val="0"/>
              </a:spcAft>
              <a:buNone/>
              <a:defRPr sz="2200" b="1">
                <a:solidFill>
                  <a:schemeClr val="dk2"/>
                </a:solidFill>
                <a:latin typeface="Orbitron"/>
                <a:ea typeface="Orbitron"/>
                <a:cs typeface="Orbitron"/>
                <a:sym typeface="Orbitron"/>
              </a:defRPr>
            </a:lvl3pPr>
            <a:lvl4pPr lvl="3" rtl="0">
              <a:lnSpc>
                <a:spcPct val="100000"/>
              </a:lnSpc>
              <a:spcBef>
                <a:spcPts val="0"/>
              </a:spcBef>
              <a:spcAft>
                <a:spcPts val="0"/>
              </a:spcAft>
              <a:buNone/>
              <a:defRPr sz="2200" b="1">
                <a:solidFill>
                  <a:schemeClr val="dk2"/>
                </a:solidFill>
                <a:latin typeface="Orbitron"/>
                <a:ea typeface="Orbitron"/>
                <a:cs typeface="Orbitron"/>
                <a:sym typeface="Orbitron"/>
              </a:defRPr>
            </a:lvl4pPr>
            <a:lvl5pPr lvl="4" rtl="0">
              <a:lnSpc>
                <a:spcPct val="100000"/>
              </a:lnSpc>
              <a:spcBef>
                <a:spcPts val="0"/>
              </a:spcBef>
              <a:spcAft>
                <a:spcPts val="0"/>
              </a:spcAft>
              <a:buNone/>
              <a:defRPr sz="2200" b="1">
                <a:solidFill>
                  <a:schemeClr val="dk2"/>
                </a:solidFill>
                <a:latin typeface="Orbitron"/>
                <a:ea typeface="Orbitron"/>
                <a:cs typeface="Orbitron"/>
                <a:sym typeface="Orbitron"/>
              </a:defRPr>
            </a:lvl5pPr>
            <a:lvl6pPr lvl="5" rtl="0">
              <a:lnSpc>
                <a:spcPct val="100000"/>
              </a:lnSpc>
              <a:spcBef>
                <a:spcPts val="0"/>
              </a:spcBef>
              <a:spcAft>
                <a:spcPts val="0"/>
              </a:spcAft>
              <a:buNone/>
              <a:defRPr sz="2200" b="1">
                <a:solidFill>
                  <a:schemeClr val="dk2"/>
                </a:solidFill>
                <a:latin typeface="Orbitron"/>
                <a:ea typeface="Orbitron"/>
                <a:cs typeface="Orbitron"/>
                <a:sym typeface="Orbitron"/>
              </a:defRPr>
            </a:lvl6pPr>
            <a:lvl7pPr lvl="6" rtl="0">
              <a:lnSpc>
                <a:spcPct val="100000"/>
              </a:lnSpc>
              <a:spcBef>
                <a:spcPts val="0"/>
              </a:spcBef>
              <a:spcAft>
                <a:spcPts val="0"/>
              </a:spcAft>
              <a:buNone/>
              <a:defRPr sz="2200" b="1">
                <a:solidFill>
                  <a:schemeClr val="dk2"/>
                </a:solidFill>
                <a:latin typeface="Orbitron"/>
                <a:ea typeface="Orbitron"/>
                <a:cs typeface="Orbitron"/>
                <a:sym typeface="Orbitron"/>
              </a:defRPr>
            </a:lvl7pPr>
            <a:lvl8pPr lvl="7" rtl="0">
              <a:lnSpc>
                <a:spcPct val="100000"/>
              </a:lnSpc>
              <a:spcBef>
                <a:spcPts val="0"/>
              </a:spcBef>
              <a:spcAft>
                <a:spcPts val="0"/>
              </a:spcAft>
              <a:buNone/>
              <a:defRPr sz="2200" b="1">
                <a:solidFill>
                  <a:schemeClr val="dk2"/>
                </a:solidFill>
                <a:latin typeface="Orbitron"/>
                <a:ea typeface="Orbitron"/>
                <a:cs typeface="Orbitron"/>
                <a:sym typeface="Orbitron"/>
              </a:defRPr>
            </a:lvl8pPr>
            <a:lvl9pPr lvl="8" rtl="0">
              <a:lnSpc>
                <a:spcPct val="100000"/>
              </a:lnSpc>
              <a:spcBef>
                <a:spcPts val="0"/>
              </a:spcBef>
              <a:spcAft>
                <a:spcPts val="0"/>
              </a:spcAft>
              <a:buNone/>
              <a:defRPr sz="2200" b="1">
                <a:solidFill>
                  <a:schemeClr val="dk2"/>
                </a:solidFill>
                <a:latin typeface="Orbitron"/>
                <a:ea typeface="Orbitron"/>
                <a:cs typeface="Orbitron"/>
                <a:sym typeface="Orbitron"/>
              </a:defRPr>
            </a:lvl9pPr>
          </a:lstStyle>
          <a:p>
            <a:endParaRPr/>
          </a:p>
        </p:txBody>
      </p:sp>
      <p:sp>
        <p:nvSpPr>
          <p:cNvPr id="499" name="Google Shape;499;p17"/>
          <p:cNvSpPr txBox="1">
            <a:spLocks noGrp="1"/>
          </p:cNvSpPr>
          <p:nvPr>
            <p:ph type="subTitle" idx="8"/>
          </p:nvPr>
        </p:nvSpPr>
        <p:spPr>
          <a:xfrm>
            <a:off x="885175" y="2249636"/>
            <a:ext cx="2070900" cy="592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500" name="Google Shape;500;p17"/>
          <p:cNvSpPr txBox="1">
            <a:spLocks noGrp="1"/>
          </p:cNvSpPr>
          <p:nvPr>
            <p:ph type="subTitle" idx="9"/>
          </p:nvPr>
        </p:nvSpPr>
        <p:spPr>
          <a:xfrm>
            <a:off x="3536543" y="1849391"/>
            <a:ext cx="2070900" cy="371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200" b="1">
                <a:solidFill>
                  <a:schemeClr val="dk2"/>
                </a:solidFill>
                <a:latin typeface="Orbitron"/>
                <a:ea typeface="Orbitron"/>
                <a:cs typeface="Orbitron"/>
                <a:sym typeface="Orbitron"/>
              </a:defRPr>
            </a:lvl1pPr>
            <a:lvl2pPr lvl="1" rtl="0">
              <a:lnSpc>
                <a:spcPct val="100000"/>
              </a:lnSpc>
              <a:spcBef>
                <a:spcPts val="0"/>
              </a:spcBef>
              <a:spcAft>
                <a:spcPts val="0"/>
              </a:spcAft>
              <a:buNone/>
              <a:defRPr sz="2200" b="1">
                <a:solidFill>
                  <a:schemeClr val="dk2"/>
                </a:solidFill>
                <a:latin typeface="Orbitron"/>
                <a:ea typeface="Orbitron"/>
                <a:cs typeface="Orbitron"/>
                <a:sym typeface="Orbitron"/>
              </a:defRPr>
            </a:lvl2pPr>
            <a:lvl3pPr lvl="2" rtl="0">
              <a:lnSpc>
                <a:spcPct val="100000"/>
              </a:lnSpc>
              <a:spcBef>
                <a:spcPts val="0"/>
              </a:spcBef>
              <a:spcAft>
                <a:spcPts val="0"/>
              </a:spcAft>
              <a:buNone/>
              <a:defRPr sz="2200" b="1">
                <a:solidFill>
                  <a:schemeClr val="dk2"/>
                </a:solidFill>
                <a:latin typeface="Orbitron"/>
                <a:ea typeface="Orbitron"/>
                <a:cs typeface="Orbitron"/>
                <a:sym typeface="Orbitron"/>
              </a:defRPr>
            </a:lvl3pPr>
            <a:lvl4pPr lvl="3" rtl="0">
              <a:lnSpc>
                <a:spcPct val="100000"/>
              </a:lnSpc>
              <a:spcBef>
                <a:spcPts val="0"/>
              </a:spcBef>
              <a:spcAft>
                <a:spcPts val="0"/>
              </a:spcAft>
              <a:buNone/>
              <a:defRPr sz="2200" b="1">
                <a:solidFill>
                  <a:schemeClr val="dk2"/>
                </a:solidFill>
                <a:latin typeface="Orbitron"/>
                <a:ea typeface="Orbitron"/>
                <a:cs typeface="Orbitron"/>
                <a:sym typeface="Orbitron"/>
              </a:defRPr>
            </a:lvl4pPr>
            <a:lvl5pPr lvl="4" rtl="0">
              <a:lnSpc>
                <a:spcPct val="100000"/>
              </a:lnSpc>
              <a:spcBef>
                <a:spcPts val="0"/>
              </a:spcBef>
              <a:spcAft>
                <a:spcPts val="0"/>
              </a:spcAft>
              <a:buNone/>
              <a:defRPr sz="2200" b="1">
                <a:solidFill>
                  <a:schemeClr val="dk2"/>
                </a:solidFill>
                <a:latin typeface="Orbitron"/>
                <a:ea typeface="Orbitron"/>
                <a:cs typeface="Orbitron"/>
                <a:sym typeface="Orbitron"/>
              </a:defRPr>
            </a:lvl5pPr>
            <a:lvl6pPr lvl="5" rtl="0">
              <a:lnSpc>
                <a:spcPct val="100000"/>
              </a:lnSpc>
              <a:spcBef>
                <a:spcPts val="0"/>
              </a:spcBef>
              <a:spcAft>
                <a:spcPts val="0"/>
              </a:spcAft>
              <a:buNone/>
              <a:defRPr sz="2200" b="1">
                <a:solidFill>
                  <a:schemeClr val="dk2"/>
                </a:solidFill>
                <a:latin typeface="Orbitron"/>
                <a:ea typeface="Orbitron"/>
                <a:cs typeface="Orbitron"/>
                <a:sym typeface="Orbitron"/>
              </a:defRPr>
            </a:lvl6pPr>
            <a:lvl7pPr lvl="6" rtl="0">
              <a:lnSpc>
                <a:spcPct val="100000"/>
              </a:lnSpc>
              <a:spcBef>
                <a:spcPts val="0"/>
              </a:spcBef>
              <a:spcAft>
                <a:spcPts val="0"/>
              </a:spcAft>
              <a:buNone/>
              <a:defRPr sz="2200" b="1">
                <a:solidFill>
                  <a:schemeClr val="dk2"/>
                </a:solidFill>
                <a:latin typeface="Orbitron"/>
                <a:ea typeface="Orbitron"/>
                <a:cs typeface="Orbitron"/>
                <a:sym typeface="Orbitron"/>
              </a:defRPr>
            </a:lvl7pPr>
            <a:lvl8pPr lvl="7" rtl="0">
              <a:lnSpc>
                <a:spcPct val="100000"/>
              </a:lnSpc>
              <a:spcBef>
                <a:spcPts val="0"/>
              </a:spcBef>
              <a:spcAft>
                <a:spcPts val="0"/>
              </a:spcAft>
              <a:buNone/>
              <a:defRPr sz="2200" b="1">
                <a:solidFill>
                  <a:schemeClr val="dk2"/>
                </a:solidFill>
                <a:latin typeface="Orbitron"/>
                <a:ea typeface="Orbitron"/>
                <a:cs typeface="Orbitron"/>
                <a:sym typeface="Orbitron"/>
              </a:defRPr>
            </a:lvl8pPr>
            <a:lvl9pPr lvl="8" rtl="0">
              <a:lnSpc>
                <a:spcPct val="100000"/>
              </a:lnSpc>
              <a:spcBef>
                <a:spcPts val="0"/>
              </a:spcBef>
              <a:spcAft>
                <a:spcPts val="0"/>
              </a:spcAft>
              <a:buNone/>
              <a:defRPr sz="2200" b="1">
                <a:solidFill>
                  <a:schemeClr val="dk2"/>
                </a:solidFill>
                <a:latin typeface="Orbitron"/>
                <a:ea typeface="Orbitron"/>
                <a:cs typeface="Orbitron"/>
                <a:sym typeface="Orbitron"/>
              </a:defRPr>
            </a:lvl9pPr>
          </a:lstStyle>
          <a:p>
            <a:endParaRPr/>
          </a:p>
        </p:txBody>
      </p:sp>
      <p:sp>
        <p:nvSpPr>
          <p:cNvPr id="501" name="Google Shape;501;p17"/>
          <p:cNvSpPr txBox="1">
            <a:spLocks noGrp="1"/>
          </p:cNvSpPr>
          <p:nvPr>
            <p:ph type="subTitle" idx="13"/>
          </p:nvPr>
        </p:nvSpPr>
        <p:spPr>
          <a:xfrm>
            <a:off x="3536557" y="2249636"/>
            <a:ext cx="2070900" cy="592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502" name="Google Shape;502;p17"/>
          <p:cNvSpPr txBox="1">
            <a:spLocks noGrp="1"/>
          </p:cNvSpPr>
          <p:nvPr>
            <p:ph type="subTitle" idx="14"/>
          </p:nvPr>
        </p:nvSpPr>
        <p:spPr>
          <a:xfrm>
            <a:off x="6187925" y="1849391"/>
            <a:ext cx="2070900" cy="371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200" b="1">
                <a:solidFill>
                  <a:schemeClr val="dk2"/>
                </a:solidFill>
                <a:latin typeface="Orbitron"/>
                <a:ea typeface="Orbitron"/>
                <a:cs typeface="Orbitron"/>
                <a:sym typeface="Orbitron"/>
              </a:defRPr>
            </a:lvl1pPr>
            <a:lvl2pPr lvl="1" rtl="0">
              <a:lnSpc>
                <a:spcPct val="100000"/>
              </a:lnSpc>
              <a:spcBef>
                <a:spcPts val="0"/>
              </a:spcBef>
              <a:spcAft>
                <a:spcPts val="0"/>
              </a:spcAft>
              <a:buNone/>
              <a:defRPr sz="2200" b="1">
                <a:solidFill>
                  <a:schemeClr val="dk2"/>
                </a:solidFill>
                <a:latin typeface="Orbitron"/>
                <a:ea typeface="Orbitron"/>
                <a:cs typeface="Orbitron"/>
                <a:sym typeface="Orbitron"/>
              </a:defRPr>
            </a:lvl2pPr>
            <a:lvl3pPr lvl="2" rtl="0">
              <a:lnSpc>
                <a:spcPct val="100000"/>
              </a:lnSpc>
              <a:spcBef>
                <a:spcPts val="0"/>
              </a:spcBef>
              <a:spcAft>
                <a:spcPts val="0"/>
              </a:spcAft>
              <a:buNone/>
              <a:defRPr sz="2200" b="1">
                <a:solidFill>
                  <a:schemeClr val="dk2"/>
                </a:solidFill>
                <a:latin typeface="Orbitron"/>
                <a:ea typeface="Orbitron"/>
                <a:cs typeface="Orbitron"/>
                <a:sym typeface="Orbitron"/>
              </a:defRPr>
            </a:lvl3pPr>
            <a:lvl4pPr lvl="3" rtl="0">
              <a:lnSpc>
                <a:spcPct val="100000"/>
              </a:lnSpc>
              <a:spcBef>
                <a:spcPts val="0"/>
              </a:spcBef>
              <a:spcAft>
                <a:spcPts val="0"/>
              </a:spcAft>
              <a:buNone/>
              <a:defRPr sz="2200" b="1">
                <a:solidFill>
                  <a:schemeClr val="dk2"/>
                </a:solidFill>
                <a:latin typeface="Orbitron"/>
                <a:ea typeface="Orbitron"/>
                <a:cs typeface="Orbitron"/>
                <a:sym typeface="Orbitron"/>
              </a:defRPr>
            </a:lvl4pPr>
            <a:lvl5pPr lvl="4" rtl="0">
              <a:lnSpc>
                <a:spcPct val="100000"/>
              </a:lnSpc>
              <a:spcBef>
                <a:spcPts val="0"/>
              </a:spcBef>
              <a:spcAft>
                <a:spcPts val="0"/>
              </a:spcAft>
              <a:buNone/>
              <a:defRPr sz="2200" b="1">
                <a:solidFill>
                  <a:schemeClr val="dk2"/>
                </a:solidFill>
                <a:latin typeface="Orbitron"/>
                <a:ea typeface="Orbitron"/>
                <a:cs typeface="Orbitron"/>
                <a:sym typeface="Orbitron"/>
              </a:defRPr>
            </a:lvl5pPr>
            <a:lvl6pPr lvl="5" rtl="0">
              <a:lnSpc>
                <a:spcPct val="100000"/>
              </a:lnSpc>
              <a:spcBef>
                <a:spcPts val="0"/>
              </a:spcBef>
              <a:spcAft>
                <a:spcPts val="0"/>
              </a:spcAft>
              <a:buNone/>
              <a:defRPr sz="2200" b="1">
                <a:solidFill>
                  <a:schemeClr val="dk2"/>
                </a:solidFill>
                <a:latin typeface="Orbitron"/>
                <a:ea typeface="Orbitron"/>
                <a:cs typeface="Orbitron"/>
                <a:sym typeface="Orbitron"/>
              </a:defRPr>
            </a:lvl6pPr>
            <a:lvl7pPr lvl="6" rtl="0">
              <a:lnSpc>
                <a:spcPct val="100000"/>
              </a:lnSpc>
              <a:spcBef>
                <a:spcPts val="0"/>
              </a:spcBef>
              <a:spcAft>
                <a:spcPts val="0"/>
              </a:spcAft>
              <a:buNone/>
              <a:defRPr sz="2200" b="1">
                <a:solidFill>
                  <a:schemeClr val="dk2"/>
                </a:solidFill>
                <a:latin typeface="Orbitron"/>
                <a:ea typeface="Orbitron"/>
                <a:cs typeface="Orbitron"/>
                <a:sym typeface="Orbitron"/>
              </a:defRPr>
            </a:lvl7pPr>
            <a:lvl8pPr lvl="7" rtl="0">
              <a:lnSpc>
                <a:spcPct val="100000"/>
              </a:lnSpc>
              <a:spcBef>
                <a:spcPts val="0"/>
              </a:spcBef>
              <a:spcAft>
                <a:spcPts val="0"/>
              </a:spcAft>
              <a:buNone/>
              <a:defRPr sz="2200" b="1">
                <a:solidFill>
                  <a:schemeClr val="dk2"/>
                </a:solidFill>
                <a:latin typeface="Orbitron"/>
                <a:ea typeface="Orbitron"/>
                <a:cs typeface="Orbitron"/>
                <a:sym typeface="Orbitron"/>
              </a:defRPr>
            </a:lvl8pPr>
            <a:lvl9pPr lvl="8" rtl="0">
              <a:lnSpc>
                <a:spcPct val="100000"/>
              </a:lnSpc>
              <a:spcBef>
                <a:spcPts val="0"/>
              </a:spcBef>
              <a:spcAft>
                <a:spcPts val="0"/>
              </a:spcAft>
              <a:buNone/>
              <a:defRPr sz="2200" b="1">
                <a:solidFill>
                  <a:schemeClr val="dk2"/>
                </a:solidFill>
                <a:latin typeface="Orbitron"/>
                <a:ea typeface="Orbitron"/>
                <a:cs typeface="Orbitron"/>
                <a:sym typeface="Orbitron"/>
              </a:defRPr>
            </a:lvl9pPr>
          </a:lstStyle>
          <a:p>
            <a:endParaRPr/>
          </a:p>
        </p:txBody>
      </p:sp>
      <p:sp>
        <p:nvSpPr>
          <p:cNvPr id="503" name="Google Shape;503;p17"/>
          <p:cNvSpPr txBox="1">
            <a:spLocks noGrp="1"/>
          </p:cNvSpPr>
          <p:nvPr>
            <p:ph type="subTitle" idx="15"/>
          </p:nvPr>
        </p:nvSpPr>
        <p:spPr>
          <a:xfrm>
            <a:off x="6187925" y="2249636"/>
            <a:ext cx="2070900" cy="592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504" name="Google Shape;504;p17"/>
          <p:cNvSpPr txBox="1">
            <a:spLocks noGrp="1"/>
          </p:cNvSpPr>
          <p:nvPr>
            <p:ph type="title" idx="16" hasCustomPrompt="1"/>
          </p:nvPr>
        </p:nvSpPr>
        <p:spPr>
          <a:xfrm>
            <a:off x="1477675" y="3002952"/>
            <a:ext cx="885900" cy="527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3000"/>
              <a:buNone/>
              <a:defRPr/>
            </a:lvl1pPr>
            <a:lvl2pPr lvl="1" algn="ctr" rtl="0">
              <a:lnSpc>
                <a:spcPct val="100000"/>
              </a:lnSpc>
              <a:spcBef>
                <a:spcPts val="0"/>
              </a:spcBef>
              <a:spcAft>
                <a:spcPts val="0"/>
              </a:spcAft>
              <a:buClr>
                <a:schemeClr val="dk2"/>
              </a:buClr>
              <a:buSzPts val="3200"/>
              <a:buNone/>
              <a:defRPr sz="3200">
                <a:solidFill>
                  <a:schemeClr val="dk2"/>
                </a:solidFill>
              </a:defRPr>
            </a:lvl2pPr>
            <a:lvl3pPr lvl="2" algn="ctr" rtl="0">
              <a:lnSpc>
                <a:spcPct val="100000"/>
              </a:lnSpc>
              <a:spcBef>
                <a:spcPts val="0"/>
              </a:spcBef>
              <a:spcAft>
                <a:spcPts val="0"/>
              </a:spcAft>
              <a:buClr>
                <a:schemeClr val="dk2"/>
              </a:buClr>
              <a:buSzPts val="3200"/>
              <a:buNone/>
              <a:defRPr sz="3200">
                <a:solidFill>
                  <a:schemeClr val="dk2"/>
                </a:solidFill>
              </a:defRPr>
            </a:lvl3pPr>
            <a:lvl4pPr lvl="3" algn="ctr" rtl="0">
              <a:lnSpc>
                <a:spcPct val="100000"/>
              </a:lnSpc>
              <a:spcBef>
                <a:spcPts val="0"/>
              </a:spcBef>
              <a:spcAft>
                <a:spcPts val="0"/>
              </a:spcAft>
              <a:buClr>
                <a:schemeClr val="dk2"/>
              </a:buClr>
              <a:buSzPts val="3200"/>
              <a:buNone/>
              <a:defRPr sz="3200">
                <a:solidFill>
                  <a:schemeClr val="dk2"/>
                </a:solidFill>
              </a:defRPr>
            </a:lvl4pPr>
            <a:lvl5pPr lvl="4" algn="ctr" rtl="0">
              <a:lnSpc>
                <a:spcPct val="100000"/>
              </a:lnSpc>
              <a:spcBef>
                <a:spcPts val="0"/>
              </a:spcBef>
              <a:spcAft>
                <a:spcPts val="0"/>
              </a:spcAft>
              <a:buClr>
                <a:schemeClr val="dk2"/>
              </a:buClr>
              <a:buSzPts val="3200"/>
              <a:buNone/>
              <a:defRPr sz="3200">
                <a:solidFill>
                  <a:schemeClr val="dk2"/>
                </a:solidFill>
              </a:defRPr>
            </a:lvl5pPr>
            <a:lvl6pPr lvl="5" algn="ctr" rtl="0">
              <a:lnSpc>
                <a:spcPct val="100000"/>
              </a:lnSpc>
              <a:spcBef>
                <a:spcPts val="0"/>
              </a:spcBef>
              <a:spcAft>
                <a:spcPts val="0"/>
              </a:spcAft>
              <a:buClr>
                <a:schemeClr val="dk2"/>
              </a:buClr>
              <a:buSzPts val="3200"/>
              <a:buNone/>
              <a:defRPr sz="3200">
                <a:solidFill>
                  <a:schemeClr val="dk2"/>
                </a:solidFill>
              </a:defRPr>
            </a:lvl6pPr>
            <a:lvl7pPr lvl="6" algn="ctr" rtl="0">
              <a:lnSpc>
                <a:spcPct val="100000"/>
              </a:lnSpc>
              <a:spcBef>
                <a:spcPts val="0"/>
              </a:spcBef>
              <a:spcAft>
                <a:spcPts val="0"/>
              </a:spcAft>
              <a:buClr>
                <a:schemeClr val="dk2"/>
              </a:buClr>
              <a:buSzPts val="3200"/>
              <a:buNone/>
              <a:defRPr sz="3200">
                <a:solidFill>
                  <a:schemeClr val="dk2"/>
                </a:solidFill>
              </a:defRPr>
            </a:lvl7pPr>
            <a:lvl8pPr lvl="7" algn="ctr" rtl="0">
              <a:lnSpc>
                <a:spcPct val="100000"/>
              </a:lnSpc>
              <a:spcBef>
                <a:spcPts val="0"/>
              </a:spcBef>
              <a:spcAft>
                <a:spcPts val="0"/>
              </a:spcAft>
              <a:buClr>
                <a:schemeClr val="dk2"/>
              </a:buClr>
              <a:buSzPts val="3200"/>
              <a:buNone/>
              <a:defRPr sz="3200">
                <a:solidFill>
                  <a:schemeClr val="dk2"/>
                </a:solidFill>
              </a:defRPr>
            </a:lvl8pPr>
            <a:lvl9pPr lvl="8" algn="ctr" rtl="0">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505" name="Google Shape;505;p17"/>
          <p:cNvSpPr txBox="1">
            <a:spLocks noGrp="1"/>
          </p:cNvSpPr>
          <p:nvPr>
            <p:ph type="title" idx="17" hasCustomPrompt="1"/>
          </p:nvPr>
        </p:nvSpPr>
        <p:spPr>
          <a:xfrm>
            <a:off x="4129043" y="3002952"/>
            <a:ext cx="885900" cy="527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3000"/>
              <a:buNone/>
              <a:defRPr/>
            </a:lvl1pPr>
            <a:lvl2pPr lvl="1" algn="ctr" rtl="0">
              <a:lnSpc>
                <a:spcPct val="100000"/>
              </a:lnSpc>
              <a:spcBef>
                <a:spcPts val="0"/>
              </a:spcBef>
              <a:spcAft>
                <a:spcPts val="0"/>
              </a:spcAft>
              <a:buClr>
                <a:schemeClr val="dk2"/>
              </a:buClr>
              <a:buSzPts val="3200"/>
              <a:buNone/>
              <a:defRPr sz="3200">
                <a:solidFill>
                  <a:schemeClr val="dk2"/>
                </a:solidFill>
              </a:defRPr>
            </a:lvl2pPr>
            <a:lvl3pPr lvl="2" algn="ctr" rtl="0">
              <a:lnSpc>
                <a:spcPct val="100000"/>
              </a:lnSpc>
              <a:spcBef>
                <a:spcPts val="0"/>
              </a:spcBef>
              <a:spcAft>
                <a:spcPts val="0"/>
              </a:spcAft>
              <a:buClr>
                <a:schemeClr val="dk2"/>
              </a:buClr>
              <a:buSzPts val="3200"/>
              <a:buNone/>
              <a:defRPr sz="3200">
                <a:solidFill>
                  <a:schemeClr val="dk2"/>
                </a:solidFill>
              </a:defRPr>
            </a:lvl3pPr>
            <a:lvl4pPr lvl="3" algn="ctr" rtl="0">
              <a:lnSpc>
                <a:spcPct val="100000"/>
              </a:lnSpc>
              <a:spcBef>
                <a:spcPts val="0"/>
              </a:spcBef>
              <a:spcAft>
                <a:spcPts val="0"/>
              </a:spcAft>
              <a:buClr>
                <a:schemeClr val="dk2"/>
              </a:buClr>
              <a:buSzPts val="3200"/>
              <a:buNone/>
              <a:defRPr sz="3200">
                <a:solidFill>
                  <a:schemeClr val="dk2"/>
                </a:solidFill>
              </a:defRPr>
            </a:lvl4pPr>
            <a:lvl5pPr lvl="4" algn="ctr" rtl="0">
              <a:lnSpc>
                <a:spcPct val="100000"/>
              </a:lnSpc>
              <a:spcBef>
                <a:spcPts val="0"/>
              </a:spcBef>
              <a:spcAft>
                <a:spcPts val="0"/>
              </a:spcAft>
              <a:buClr>
                <a:schemeClr val="dk2"/>
              </a:buClr>
              <a:buSzPts val="3200"/>
              <a:buNone/>
              <a:defRPr sz="3200">
                <a:solidFill>
                  <a:schemeClr val="dk2"/>
                </a:solidFill>
              </a:defRPr>
            </a:lvl5pPr>
            <a:lvl6pPr lvl="5" algn="ctr" rtl="0">
              <a:lnSpc>
                <a:spcPct val="100000"/>
              </a:lnSpc>
              <a:spcBef>
                <a:spcPts val="0"/>
              </a:spcBef>
              <a:spcAft>
                <a:spcPts val="0"/>
              </a:spcAft>
              <a:buClr>
                <a:schemeClr val="dk2"/>
              </a:buClr>
              <a:buSzPts val="3200"/>
              <a:buNone/>
              <a:defRPr sz="3200">
                <a:solidFill>
                  <a:schemeClr val="dk2"/>
                </a:solidFill>
              </a:defRPr>
            </a:lvl6pPr>
            <a:lvl7pPr lvl="6" algn="ctr" rtl="0">
              <a:lnSpc>
                <a:spcPct val="100000"/>
              </a:lnSpc>
              <a:spcBef>
                <a:spcPts val="0"/>
              </a:spcBef>
              <a:spcAft>
                <a:spcPts val="0"/>
              </a:spcAft>
              <a:buClr>
                <a:schemeClr val="dk2"/>
              </a:buClr>
              <a:buSzPts val="3200"/>
              <a:buNone/>
              <a:defRPr sz="3200">
                <a:solidFill>
                  <a:schemeClr val="dk2"/>
                </a:solidFill>
              </a:defRPr>
            </a:lvl7pPr>
            <a:lvl8pPr lvl="7" algn="ctr" rtl="0">
              <a:lnSpc>
                <a:spcPct val="100000"/>
              </a:lnSpc>
              <a:spcBef>
                <a:spcPts val="0"/>
              </a:spcBef>
              <a:spcAft>
                <a:spcPts val="0"/>
              </a:spcAft>
              <a:buClr>
                <a:schemeClr val="dk2"/>
              </a:buClr>
              <a:buSzPts val="3200"/>
              <a:buNone/>
              <a:defRPr sz="3200">
                <a:solidFill>
                  <a:schemeClr val="dk2"/>
                </a:solidFill>
              </a:defRPr>
            </a:lvl8pPr>
            <a:lvl9pPr lvl="8" algn="ctr" rtl="0">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506" name="Google Shape;506;p17"/>
          <p:cNvSpPr txBox="1">
            <a:spLocks noGrp="1"/>
          </p:cNvSpPr>
          <p:nvPr>
            <p:ph type="title" idx="18" hasCustomPrompt="1"/>
          </p:nvPr>
        </p:nvSpPr>
        <p:spPr>
          <a:xfrm>
            <a:off x="1477675" y="1278011"/>
            <a:ext cx="885900" cy="527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3000"/>
              <a:buNone/>
              <a:defRPr/>
            </a:lvl1pPr>
            <a:lvl2pPr lvl="1" algn="ctr" rtl="0">
              <a:lnSpc>
                <a:spcPct val="100000"/>
              </a:lnSpc>
              <a:spcBef>
                <a:spcPts val="0"/>
              </a:spcBef>
              <a:spcAft>
                <a:spcPts val="0"/>
              </a:spcAft>
              <a:buClr>
                <a:schemeClr val="dk2"/>
              </a:buClr>
              <a:buSzPts val="3200"/>
              <a:buNone/>
              <a:defRPr sz="3200">
                <a:solidFill>
                  <a:schemeClr val="dk2"/>
                </a:solidFill>
              </a:defRPr>
            </a:lvl2pPr>
            <a:lvl3pPr lvl="2" algn="ctr" rtl="0">
              <a:lnSpc>
                <a:spcPct val="100000"/>
              </a:lnSpc>
              <a:spcBef>
                <a:spcPts val="0"/>
              </a:spcBef>
              <a:spcAft>
                <a:spcPts val="0"/>
              </a:spcAft>
              <a:buClr>
                <a:schemeClr val="dk2"/>
              </a:buClr>
              <a:buSzPts val="3200"/>
              <a:buNone/>
              <a:defRPr sz="3200">
                <a:solidFill>
                  <a:schemeClr val="dk2"/>
                </a:solidFill>
              </a:defRPr>
            </a:lvl3pPr>
            <a:lvl4pPr lvl="3" algn="ctr" rtl="0">
              <a:lnSpc>
                <a:spcPct val="100000"/>
              </a:lnSpc>
              <a:spcBef>
                <a:spcPts val="0"/>
              </a:spcBef>
              <a:spcAft>
                <a:spcPts val="0"/>
              </a:spcAft>
              <a:buClr>
                <a:schemeClr val="dk2"/>
              </a:buClr>
              <a:buSzPts val="3200"/>
              <a:buNone/>
              <a:defRPr sz="3200">
                <a:solidFill>
                  <a:schemeClr val="dk2"/>
                </a:solidFill>
              </a:defRPr>
            </a:lvl4pPr>
            <a:lvl5pPr lvl="4" algn="ctr" rtl="0">
              <a:lnSpc>
                <a:spcPct val="100000"/>
              </a:lnSpc>
              <a:spcBef>
                <a:spcPts val="0"/>
              </a:spcBef>
              <a:spcAft>
                <a:spcPts val="0"/>
              </a:spcAft>
              <a:buClr>
                <a:schemeClr val="dk2"/>
              </a:buClr>
              <a:buSzPts val="3200"/>
              <a:buNone/>
              <a:defRPr sz="3200">
                <a:solidFill>
                  <a:schemeClr val="dk2"/>
                </a:solidFill>
              </a:defRPr>
            </a:lvl5pPr>
            <a:lvl6pPr lvl="5" algn="ctr" rtl="0">
              <a:lnSpc>
                <a:spcPct val="100000"/>
              </a:lnSpc>
              <a:spcBef>
                <a:spcPts val="0"/>
              </a:spcBef>
              <a:spcAft>
                <a:spcPts val="0"/>
              </a:spcAft>
              <a:buClr>
                <a:schemeClr val="dk2"/>
              </a:buClr>
              <a:buSzPts val="3200"/>
              <a:buNone/>
              <a:defRPr sz="3200">
                <a:solidFill>
                  <a:schemeClr val="dk2"/>
                </a:solidFill>
              </a:defRPr>
            </a:lvl6pPr>
            <a:lvl7pPr lvl="6" algn="ctr" rtl="0">
              <a:lnSpc>
                <a:spcPct val="100000"/>
              </a:lnSpc>
              <a:spcBef>
                <a:spcPts val="0"/>
              </a:spcBef>
              <a:spcAft>
                <a:spcPts val="0"/>
              </a:spcAft>
              <a:buClr>
                <a:schemeClr val="dk2"/>
              </a:buClr>
              <a:buSzPts val="3200"/>
              <a:buNone/>
              <a:defRPr sz="3200">
                <a:solidFill>
                  <a:schemeClr val="dk2"/>
                </a:solidFill>
              </a:defRPr>
            </a:lvl7pPr>
            <a:lvl8pPr lvl="7" algn="ctr" rtl="0">
              <a:lnSpc>
                <a:spcPct val="100000"/>
              </a:lnSpc>
              <a:spcBef>
                <a:spcPts val="0"/>
              </a:spcBef>
              <a:spcAft>
                <a:spcPts val="0"/>
              </a:spcAft>
              <a:buClr>
                <a:schemeClr val="dk2"/>
              </a:buClr>
              <a:buSzPts val="3200"/>
              <a:buNone/>
              <a:defRPr sz="3200">
                <a:solidFill>
                  <a:schemeClr val="dk2"/>
                </a:solidFill>
              </a:defRPr>
            </a:lvl8pPr>
            <a:lvl9pPr lvl="8" algn="ctr" rtl="0">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507" name="Google Shape;507;p17"/>
          <p:cNvSpPr txBox="1">
            <a:spLocks noGrp="1"/>
          </p:cNvSpPr>
          <p:nvPr>
            <p:ph type="title" idx="19" hasCustomPrompt="1"/>
          </p:nvPr>
        </p:nvSpPr>
        <p:spPr>
          <a:xfrm>
            <a:off x="4129043" y="1278011"/>
            <a:ext cx="885900" cy="527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3000"/>
              <a:buNone/>
              <a:defRPr/>
            </a:lvl1pPr>
            <a:lvl2pPr lvl="1" algn="ctr" rtl="0">
              <a:lnSpc>
                <a:spcPct val="100000"/>
              </a:lnSpc>
              <a:spcBef>
                <a:spcPts val="0"/>
              </a:spcBef>
              <a:spcAft>
                <a:spcPts val="0"/>
              </a:spcAft>
              <a:buClr>
                <a:schemeClr val="dk2"/>
              </a:buClr>
              <a:buSzPts val="3200"/>
              <a:buNone/>
              <a:defRPr sz="3200">
                <a:solidFill>
                  <a:schemeClr val="dk2"/>
                </a:solidFill>
              </a:defRPr>
            </a:lvl2pPr>
            <a:lvl3pPr lvl="2" algn="ctr" rtl="0">
              <a:lnSpc>
                <a:spcPct val="100000"/>
              </a:lnSpc>
              <a:spcBef>
                <a:spcPts val="0"/>
              </a:spcBef>
              <a:spcAft>
                <a:spcPts val="0"/>
              </a:spcAft>
              <a:buClr>
                <a:schemeClr val="dk2"/>
              </a:buClr>
              <a:buSzPts val="3200"/>
              <a:buNone/>
              <a:defRPr sz="3200">
                <a:solidFill>
                  <a:schemeClr val="dk2"/>
                </a:solidFill>
              </a:defRPr>
            </a:lvl3pPr>
            <a:lvl4pPr lvl="3" algn="ctr" rtl="0">
              <a:lnSpc>
                <a:spcPct val="100000"/>
              </a:lnSpc>
              <a:spcBef>
                <a:spcPts val="0"/>
              </a:spcBef>
              <a:spcAft>
                <a:spcPts val="0"/>
              </a:spcAft>
              <a:buClr>
                <a:schemeClr val="dk2"/>
              </a:buClr>
              <a:buSzPts val="3200"/>
              <a:buNone/>
              <a:defRPr sz="3200">
                <a:solidFill>
                  <a:schemeClr val="dk2"/>
                </a:solidFill>
              </a:defRPr>
            </a:lvl4pPr>
            <a:lvl5pPr lvl="4" algn="ctr" rtl="0">
              <a:lnSpc>
                <a:spcPct val="100000"/>
              </a:lnSpc>
              <a:spcBef>
                <a:spcPts val="0"/>
              </a:spcBef>
              <a:spcAft>
                <a:spcPts val="0"/>
              </a:spcAft>
              <a:buClr>
                <a:schemeClr val="dk2"/>
              </a:buClr>
              <a:buSzPts val="3200"/>
              <a:buNone/>
              <a:defRPr sz="3200">
                <a:solidFill>
                  <a:schemeClr val="dk2"/>
                </a:solidFill>
              </a:defRPr>
            </a:lvl5pPr>
            <a:lvl6pPr lvl="5" algn="ctr" rtl="0">
              <a:lnSpc>
                <a:spcPct val="100000"/>
              </a:lnSpc>
              <a:spcBef>
                <a:spcPts val="0"/>
              </a:spcBef>
              <a:spcAft>
                <a:spcPts val="0"/>
              </a:spcAft>
              <a:buClr>
                <a:schemeClr val="dk2"/>
              </a:buClr>
              <a:buSzPts val="3200"/>
              <a:buNone/>
              <a:defRPr sz="3200">
                <a:solidFill>
                  <a:schemeClr val="dk2"/>
                </a:solidFill>
              </a:defRPr>
            </a:lvl6pPr>
            <a:lvl7pPr lvl="6" algn="ctr" rtl="0">
              <a:lnSpc>
                <a:spcPct val="100000"/>
              </a:lnSpc>
              <a:spcBef>
                <a:spcPts val="0"/>
              </a:spcBef>
              <a:spcAft>
                <a:spcPts val="0"/>
              </a:spcAft>
              <a:buClr>
                <a:schemeClr val="dk2"/>
              </a:buClr>
              <a:buSzPts val="3200"/>
              <a:buNone/>
              <a:defRPr sz="3200">
                <a:solidFill>
                  <a:schemeClr val="dk2"/>
                </a:solidFill>
              </a:defRPr>
            </a:lvl7pPr>
            <a:lvl8pPr lvl="7" algn="ctr" rtl="0">
              <a:lnSpc>
                <a:spcPct val="100000"/>
              </a:lnSpc>
              <a:spcBef>
                <a:spcPts val="0"/>
              </a:spcBef>
              <a:spcAft>
                <a:spcPts val="0"/>
              </a:spcAft>
              <a:buClr>
                <a:schemeClr val="dk2"/>
              </a:buClr>
              <a:buSzPts val="3200"/>
              <a:buNone/>
              <a:defRPr sz="3200">
                <a:solidFill>
                  <a:schemeClr val="dk2"/>
                </a:solidFill>
              </a:defRPr>
            </a:lvl8pPr>
            <a:lvl9pPr lvl="8" algn="ctr" rtl="0">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508" name="Google Shape;508;p17"/>
          <p:cNvSpPr txBox="1">
            <a:spLocks noGrp="1"/>
          </p:cNvSpPr>
          <p:nvPr>
            <p:ph type="title" idx="20" hasCustomPrompt="1"/>
          </p:nvPr>
        </p:nvSpPr>
        <p:spPr>
          <a:xfrm>
            <a:off x="6780425" y="1278011"/>
            <a:ext cx="885900" cy="527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3000"/>
              <a:buNone/>
              <a:defRPr/>
            </a:lvl1pPr>
            <a:lvl2pPr lvl="1" algn="ctr" rtl="0">
              <a:lnSpc>
                <a:spcPct val="100000"/>
              </a:lnSpc>
              <a:spcBef>
                <a:spcPts val="0"/>
              </a:spcBef>
              <a:spcAft>
                <a:spcPts val="0"/>
              </a:spcAft>
              <a:buClr>
                <a:schemeClr val="dk2"/>
              </a:buClr>
              <a:buSzPts val="3200"/>
              <a:buNone/>
              <a:defRPr sz="3200">
                <a:solidFill>
                  <a:schemeClr val="dk2"/>
                </a:solidFill>
              </a:defRPr>
            </a:lvl2pPr>
            <a:lvl3pPr lvl="2" algn="ctr" rtl="0">
              <a:lnSpc>
                <a:spcPct val="100000"/>
              </a:lnSpc>
              <a:spcBef>
                <a:spcPts val="0"/>
              </a:spcBef>
              <a:spcAft>
                <a:spcPts val="0"/>
              </a:spcAft>
              <a:buClr>
                <a:schemeClr val="dk2"/>
              </a:buClr>
              <a:buSzPts val="3200"/>
              <a:buNone/>
              <a:defRPr sz="3200">
                <a:solidFill>
                  <a:schemeClr val="dk2"/>
                </a:solidFill>
              </a:defRPr>
            </a:lvl3pPr>
            <a:lvl4pPr lvl="3" algn="ctr" rtl="0">
              <a:lnSpc>
                <a:spcPct val="100000"/>
              </a:lnSpc>
              <a:spcBef>
                <a:spcPts val="0"/>
              </a:spcBef>
              <a:spcAft>
                <a:spcPts val="0"/>
              </a:spcAft>
              <a:buClr>
                <a:schemeClr val="dk2"/>
              </a:buClr>
              <a:buSzPts val="3200"/>
              <a:buNone/>
              <a:defRPr sz="3200">
                <a:solidFill>
                  <a:schemeClr val="dk2"/>
                </a:solidFill>
              </a:defRPr>
            </a:lvl4pPr>
            <a:lvl5pPr lvl="4" algn="ctr" rtl="0">
              <a:lnSpc>
                <a:spcPct val="100000"/>
              </a:lnSpc>
              <a:spcBef>
                <a:spcPts val="0"/>
              </a:spcBef>
              <a:spcAft>
                <a:spcPts val="0"/>
              </a:spcAft>
              <a:buClr>
                <a:schemeClr val="dk2"/>
              </a:buClr>
              <a:buSzPts val="3200"/>
              <a:buNone/>
              <a:defRPr sz="3200">
                <a:solidFill>
                  <a:schemeClr val="dk2"/>
                </a:solidFill>
              </a:defRPr>
            </a:lvl5pPr>
            <a:lvl6pPr lvl="5" algn="ctr" rtl="0">
              <a:lnSpc>
                <a:spcPct val="100000"/>
              </a:lnSpc>
              <a:spcBef>
                <a:spcPts val="0"/>
              </a:spcBef>
              <a:spcAft>
                <a:spcPts val="0"/>
              </a:spcAft>
              <a:buClr>
                <a:schemeClr val="dk2"/>
              </a:buClr>
              <a:buSzPts val="3200"/>
              <a:buNone/>
              <a:defRPr sz="3200">
                <a:solidFill>
                  <a:schemeClr val="dk2"/>
                </a:solidFill>
              </a:defRPr>
            </a:lvl6pPr>
            <a:lvl7pPr lvl="6" algn="ctr" rtl="0">
              <a:lnSpc>
                <a:spcPct val="100000"/>
              </a:lnSpc>
              <a:spcBef>
                <a:spcPts val="0"/>
              </a:spcBef>
              <a:spcAft>
                <a:spcPts val="0"/>
              </a:spcAft>
              <a:buClr>
                <a:schemeClr val="dk2"/>
              </a:buClr>
              <a:buSzPts val="3200"/>
              <a:buNone/>
              <a:defRPr sz="3200">
                <a:solidFill>
                  <a:schemeClr val="dk2"/>
                </a:solidFill>
              </a:defRPr>
            </a:lvl7pPr>
            <a:lvl8pPr lvl="7" algn="ctr" rtl="0">
              <a:lnSpc>
                <a:spcPct val="100000"/>
              </a:lnSpc>
              <a:spcBef>
                <a:spcPts val="0"/>
              </a:spcBef>
              <a:spcAft>
                <a:spcPts val="0"/>
              </a:spcAft>
              <a:buClr>
                <a:schemeClr val="dk2"/>
              </a:buClr>
              <a:buSzPts val="3200"/>
              <a:buNone/>
              <a:defRPr sz="3200">
                <a:solidFill>
                  <a:schemeClr val="dk2"/>
                </a:solidFill>
              </a:defRPr>
            </a:lvl8pPr>
            <a:lvl9pPr lvl="8" algn="ctr" rtl="0">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509" name="Google Shape;509;p17"/>
          <p:cNvSpPr txBox="1">
            <a:spLocks noGrp="1"/>
          </p:cNvSpPr>
          <p:nvPr>
            <p:ph type="title" idx="21" hasCustomPrompt="1"/>
          </p:nvPr>
        </p:nvSpPr>
        <p:spPr>
          <a:xfrm>
            <a:off x="6780425" y="3002952"/>
            <a:ext cx="885900" cy="527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3000"/>
              <a:buNone/>
              <a:defRPr/>
            </a:lvl1pPr>
            <a:lvl2pPr lvl="1" algn="ctr" rtl="0">
              <a:lnSpc>
                <a:spcPct val="100000"/>
              </a:lnSpc>
              <a:spcBef>
                <a:spcPts val="0"/>
              </a:spcBef>
              <a:spcAft>
                <a:spcPts val="0"/>
              </a:spcAft>
              <a:buClr>
                <a:schemeClr val="dk2"/>
              </a:buClr>
              <a:buSzPts val="3200"/>
              <a:buNone/>
              <a:defRPr sz="3200">
                <a:solidFill>
                  <a:schemeClr val="dk2"/>
                </a:solidFill>
              </a:defRPr>
            </a:lvl2pPr>
            <a:lvl3pPr lvl="2" algn="ctr" rtl="0">
              <a:lnSpc>
                <a:spcPct val="100000"/>
              </a:lnSpc>
              <a:spcBef>
                <a:spcPts val="0"/>
              </a:spcBef>
              <a:spcAft>
                <a:spcPts val="0"/>
              </a:spcAft>
              <a:buClr>
                <a:schemeClr val="dk2"/>
              </a:buClr>
              <a:buSzPts val="3200"/>
              <a:buNone/>
              <a:defRPr sz="3200">
                <a:solidFill>
                  <a:schemeClr val="dk2"/>
                </a:solidFill>
              </a:defRPr>
            </a:lvl3pPr>
            <a:lvl4pPr lvl="3" algn="ctr" rtl="0">
              <a:lnSpc>
                <a:spcPct val="100000"/>
              </a:lnSpc>
              <a:spcBef>
                <a:spcPts val="0"/>
              </a:spcBef>
              <a:spcAft>
                <a:spcPts val="0"/>
              </a:spcAft>
              <a:buClr>
                <a:schemeClr val="dk2"/>
              </a:buClr>
              <a:buSzPts val="3200"/>
              <a:buNone/>
              <a:defRPr sz="3200">
                <a:solidFill>
                  <a:schemeClr val="dk2"/>
                </a:solidFill>
              </a:defRPr>
            </a:lvl4pPr>
            <a:lvl5pPr lvl="4" algn="ctr" rtl="0">
              <a:lnSpc>
                <a:spcPct val="100000"/>
              </a:lnSpc>
              <a:spcBef>
                <a:spcPts val="0"/>
              </a:spcBef>
              <a:spcAft>
                <a:spcPts val="0"/>
              </a:spcAft>
              <a:buClr>
                <a:schemeClr val="dk2"/>
              </a:buClr>
              <a:buSzPts val="3200"/>
              <a:buNone/>
              <a:defRPr sz="3200">
                <a:solidFill>
                  <a:schemeClr val="dk2"/>
                </a:solidFill>
              </a:defRPr>
            </a:lvl5pPr>
            <a:lvl6pPr lvl="5" algn="ctr" rtl="0">
              <a:lnSpc>
                <a:spcPct val="100000"/>
              </a:lnSpc>
              <a:spcBef>
                <a:spcPts val="0"/>
              </a:spcBef>
              <a:spcAft>
                <a:spcPts val="0"/>
              </a:spcAft>
              <a:buClr>
                <a:schemeClr val="dk2"/>
              </a:buClr>
              <a:buSzPts val="3200"/>
              <a:buNone/>
              <a:defRPr sz="3200">
                <a:solidFill>
                  <a:schemeClr val="dk2"/>
                </a:solidFill>
              </a:defRPr>
            </a:lvl6pPr>
            <a:lvl7pPr lvl="6" algn="ctr" rtl="0">
              <a:lnSpc>
                <a:spcPct val="100000"/>
              </a:lnSpc>
              <a:spcBef>
                <a:spcPts val="0"/>
              </a:spcBef>
              <a:spcAft>
                <a:spcPts val="0"/>
              </a:spcAft>
              <a:buClr>
                <a:schemeClr val="dk2"/>
              </a:buClr>
              <a:buSzPts val="3200"/>
              <a:buNone/>
              <a:defRPr sz="3200">
                <a:solidFill>
                  <a:schemeClr val="dk2"/>
                </a:solidFill>
              </a:defRPr>
            </a:lvl7pPr>
            <a:lvl8pPr lvl="7" algn="ctr" rtl="0">
              <a:lnSpc>
                <a:spcPct val="100000"/>
              </a:lnSpc>
              <a:spcBef>
                <a:spcPts val="0"/>
              </a:spcBef>
              <a:spcAft>
                <a:spcPts val="0"/>
              </a:spcAft>
              <a:buClr>
                <a:schemeClr val="dk2"/>
              </a:buClr>
              <a:buSzPts val="3200"/>
              <a:buNone/>
              <a:defRPr sz="3200">
                <a:solidFill>
                  <a:schemeClr val="dk2"/>
                </a:solidFill>
              </a:defRPr>
            </a:lvl8pPr>
            <a:lvl9pPr lvl="8" algn="ctr" rtl="0">
              <a:lnSpc>
                <a:spcPct val="100000"/>
              </a:lnSpc>
              <a:spcBef>
                <a:spcPts val="0"/>
              </a:spcBef>
              <a:spcAft>
                <a:spcPts val="0"/>
              </a:spcAft>
              <a:buClr>
                <a:schemeClr val="dk2"/>
              </a:buClr>
              <a:buSzPts val="3200"/>
              <a:buNone/>
              <a:defRPr sz="3200">
                <a:solidFill>
                  <a:schemeClr val="dk2"/>
                </a:solidFill>
              </a:defRPr>
            </a:lvl9pPr>
          </a:lstStyle>
          <a:p>
            <a:r>
              <a:t>xx%</a:t>
            </a:r>
          </a:p>
        </p:txBody>
      </p:sp>
      <p:grpSp>
        <p:nvGrpSpPr>
          <p:cNvPr id="510" name="Google Shape;510;p17"/>
          <p:cNvGrpSpPr/>
          <p:nvPr/>
        </p:nvGrpSpPr>
        <p:grpSpPr>
          <a:xfrm>
            <a:off x="6995490" y="1596696"/>
            <a:ext cx="3381518" cy="4266167"/>
            <a:chOff x="6995490" y="1733095"/>
            <a:chExt cx="3381518" cy="4266167"/>
          </a:xfrm>
        </p:grpSpPr>
        <p:sp>
          <p:nvSpPr>
            <p:cNvPr id="511" name="Google Shape;511;p17"/>
            <p:cNvSpPr/>
            <p:nvPr/>
          </p:nvSpPr>
          <p:spPr>
            <a:xfrm>
              <a:off x="6995490" y="3994682"/>
              <a:ext cx="3031826" cy="2004580"/>
            </a:xfrm>
            <a:custGeom>
              <a:avLst/>
              <a:gdLst/>
              <a:ahLst/>
              <a:cxnLst/>
              <a:rect l="l" t="t" r="r" b="b"/>
              <a:pathLst>
                <a:path w="24054" h="15904" extrusionOk="0">
                  <a:moveTo>
                    <a:pt x="17228" y="0"/>
                  </a:moveTo>
                  <a:lnTo>
                    <a:pt x="9955" y="7274"/>
                  </a:lnTo>
                  <a:lnTo>
                    <a:pt x="6725" y="7274"/>
                  </a:lnTo>
                  <a:lnTo>
                    <a:pt x="2610" y="11384"/>
                  </a:lnTo>
                  <a:lnTo>
                    <a:pt x="2610" y="13298"/>
                  </a:lnTo>
                  <a:lnTo>
                    <a:pt x="0" y="15904"/>
                  </a:lnTo>
                  <a:lnTo>
                    <a:pt x="7093" y="15904"/>
                  </a:lnTo>
                  <a:lnTo>
                    <a:pt x="12993" y="10003"/>
                  </a:lnTo>
                  <a:lnTo>
                    <a:pt x="15207" y="10003"/>
                  </a:lnTo>
                  <a:lnTo>
                    <a:pt x="19494" y="5716"/>
                  </a:lnTo>
                  <a:lnTo>
                    <a:pt x="19494" y="4560"/>
                  </a:lnTo>
                  <a:lnTo>
                    <a:pt x="2405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2" name="Google Shape;512;p17"/>
            <p:cNvGrpSpPr/>
            <p:nvPr/>
          </p:nvGrpSpPr>
          <p:grpSpPr>
            <a:xfrm flipH="1">
              <a:off x="8001112" y="1733095"/>
              <a:ext cx="2375896" cy="3296652"/>
              <a:chOff x="2132995" y="960308"/>
              <a:chExt cx="496177" cy="688438"/>
            </a:xfrm>
          </p:grpSpPr>
          <p:sp>
            <p:nvSpPr>
              <p:cNvPr id="513" name="Google Shape;513;p17"/>
              <p:cNvSpPr/>
              <p:nvPr/>
            </p:nvSpPr>
            <p:spPr>
              <a:xfrm>
                <a:off x="2143863" y="977753"/>
                <a:ext cx="473252" cy="659302"/>
              </a:xfrm>
              <a:custGeom>
                <a:avLst/>
                <a:gdLst/>
                <a:ahLst/>
                <a:cxnLst/>
                <a:rect l="l" t="t" r="r" b="b"/>
                <a:pathLst>
                  <a:path w="10363" h="14437" extrusionOk="0">
                    <a:moveTo>
                      <a:pt x="1" y="1"/>
                    </a:moveTo>
                    <a:lnTo>
                      <a:pt x="1" y="2663"/>
                    </a:lnTo>
                    <a:lnTo>
                      <a:pt x="4926" y="2663"/>
                    </a:lnTo>
                    <a:lnTo>
                      <a:pt x="7972" y="5709"/>
                    </a:lnTo>
                    <a:lnTo>
                      <a:pt x="7972" y="12123"/>
                    </a:lnTo>
                    <a:lnTo>
                      <a:pt x="10286" y="14437"/>
                    </a:lnTo>
                    <a:lnTo>
                      <a:pt x="10362" y="14352"/>
                    </a:lnTo>
                    <a:lnTo>
                      <a:pt x="8083" y="12081"/>
                    </a:lnTo>
                    <a:lnTo>
                      <a:pt x="8083" y="5658"/>
                    </a:lnTo>
                    <a:lnTo>
                      <a:pt x="4995" y="2561"/>
                    </a:lnTo>
                    <a:lnTo>
                      <a:pt x="4978" y="2544"/>
                    </a:lnTo>
                    <a:lnTo>
                      <a:pt x="120" y="2544"/>
                    </a:lnTo>
                    <a:lnTo>
                      <a:pt x="12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17"/>
              <p:cNvSpPr/>
              <p:nvPr/>
            </p:nvSpPr>
            <p:spPr>
              <a:xfrm>
                <a:off x="2401063" y="1126948"/>
                <a:ext cx="81608" cy="81608"/>
              </a:xfrm>
              <a:custGeom>
                <a:avLst/>
                <a:gdLst/>
                <a:ahLst/>
                <a:cxnLst/>
                <a:rect l="l" t="t" r="r" b="b"/>
                <a:pathLst>
                  <a:path w="1787" h="1787" extrusionOk="0">
                    <a:moveTo>
                      <a:pt x="1" y="0"/>
                    </a:moveTo>
                    <a:lnTo>
                      <a:pt x="1" y="511"/>
                    </a:lnTo>
                    <a:lnTo>
                      <a:pt x="639" y="1149"/>
                    </a:lnTo>
                    <a:lnTo>
                      <a:pt x="1277" y="1787"/>
                    </a:lnTo>
                    <a:lnTo>
                      <a:pt x="1787" y="1787"/>
                    </a:lnTo>
                    <a:lnTo>
                      <a:pt x="894" y="894"/>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17"/>
              <p:cNvSpPr/>
              <p:nvPr/>
            </p:nvSpPr>
            <p:spPr>
              <a:xfrm>
                <a:off x="2132995" y="960308"/>
                <a:ext cx="23610" cy="20231"/>
              </a:xfrm>
              <a:custGeom>
                <a:avLst/>
                <a:gdLst/>
                <a:ahLst/>
                <a:cxnLst/>
                <a:rect l="l" t="t" r="r" b="b"/>
                <a:pathLst>
                  <a:path w="517" h="443" extrusionOk="0">
                    <a:moveTo>
                      <a:pt x="298" y="119"/>
                    </a:moveTo>
                    <a:cubicBezTo>
                      <a:pt x="409" y="145"/>
                      <a:pt x="409" y="298"/>
                      <a:pt x="298" y="332"/>
                    </a:cubicBezTo>
                    <a:cubicBezTo>
                      <a:pt x="196" y="298"/>
                      <a:pt x="196" y="145"/>
                      <a:pt x="298" y="119"/>
                    </a:cubicBezTo>
                    <a:close/>
                    <a:moveTo>
                      <a:pt x="295" y="0"/>
                    </a:moveTo>
                    <a:cubicBezTo>
                      <a:pt x="240" y="0"/>
                      <a:pt x="184" y="21"/>
                      <a:pt x="137" y="68"/>
                    </a:cubicBezTo>
                    <a:cubicBezTo>
                      <a:pt x="1" y="204"/>
                      <a:pt x="103" y="442"/>
                      <a:pt x="298" y="442"/>
                    </a:cubicBezTo>
                    <a:cubicBezTo>
                      <a:pt x="418" y="434"/>
                      <a:pt x="511" y="340"/>
                      <a:pt x="511" y="230"/>
                    </a:cubicBezTo>
                    <a:cubicBezTo>
                      <a:pt x="517" y="92"/>
                      <a:pt x="410" y="0"/>
                      <a:pt x="2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17"/>
              <p:cNvSpPr/>
              <p:nvPr/>
            </p:nvSpPr>
            <p:spPr>
              <a:xfrm>
                <a:off x="2605425" y="1628651"/>
                <a:ext cx="23747" cy="20094"/>
              </a:xfrm>
              <a:custGeom>
                <a:avLst/>
                <a:gdLst/>
                <a:ahLst/>
                <a:cxnLst/>
                <a:rect l="l" t="t" r="r" b="b"/>
                <a:pathLst>
                  <a:path w="520" h="440" extrusionOk="0">
                    <a:moveTo>
                      <a:pt x="298" y="116"/>
                    </a:moveTo>
                    <a:cubicBezTo>
                      <a:pt x="358" y="116"/>
                      <a:pt x="409" y="167"/>
                      <a:pt x="400" y="227"/>
                    </a:cubicBezTo>
                    <a:cubicBezTo>
                      <a:pt x="400" y="290"/>
                      <a:pt x="348" y="331"/>
                      <a:pt x="294" y="331"/>
                    </a:cubicBezTo>
                    <a:cubicBezTo>
                      <a:pt x="269" y="331"/>
                      <a:pt x="243" y="322"/>
                      <a:pt x="221" y="303"/>
                    </a:cubicBezTo>
                    <a:cubicBezTo>
                      <a:pt x="153" y="235"/>
                      <a:pt x="204" y="116"/>
                      <a:pt x="298" y="116"/>
                    </a:cubicBezTo>
                    <a:close/>
                    <a:moveTo>
                      <a:pt x="299" y="1"/>
                    </a:moveTo>
                    <a:cubicBezTo>
                      <a:pt x="244" y="1"/>
                      <a:pt x="189" y="21"/>
                      <a:pt x="145" y="65"/>
                    </a:cubicBezTo>
                    <a:cubicBezTo>
                      <a:pt x="0" y="201"/>
                      <a:pt x="102" y="439"/>
                      <a:pt x="298" y="439"/>
                    </a:cubicBezTo>
                    <a:cubicBezTo>
                      <a:pt x="417" y="439"/>
                      <a:pt x="519" y="337"/>
                      <a:pt x="519" y="218"/>
                    </a:cubicBezTo>
                    <a:cubicBezTo>
                      <a:pt x="519" y="86"/>
                      <a:pt x="411" y="1"/>
                      <a:pt x="2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17"/>
              <p:cNvSpPr/>
              <p:nvPr/>
            </p:nvSpPr>
            <p:spPr>
              <a:xfrm>
                <a:off x="2145827" y="1025155"/>
                <a:ext cx="122024" cy="71515"/>
              </a:xfrm>
              <a:custGeom>
                <a:avLst/>
                <a:gdLst/>
                <a:ahLst/>
                <a:cxnLst/>
                <a:rect l="l" t="t" r="r" b="b"/>
                <a:pathLst>
                  <a:path w="2672" h="1566" extrusionOk="0">
                    <a:moveTo>
                      <a:pt x="34" y="1"/>
                    </a:moveTo>
                    <a:lnTo>
                      <a:pt x="0" y="26"/>
                    </a:lnTo>
                    <a:lnTo>
                      <a:pt x="800" y="826"/>
                    </a:lnTo>
                    <a:lnTo>
                      <a:pt x="1898" y="826"/>
                    </a:lnTo>
                    <a:lnTo>
                      <a:pt x="2638" y="1566"/>
                    </a:lnTo>
                    <a:lnTo>
                      <a:pt x="2672" y="1532"/>
                    </a:lnTo>
                    <a:lnTo>
                      <a:pt x="1923" y="783"/>
                    </a:lnTo>
                    <a:lnTo>
                      <a:pt x="817" y="783"/>
                    </a:lnTo>
                    <a:lnTo>
                      <a:pt x="3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 name="Google Shape;518;p17"/>
            <p:cNvGrpSpPr/>
            <p:nvPr/>
          </p:nvGrpSpPr>
          <p:grpSpPr>
            <a:xfrm rot="5400000" flipH="1">
              <a:off x="8520149" y="2304293"/>
              <a:ext cx="457201" cy="78377"/>
              <a:chOff x="2974099" y="851893"/>
              <a:chExt cx="129011" cy="22560"/>
            </a:xfrm>
          </p:grpSpPr>
          <p:sp>
            <p:nvSpPr>
              <p:cNvPr id="519" name="Google Shape;519;p17"/>
              <p:cNvSpPr/>
              <p:nvPr/>
            </p:nvSpPr>
            <p:spPr>
              <a:xfrm>
                <a:off x="3071233" y="851893"/>
                <a:ext cx="31876" cy="22560"/>
              </a:xfrm>
              <a:custGeom>
                <a:avLst/>
                <a:gdLst/>
                <a:ahLst/>
                <a:cxnLst/>
                <a:rect l="l" t="t" r="r" b="b"/>
                <a:pathLst>
                  <a:path w="698" h="494" extrusionOk="0">
                    <a:moveTo>
                      <a:pt x="408" y="0"/>
                    </a:moveTo>
                    <a:lnTo>
                      <a:pt x="0" y="494"/>
                    </a:lnTo>
                    <a:lnTo>
                      <a:pt x="289" y="494"/>
                    </a:lnTo>
                    <a:lnTo>
                      <a:pt x="69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17"/>
              <p:cNvSpPr/>
              <p:nvPr/>
            </p:nvSpPr>
            <p:spPr>
              <a:xfrm>
                <a:off x="3046756" y="851893"/>
                <a:ext cx="31876" cy="22560"/>
              </a:xfrm>
              <a:custGeom>
                <a:avLst/>
                <a:gdLst/>
                <a:ahLst/>
                <a:cxnLst/>
                <a:rect l="l" t="t" r="r" b="b"/>
                <a:pathLst>
                  <a:path w="698" h="494" extrusionOk="0">
                    <a:moveTo>
                      <a:pt x="409" y="0"/>
                    </a:moveTo>
                    <a:lnTo>
                      <a:pt x="0" y="494"/>
                    </a:lnTo>
                    <a:lnTo>
                      <a:pt x="289" y="494"/>
                    </a:lnTo>
                    <a:lnTo>
                      <a:pt x="69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17"/>
              <p:cNvSpPr/>
              <p:nvPr/>
            </p:nvSpPr>
            <p:spPr>
              <a:xfrm>
                <a:off x="3022643" y="851893"/>
                <a:ext cx="31922" cy="22560"/>
              </a:xfrm>
              <a:custGeom>
                <a:avLst/>
                <a:gdLst/>
                <a:ahLst/>
                <a:cxnLst/>
                <a:rect l="l" t="t" r="r" b="b"/>
                <a:pathLst>
                  <a:path w="699" h="494" extrusionOk="0">
                    <a:moveTo>
                      <a:pt x="409" y="0"/>
                    </a:moveTo>
                    <a:lnTo>
                      <a:pt x="1" y="494"/>
                    </a:lnTo>
                    <a:lnTo>
                      <a:pt x="290" y="494"/>
                    </a:lnTo>
                    <a:lnTo>
                      <a:pt x="69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17"/>
              <p:cNvSpPr/>
              <p:nvPr/>
            </p:nvSpPr>
            <p:spPr>
              <a:xfrm>
                <a:off x="2998576" y="851893"/>
                <a:ext cx="31511" cy="22560"/>
              </a:xfrm>
              <a:custGeom>
                <a:avLst/>
                <a:gdLst/>
                <a:ahLst/>
                <a:cxnLst/>
                <a:rect l="l" t="t" r="r" b="b"/>
                <a:pathLst>
                  <a:path w="690" h="494" extrusionOk="0">
                    <a:moveTo>
                      <a:pt x="400" y="0"/>
                    </a:moveTo>
                    <a:lnTo>
                      <a:pt x="0" y="494"/>
                    </a:lnTo>
                    <a:lnTo>
                      <a:pt x="290" y="494"/>
                    </a:lnTo>
                    <a:lnTo>
                      <a:pt x="68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17"/>
              <p:cNvSpPr/>
              <p:nvPr/>
            </p:nvSpPr>
            <p:spPr>
              <a:xfrm>
                <a:off x="2974099" y="851893"/>
                <a:ext cx="31876" cy="22560"/>
              </a:xfrm>
              <a:custGeom>
                <a:avLst/>
                <a:gdLst/>
                <a:ahLst/>
                <a:cxnLst/>
                <a:rect l="l" t="t" r="r" b="b"/>
                <a:pathLst>
                  <a:path w="698" h="494" extrusionOk="0">
                    <a:moveTo>
                      <a:pt x="409" y="0"/>
                    </a:moveTo>
                    <a:lnTo>
                      <a:pt x="0" y="494"/>
                    </a:lnTo>
                    <a:lnTo>
                      <a:pt x="290" y="494"/>
                    </a:lnTo>
                    <a:lnTo>
                      <a:pt x="69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4" name="Google Shape;524;p17"/>
          <p:cNvGrpSpPr/>
          <p:nvPr/>
        </p:nvGrpSpPr>
        <p:grpSpPr>
          <a:xfrm>
            <a:off x="-1233008" y="-719363"/>
            <a:ext cx="2502550" cy="2887916"/>
            <a:chOff x="-1115609" y="-430563"/>
            <a:chExt cx="2502550" cy="2887916"/>
          </a:xfrm>
        </p:grpSpPr>
        <p:sp>
          <p:nvSpPr>
            <p:cNvPr id="525" name="Google Shape;525;p17"/>
            <p:cNvSpPr/>
            <p:nvPr/>
          </p:nvSpPr>
          <p:spPr>
            <a:xfrm rot="5400000" flipH="1">
              <a:off x="-1140839" y="92305"/>
              <a:ext cx="2552998" cy="1507261"/>
            </a:xfrm>
            <a:custGeom>
              <a:avLst/>
              <a:gdLst/>
              <a:ahLst/>
              <a:cxnLst/>
              <a:rect l="l" t="t" r="r" b="b"/>
              <a:pathLst>
                <a:path w="17209" h="10160" extrusionOk="0">
                  <a:moveTo>
                    <a:pt x="13158" y="0"/>
                  </a:moveTo>
                  <a:lnTo>
                    <a:pt x="9820" y="3343"/>
                  </a:lnTo>
                  <a:lnTo>
                    <a:pt x="6778" y="3343"/>
                  </a:lnTo>
                  <a:lnTo>
                    <a:pt x="1" y="10119"/>
                  </a:lnTo>
                  <a:lnTo>
                    <a:pt x="6353" y="10159"/>
                  </a:lnTo>
                  <a:lnTo>
                    <a:pt x="8319" y="8198"/>
                  </a:lnTo>
                  <a:lnTo>
                    <a:pt x="9015" y="8198"/>
                  </a:lnTo>
                  <a:lnTo>
                    <a:pt x="1720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6" name="Google Shape;526;p17"/>
            <p:cNvGrpSpPr/>
            <p:nvPr/>
          </p:nvGrpSpPr>
          <p:grpSpPr>
            <a:xfrm rot="-5400000">
              <a:off x="254513" y="2088489"/>
              <a:ext cx="493952" cy="243774"/>
              <a:chOff x="2505550" y="1111010"/>
              <a:chExt cx="119740" cy="59094"/>
            </a:xfrm>
          </p:grpSpPr>
          <p:sp>
            <p:nvSpPr>
              <p:cNvPr id="527" name="Google Shape;527;p17"/>
              <p:cNvSpPr/>
              <p:nvPr/>
            </p:nvSpPr>
            <p:spPr>
              <a:xfrm>
                <a:off x="2556469" y="1152202"/>
                <a:ext cx="17902" cy="17902"/>
              </a:xfrm>
              <a:custGeom>
                <a:avLst/>
                <a:gdLst/>
                <a:ahLst/>
                <a:cxnLst/>
                <a:rect l="l" t="t" r="r" b="b"/>
                <a:pathLst>
                  <a:path w="392" h="392" extrusionOk="0">
                    <a:moveTo>
                      <a:pt x="341" y="0"/>
                    </a:moveTo>
                    <a:lnTo>
                      <a:pt x="0" y="341"/>
                    </a:lnTo>
                    <a:lnTo>
                      <a:pt x="51" y="392"/>
                    </a:lnTo>
                    <a:lnTo>
                      <a:pt x="392" y="51"/>
                    </a:lnTo>
                    <a:lnTo>
                      <a:pt x="34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17"/>
              <p:cNvSpPr/>
              <p:nvPr/>
            </p:nvSpPr>
            <p:spPr>
              <a:xfrm>
                <a:off x="2556469" y="1152202"/>
                <a:ext cx="17902" cy="17902"/>
              </a:xfrm>
              <a:custGeom>
                <a:avLst/>
                <a:gdLst/>
                <a:ahLst/>
                <a:cxnLst/>
                <a:rect l="l" t="t" r="r" b="b"/>
                <a:pathLst>
                  <a:path w="392" h="392" extrusionOk="0">
                    <a:moveTo>
                      <a:pt x="51" y="0"/>
                    </a:moveTo>
                    <a:lnTo>
                      <a:pt x="0" y="51"/>
                    </a:lnTo>
                    <a:lnTo>
                      <a:pt x="341" y="392"/>
                    </a:lnTo>
                    <a:lnTo>
                      <a:pt x="392" y="341"/>
                    </a:lnTo>
                    <a:lnTo>
                      <a:pt x="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17"/>
              <p:cNvSpPr/>
              <p:nvPr/>
            </p:nvSpPr>
            <p:spPr>
              <a:xfrm>
                <a:off x="2606978" y="1152202"/>
                <a:ext cx="17902" cy="17902"/>
              </a:xfrm>
              <a:custGeom>
                <a:avLst/>
                <a:gdLst/>
                <a:ahLst/>
                <a:cxnLst/>
                <a:rect l="l" t="t" r="r" b="b"/>
                <a:pathLst>
                  <a:path w="392" h="392" extrusionOk="0">
                    <a:moveTo>
                      <a:pt x="341" y="0"/>
                    </a:moveTo>
                    <a:lnTo>
                      <a:pt x="0" y="341"/>
                    </a:lnTo>
                    <a:lnTo>
                      <a:pt x="60" y="392"/>
                    </a:lnTo>
                    <a:lnTo>
                      <a:pt x="392" y="51"/>
                    </a:lnTo>
                    <a:lnTo>
                      <a:pt x="34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17"/>
              <p:cNvSpPr/>
              <p:nvPr/>
            </p:nvSpPr>
            <p:spPr>
              <a:xfrm>
                <a:off x="2606978" y="1152202"/>
                <a:ext cx="18313" cy="17902"/>
              </a:xfrm>
              <a:custGeom>
                <a:avLst/>
                <a:gdLst/>
                <a:ahLst/>
                <a:cxnLst/>
                <a:rect l="l" t="t" r="r" b="b"/>
                <a:pathLst>
                  <a:path w="401" h="392" extrusionOk="0">
                    <a:moveTo>
                      <a:pt x="60" y="0"/>
                    </a:moveTo>
                    <a:lnTo>
                      <a:pt x="0" y="51"/>
                    </a:lnTo>
                    <a:lnTo>
                      <a:pt x="341" y="392"/>
                    </a:lnTo>
                    <a:lnTo>
                      <a:pt x="400" y="341"/>
                    </a:lnTo>
                    <a:lnTo>
                      <a:pt x="6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17"/>
              <p:cNvSpPr/>
              <p:nvPr/>
            </p:nvSpPr>
            <p:spPr>
              <a:xfrm>
                <a:off x="2505550" y="1111010"/>
                <a:ext cx="17947" cy="17902"/>
              </a:xfrm>
              <a:custGeom>
                <a:avLst/>
                <a:gdLst/>
                <a:ahLst/>
                <a:cxnLst/>
                <a:rect l="l" t="t" r="r" b="b"/>
                <a:pathLst>
                  <a:path w="393" h="392" extrusionOk="0">
                    <a:moveTo>
                      <a:pt x="341" y="1"/>
                    </a:moveTo>
                    <a:lnTo>
                      <a:pt x="1" y="341"/>
                    </a:lnTo>
                    <a:lnTo>
                      <a:pt x="52" y="392"/>
                    </a:lnTo>
                    <a:lnTo>
                      <a:pt x="392" y="52"/>
                    </a:lnTo>
                    <a:lnTo>
                      <a:pt x="34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17"/>
              <p:cNvSpPr/>
              <p:nvPr/>
            </p:nvSpPr>
            <p:spPr>
              <a:xfrm>
                <a:off x="2505550" y="1111010"/>
                <a:ext cx="17947" cy="17902"/>
              </a:xfrm>
              <a:custGeom>
                <a:avLst/>
                <a:gdLst/>
                <a:ahLst/>
                <a:cxnLst/>
                <a:rect l="l" t="t" r="r" b="b"/>
                <a:pathLst>
                  <a:path w="393" h="392" extrusionOk="0">
                    <a:moveTo>
                      <a:pt x="52" y="1"/>
                    </a:moveTo>
                    <a:lnTo>
                      <a:pt x="1" y="52"/>
                    </a:lnTo>
                    <a:lnTo>
                      <a:pt x="341" y="392"/>
                    </a:lnTo>
                    <a:lnTo>
                      <a:pt x="392" y="341"/>
                    </a:lnTo>
                    <a:lnTo>
                      <a:pt x="5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17"/>
              <p:cNvSpPr/>
              <p:nvPr/>
            </p:nvSpPr>
            <p:spPr>
              <a:xfrm>
                <a:off x="2556058" y="1111010"/>
                <a:ext cx="17947" cy="17902"/>
              </a:xfrm>
              <a:custGeom>
                <a:avLst/>
                <a:gdLst/>
                <a:ahLst/>
                <a:cxnLst/>
                <a:rect l="l" t="t" r="r" b="b"/>
                <a:pathLst>
                  <a:path w="393" h="392" extrusionOk="0">
                    <a:moveTo>
                      <a:pt x="341" y="1"/>
                    </a:moveTo>
                    <a:lnTo>
                      <a:pt x="1" y="341"/>
                    </a:lnTo>
                    <a:lnTo>
                      <a:pt x="52" y="392"/>
                    </a:lnTo>
                    <a:lnTo>
                      <a:pt x="392" y="52"/>
                    </a:lnTo>
                    <a:lnTo>
                      <a:pt x="34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17"/>
              <p:cNvSpPr/>
              <p:nvPr/>
            </p:nvSpPr>
            <p:spPr>
              <a:xfrm>
                <a:off x="2556058" y="1111010"/>
                <a:ext cx="17947" cy="17902"/>
              </a:xfrm>
              <a:custGeom>
                <a:avLst/>
                <a:gdLst/>
                <a:ahLst/>
                <a:cxnLst/>
                <a:rect l="l" t="t" r="r" b="b"/>
                <a:pathLst>
                  <a:path w="393" h="392" extrusionOk="0">
                    <a:moveTo>
                      <a:pt x="52" y="1"/>
                    </a:moveTo>
                    <a:lnTo>
                      <a:pt x="1" y="52"/>
                    </a:lnTo>
                    <a:lnTo>
                      <a:pt x="341" y="392"/>
                    </a:lnTo>
                    <a:lnTo>
                      <a:pt x="392" y="341"/>
                    </a:lnTo>
                    <a:lnTo>
                      <a:pt x="5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 name="Google Shape;535;p17"/>
            <p:cNvGrpSpPr/>
            <p:nvPr/>
          </p:nvGrpSpPr>
          <p:grpSpPr>
            <a:xfrm rot="5400000">
              <a:off x="-1051673" y="-188992"/>
              <a:ext cx="2374678" cy="2502550"/>
              <a:chOff x="2011428" y="602777"/>
              <a:chExt cx="774292" cy="815987"/>
            </a:xfrm>
          </p:grpSpPr>
          <p:sp>
            <p:nvSpPr>
              <p:cNvPr id="536" name="Google Shape;536;p17"/>
              <p:cNvSpPr/>
              <p:nvPr/>
            </p:nvSpPr>
            <p:spPr>
              <a:xfrm>
                <a:off x="2751470" y="1215132"/>
                <a:ext cx="15618" cy="109191"/>
              </a:xfrm>
              <a:custGeom>
                <a:avLst/>
                <a:gdLst/>
                <a:ahLst/>
                <a:cxnLst/>
                <a:rect l="l" t="t" r="r" b="b"/>
                <a:pathLst>
                  <a:path w="342" h="2391" extrusionOk="0">
                    <a:moveTo>
                      <a:pt x="341" y="0"/>
                    </a:moveTo>
                    <a:lnTo>
                      <a:pt x="1" y="341"/>
                    </a:lnTo>
                    <a:lnTo>
                      <a:pt x="1" y="1191"/>
                    </a:lnTo>
                    <a:lnTo>
                      <a:pt x="1" y="2042"/>
                    </a:lnTo>
                    <a:lnTo>
                      <a:pt x="341" y="2391"/>
                    </a:lnTo>
                    <a:lnTo>
                      <a:pt x="341" y="1191"/>
                    </a:lnTo>
                    <a:lnTo>
                      <a:pt x="34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17"/>
              <p:cNvSpPr/>
              <p:nvPr/>
            </p:nvSpPr>
            <p:spPr>
              <a:xfrm>
                <a:off x="2157107" y="742702"/>
                <a:ext cx="76950" cy="76995"/>
              </a:xfrm>
              <a:custGeom>
                <a:avLst/>
                <a:gdLst/>
                <a:ahLst/>
                <a:cxnLst/>
                <a:rect l="l" t="t" r="r" b="b"/>
                <a:pathLst>
                  <a:path w="1685" h="1686" extrusionOk="0">
                    <a:moveTo>
                      <a:pt x="0" y="1"/>
                    </a:moveTo>
                    <a:lnTo>
                      <a:pt x="842" y="843"/>
                    </a:lnTo>
                    <a:lnTo>
                      <a:pt x="1685" y="1685"/>
                    </a:lnTo>
                    <a:lnTo>
                      <a:pt x="1685" y="1209"/>
                    </a:lnTo>
                    <a:lnTo>
                      <a:pt x="1081" y="605"/>
                    </a:lnTo>
                    <a:lnTo>
                      <a:pt x="47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17"/>
              <p:cNvSpPr/>
              <p:nvPr/>
            </p:nvSpPr>
            <p:spPr>
              <a:xfrm>
                <a:off x="2011428" y="602777"/>
                <a:ext cx="37310" cy="32013"/>
              </a:xfrm>
              <a:custGeom>
                <a:avLst/>
                <a:gdLst/>
                <a:ahLst/>
                <a:cxnLst/>
                <a:rect l="l" t="t" r="r" b="b"/>
                <a:pathLst>
                  <a:path w="817" h="701" extrusionOk="0">
                    <a:moveTo>
                      <a:pt x="468" y="181"/>
                    </a:moveTo>
                    <a:cubicBezTo>
                      <a:pt x="561" y="181"/>
                      <a:pt x="630" y="258"/>
                      <a:pt x="630" y="351"/>
                    </a:cubicBezTo>
                    <a:cubicBezTo>
                      <a:pt x="630" y="448"/>
                      <a:pt x="549" y="514"/>
                      <a:pt x="466" y="514"/>
                    </a:cubicBezTo>
                    <a:cubicBezTo>
                      <a:pt x="425" y="514"/>
                      <a:pt x="383" y="498"/>
                      <a:pt x="349" y="462"/>
                    </a:cubicBezTo>
                    <a:cubicBezTo>
                      <a:pt x="247" y="360"/>
                      <a:pt x="323" y="181"/>
                      <a:pt x="468" y="181"/>
                    </a:cubicBezTo>
                    <a:close/>
                    <a:moveTo>
                      <a:pt x="468" y="0"/>
                    </a:moveTo>
                    <a:cubicBezTo>
                      <a:pt x="381" y="0"/>
                      <a:pt x="293" y="33"/>
                      <a:pt x="221" y="105"/>
                    </a:cubicBezTo>
                    <a:cubicBezTo>
                      <a:pt x="0" y="317"/>
                      <a:pt x="153" y="700"/>
                      <a:pt x="468" y="700"/>
                    </a:cubicBezTo>
                    <a:cubicBezTo>
                      <a:pt x="664" y="700"/>
                      <a:pt x="817" y="538"/>
                      <a:pt x="817" y="351"/>
                    </a:cubicBezTo>
                    <a:cubicBezTo>
                      <a:pt x="817" y="139"/>
                      <a:pt x="646" y="0"/>
                      <a:pt x="4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17"/>
              <p:cNvSpPr/>
              <p:nvPr/>
            </p:nvSpPr>
            <p:spPr>
              <a:xfrm>
                <a:off x="2748364" y="1386751"/>
                <a:ext cx="37356" cy="32013"/>
              </a:xfrm>
              <a:custGeom>
                <a:avLst/>
                <a:gdLst/>
                <a:ahLst/>
                <a:cxnLst/>
                <a:rect l="l" t="t" r="r" b="b"/>
                <a:pathLst>
                  <a:path w="818" h="701" extrusionOk="0">
                    <a:moveTo>
                      <a:pt x="469" y="190"/>
                    </a:moveTo>
                    <a:cubicBezTo>
                      <a:pt x="562" y="190"/>
                      <a:pt x="630" y="258"/>
                      <a:pt x="630" y="351"/>
                    </a:cubicBezTo>
                    <a:cubicBezTo>
                      <a:pt x="630" y="450"/>
                      <a:pt x="547" y="517"/>
                      <a:pt x="462" y="517"/>
                    </a:cubicBezTo>
                    <a:cubicBezTo>
                      <a:pt x="422" y="517"/>
                      <a:pt x="382" y="503"/>
                      <a:pt x="350" y="470"/>
                    </a:cubicBezTo>
                    <a:cubicBezTo>
                      <a:pt x="247" y="360"/>
                      <a:pt x="324" y="190"/>
                      <a:pt x="469" y="190"/>
                    </a:cubicBezTo>
                    <a:close/>
                    <a:moveTo>
                      <a:pt x="468" y="0"/>
                    </a:moveTo>
                    <a:cubicBezTo>
                      <a:pt x="382" y="0"/>
                      <a:pt x="294" y="33"/>
                      <a:pt x="222" y="105"/>
                    </a:cubicBezTo>
                    <a:cubicBezTo>
                      <a:pt x="1" y="326"/>
                      <a:pt x="154" y="700"/>
                      <a:pt x="469" y="700"/>
                    </a:cubicBezTo>
                    <a:cubicBezTo>
                      <a:pt x="664" y="700"/>
                      <a:pt x="817" y="547"/>
                      <a:pt x="817" y="351"/>
                    </a:cubicBezTo>
                    <a:cubicBezTo>
                      <a:pt x="817" y="139"/>
                      <a:pt x="647" y="0"/>
                      <a:pt x="4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17"/>
              <p:cNvSpPr/>
              <p:nvPr/>
            </p:nvSpPr>
            <p:spPr>
              <a:xfrm>
                <a:off x="2036271" y="623829"/>
                <a:ext cx="737804" cy="767351"/>
              </a:xfrm>
              <a:custGeom>
                <a:avLst/>
                <a:gdLst/>
                <a:ahLst/>
                <a:cxnLst/>
                <a:rect l="l" t="t" r="r" b="b"/>
                <a:pathLst>
                  <a:path w="16156" h="16803" extrusionOk="0">
                    <a:moveTo>
                      <a:pt x="137" y="1"/>
                    </a:moveTo>
                    <a:lnTo>
                      <a:pt x="0" y="128"/>
                    </a:lnTo>
                    <a:lnTo>
                      <a:pt x="5173" y="5301"/>
                    </a:lnTo>
                    <a:lnTo>
                      <a:pt x="5198" y="5326"/>
                    </a:lnTo>
                    <a:lnTo>
                      <a:pt x="9035" y="5326"/>
                    </a:lnTo>
                    <a:lnTo>
                      <a:pt x="15968" y="12259"/>
                    </a:lnTo>
                    <a:lnTo>
                      <a:pt x="15968" y="16802"/>
                    </a:lnTo>
                    <a:lnTo>
                      <a:pt x="16155" y="16802"/>
                    </a:lnTo>
                    <a:lnTo>
                      <a:pt x="16155" y="12183"/>
                    </a:lnTo>
                    <a:lnTo>
                      <a:pt x="9137" y="5165"/>
                    </a:lnTo>
                    <a:lnTo>
                      <a:pt x="9111" y="5139"/>
                    </a:lnTo>
                    <a:lnTo>
                      <a:pt x="5275" y="5139"/>
                    </a:lnTo>
                    <a:lnTo>
                      <a:pt x="1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17"/>
              <p:cNvSpPr/>
              <p:nvPr/>
            </p:nvSpPr>
            <p:spPr>
              <a:xfrm>
                <a:off x="2506326" y="916786"/>
                <a:ext cx="196233" cy="195822"/>
              </a:xfrm>
              <a:custGeom>
                <a:avLst/>
                <a:gdLst/>
                <a:ahLst/>
                <a:cxnLst/>
                <a:rect l="l" t="t" r="r" b="b"/>
                <a:pathLst>
                  <a:path w="4297" h="4288" extrusionOk="0">
                    <a:moveTo>
                      <a:pt x="1" y="0"/>
                    </a:moveTo>
                    <a:lnTo>
                      <a:pt x="1" y="77"/>
                    </a:lnTo>
                    <a:lnTo>
                      <a:pt x="1898" y="77"/>
                    </a:lnTo>
                    <a:lnTo>
                      <a:pt x="4220" y="2399"/>
                    </a:lnTo>
                    <a:lnTo>
                      <a:pt x="4220" y="4288"/>
                    </a:lnTo>
                    <a:lnTo>
                      <a:pt x="4297" y="4288"/>
                    </a:lnTo>
                    <a:lnTo>
                      <a:pt x="4297" y="2374"/>
                    </a:lnTo>
                    <a:lnTo>
                      <a:pt x="193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Numbers and text">
  <p:cSld name="CUSTOM_5_1_1_1_1">
    <p:spTree>
      <p:nvGrpSpPr>
        <p:cNvPr id="1" name="Shape 542"/>
        <p:cNvGrpSpPr/>
        <p:nvPr/>
      </p:nvGrpSpPr>
      <p:grpSpPr>
        <a:xfrm>
          <a:off x="0" y="0"/>
          <a:ext cx="0" cy="0"/>
          <a:chOff x="0" y="0"/>
          <a:chExt cx="0" cy="0"/>
        </a:xfrm>
      </p:grpSpPr>
      <p:grpSp>
        <p:nvGrpSpPr>
          <p:cNvPr id="543" name="Google Shape;543;p18"/>
          <p:cNvGrpSpPr/>
          <p:nvPr/>
        </p:nvGrpSpPr>
        <p:grpSpPr>
          <a:xfrm>
            <a:off x="-1555090" y="1586820"/>
            <a:ext cx="3381518" cy="4266167"/>
            <a:chOff x="-1555090" y="1586820"/>
            <a:chExt cx="3381518" cy="4266167"/>
          </a:xfrm>
        </p:grpSpPr>
        <p:sp>
          <p:nvSpPr>
            <p:cNvPr id="544" name="Google Shape;544;p18"/>
            <p:cNvSpPr/>
            <p:nvPr/>
          </p:nvSpPr>
          <p:spPr>
            <a:xfrm flipH="1">
              <a:off x="-1205398" y="3848407"/>
              <a:ext cx="3031826" cy="2004580"/>
            </a:xfrm>
            <a:custGeom>
              <a:avLst/>
              <a:gdLst/>
              <a:ahLst/>
              <a:cxnLst/>
              <a:rect l="l" t="t" r="r" b="b"/>
              <a:pathLst>
                <a:path w="24054" h="15904" extrusionOk="0">
                  <a:moveTo>
                    <a:pt x="17228" y="0"/>
                  </a:moveTo>
                  <a:lnTo>
                    <a:pt x="9955" y="7274"/>
                  </a:lnTo>
                  <a:lnTo>
                    <a:pt x="6725" y="7274"/>
                  </a:lnTo>
                  <a:lnTo>
                    <a:pt x="2610" y="11384"/>
                  </a:lnTo>
                  <a:lnTo>
                    <a:pt x="2610" y="13298"/>
                  </a:lnTo>
                  <a:lnTo>
                    <a:pt x="0" y="15904"/>
                  </a:lnTo>
                  <a:lnTo>
                    <a:pt x="7093" y="15904"/>
                  </a:lnTo>
                  <a:lnTo>
                    <a:pt x="12993" y="10003"/>
                  </a:lnTo>
                  <a:lnTo>
                    <a:pt x="15207" y="10003"/>
                  </a:lnTo>
                  <a:lnTo>
                    <a:pt x="19494" y="5716"/>
                  </a:lnTo>
                  <a:lnTo>
                    <a:pt x="19494" y="4560"/>
                  </a:lnTo>
                  <a:lnTo>
                    <a:pt x="2405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5" name="Google Shape;545;p18"/>
            <p:cNvGrpSpPr/>
            <p:nvPr/>
          </p:nvGrpSpPr>
          <p:grpSpPr>
            <a:xfrm>
              <a:off x="-1555090" y="1586820"/>
              <a:ext cx="2375896" cy="3296652"/>
              <a:chOff x="2132995" y="960308"/>
              <a:chExt cx="496177" cy="688438"/>
            </a:xfrm>
          </p:grpSpPr>
          <p:sp>
            <p:nvSpPr>
              <p:cNvPr id="546" name="Google Shape;546;p18"/>
              <p:cNvSpPr/>
              <p:nvPr/>
            </p:nvSpPr>
            <p:spPr>
              <a:xfrm>
                <a:off x="2143863" y="977753"/>
                <a:ext cx="473252" cy="659302"/>
              </a:xfrm>
              <a:custGeom>
                <a:avLst/>
                <a:gdLst/>
                <a:ahLst/>
                <a:cxnLst/>
                <a:rect l="l" t="t" r="r" b="b"/>
                <a:pathLst>
                  <a:path w="10363" h="14437" extrusionOk="0">
                    <a:moveTo>
                      <a:pt x="1" y="1"/>
                    </a:moveTo>
                    <a:lnTo>
                      <a:pt x="1" y="2663"/>
                    </a:lnTo>
                    <a:lnTo>
                      <a:pt x="4926" y="2663"/>
                    </a:lnTo>
                    <a:lnTo>
                      <a:pt x="7972" y="5709"/>
                    </a:lnTo>
                    <a:lnTo>
                      <a:pt x="7972" y="12123"/>
                    </a:lnTo>
                    <a:lnTo>
                      <a:pt x="10286" y="14437"/>
                    </a:lnTo>
                    <a:lnTo>
                      <a:pt x="10362" y="14352"/>
                    </a:lnTo>
                    <a:lnTo>
                      <a:pt x="8083" y="12081"/>
                    </a:lnTo>
                    <a:lnTo>
                      <a:pt x="8083" y="5658"/>
                    </a:lnTo>
                    <a:lnTo>
                      <a:pt x="4995" y="2561"/>
                    </a:lnTo>
                    <a:lnTo>
                      <a:pt x="4978" y="2544"/>
                    </a:lnTo>
                    <a:lnTo>
                      <a:pt x="120" y="2544"/>
                    </a:lnTo>
                    <a:lnTo>
                      <a:pt x="12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18"/>
              <p:cNvSpPr/>
              <p:nvPr/>
            </p:nvSpPr>
            <p:spPr>
              <a:xfrm>
                <a:off x="2401063" y="1126948"/>
                <a:ext cx="81608" cy="81608"/>
              </a:xfrm>
              <a:custGeom>
                <a:avLst/>
                <a:gdLst/>
                <a:ahLst/>
                <a:cxnLst/>
                <a:rect l="l" t="t" r="r" b="b"/>
                <a:pathLst>
                  <a:path w="1787" h="1787" extrusionOk="0">
                    <a:moveTo>
                      <a:pt x="1" y="0"/>
                    </a:moveTo>
                    <a:lnTo>
                      <a:pt x="1" y="511"/>
                    </a:lnTo>
                    <a:lnTo>
                      <a:pt x="639" y="1149"/>
                    </a:lnTo>
                    <a:lnTo>
                      <a:pt x="1277" y="1787"/>
                    </a:lnTo>
                    <a:lnTo>
                      <a:pt x="1787" y="1787"/>
                    </a:lnTo>
                    <a:lnTo>
                      <a:pt x="894" y="894"/>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18"/>
              <p:cNvSpPr/>
              <p:nvPr/>
            </p:nvSpPr>
            <p:spPr>
              <a:xfrm>
                <a:off x="2132995" y="960308"/>
                <a:ext cx="23610" cy="20231"/>
              </a:xfrm>
              <a:custGeom>
                <a:avLst/>
                <a:gdLst/>
                <a:ahLst/>
                <a:cxnLst/>
                <a:rect l="l" t="t" r="r" b="b"/>
                <a:pathLst>
                  <a:path w="517" h="443" extrusionOk="0">
                    <a:moveTo>
                      <a:pt x="298" y="119"/>
                    </a:moveTo>
                    <a:cubicBezTo>
                      <a:pt x="409" y="145"/>
                      <a:pt x="409" y="298"/>
                      <a:pt x="298" y="332"/>
                    </a:cubicBezTo>
                    <a:cubicBezTo>
                      <a:pt x="196" y="298"/>
                      <a:pt x="196" y="145"/>
                      <a:pt x="298" y="119"/>
                    </a:cubicBezTo>
                    <a:close/>
                    <a:moveTo>
                      <a:pt x="295" y="0"/>
                    </a:moveTo>
                    <a:cubicBezTo>
                      <a:pt x="240" y="0"/>
                      <a:pt x="184" y="21"/>
                      <a:pt x="137" y="68"/>
                    </a:cubicBezTo>
                    <a:cubicBezTo>
                      <a:pt x="1" y="204"/>
                      <a:pt x="103" y="442"/>
                      <a:pt x="298" y="442"/>
                    </a:cubicBezTo>
                    <a:cubicBezTo>
                      <a:pt x="418" y="434"/>
                      <a:pt x="511" y="340"/>
                      <a:pt x="511" y="230"/>
                    </a:cubicBezTo>
                    <a:cubicBezTo>
                      <a:pt x="517" y="92"/>
                      <a:pt x="410" y="0"/>
                      <a:pt x="2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18"/>
              <p:cNvSpPr/>
              <p:nvPr/>
            </p:nvSpPr>
            <p:spPr>
              <a:xfrm>
                <a:off x="2605425" y="1628651"/>
                <a:ext cx="23747" cy="20094"/>
              </a:xfrm>
              <a:custGeom>
                <a:avLst/>
                <a:gdLst/>
                <a:ahLst/>
                <a:cxnLst/>
                <a:rect l="l" t="t" r="r" b="b"/>
                <a:pathLst>
                  <a:path w="520" h="440" extrusionOk="0">
                    <a:moveTo>
                      <a:pt x="298" y="116"/>
                    </a:moveTo>
                    <a:cubicBezTo>
                      <a:pt x="358" y="116"/>
                      <a:pt x="409" y="167"/>
                      <a:pt x="400" y="227"/>
                    </a:cubicBezTo>
                    <a:cubicBezTo>
                      <a:pt x="400" y="290"/>
                      <a:pt x="348" y="331"/>
                      <a:pt x="294" y="331"/>
                    </a:cubicBezTo>
                    <a:cubicBezTo>
                      <a:pt x="269" y="331"/>
                      <a:pt x="243" y="322"/>
                      <a:pt x="221" y="303"/>
                    </a:cubicBezTo>
                    <a:cubicBezTo>
                      <a:pt x="153" y="235"/>
                      <a:pt x="204" y="116"/>
                      <a:pt x="298" y="116"/>
                    </a:cubicBezTo>
                    <a:close/>
                    <a:moveTo>
                      <a:pt x="299" y="1"/>
                    </a:moveTo>
                    <a:cubicBezTo>
                      <a:pt x="244" y="1"/>
                      <a:pt x="189" y="21"/>
                      <a:pt x="145" y="65"/>
                    </a:cubicBezTo>
                    <a:cubicBezTo>
                      <a:pt x="0" y="201"/>
                      <a:pt x="102" y="439"/>
                      <a:pt x="298" y="439"/>
                    </a:cubicBezTo>
                    <a:cubicBezTo>
                      <a:pt x="417" y="439"/>
                      <a:pt x="519" y="337"/>
                      <a:pt x="519" y="218"/>
                    </a:cubicBezTo>
                    <a:cubicBezTo>
                      <a:pt x="519" y="86"/>
                      <a:pt x="411" y="1"/>
                      <a:pt x="2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18"/>
              <p:cNvSpPr/>
              <p:nvPr/>
            </p:nvSpPr>
            <p:spPr>
              <a:xfrm>
                <a:off x="2145827" y="1025155"/>
                <a:ext cx="122024" cy="71515"/>
              </a:xfrm>
              <a:custGeom>
                <a:avLst/>
                <a:gdLst/>
                <a:ahLst/>
                <a:cxnLst/>
                <a:rect l="l" t="t" r="r" b="b"/>
                <a:pathLst>
                  <a:path w="2672" h="1566" extrusionOk="0">
                    <a:moveTo>
                      <a:pt x="34" y="1"/>
                    </a:moveTo>
                    <a:lnTo>
                      <a:pt x="0" y="26"/>
                    </a:lnTo>
                    <a:lnTo>
                      <a:pt x="800" y="826"/>
                    </a:lnTo>
                    <a:lnTo>
                      <a:pt x="1898" y="826"/>
                    </a:lnTo>
                    <a:lnTo>
                      <a:pt x="2638" y="1566"/>
                    </a:lnTo>
                    <a:lnTo>
                      <a:pt x="2672" y="1532"/>
                    </a:lnTo>
                    <a:lnTo>
                      <a:pt x="1923" y="783"/>
                    </a:lnTo>
                    <a:lnTo>
                      <a:pt x="817" y="783"/>
                    </a:lnTo>
                    <a:lnTo>
                      <a:pt x="3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 name="Google Shape;551;p18"/>
            <p:cNvGrpSpPr/>
            <p:nvPr/>
          </p:nvGrpSpPr>
          <p:grpSpPr>
            <a:xfrm rot="-5400000">
              <a:off x="247893" y="3858068"/>
              <a:ext cx="457201" cy="78377"/>
              <a:chOff x="2974099" y="851893"/>
              <a:chExt cx="129011" cy="22560"/>
            </a:xfrm>
          </p:grpSpPr>
          <p:sp>
            <p:nvSpPr>
              <p:cNvPr id="552" name="Google Shape;552;p18"/>
              <p:cNvSpPr/>
              <p:nvPr/>
            </p:nvSpPr>
            <p:spPr>
              <a:xfrm>
                <a:off x="3071233" y="851893"/>
                <a:ext cx="31876" cy="22560"/>
              </a:xfrm>
              <a:custGeom>
                <a:avLst/>
                <a:gdLst/>
                <a:ahLst/>
                <a:cxnLst/>
                <a:rect l="l" t="t" r="r" b="b"/>
                <a:pathLst>
                  <a:path w="698" h="494" extrusionOk="0">
                    <a:moveTo>
                      <a:pt x="408" y="0"/>
                    </a:moveTo>
                    <a:lnTo>
                      <a:pt x="0" y="494"/>
                    </a:lnTo>
                    <a:lnTo>
                      <a:pt x="289" y="494"/>
                    </a:lnTo>
                    <a:lnTo>
                      <a:pt x="69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18"/>
              <p:cNvSpPr/>
              <p:nvPr/>
            </p:nvSpPr>
            <p:spPr>
              <a:xfrm>
                <a:off x="3046756" y="851893"/>
                <a:ext cx="31876" cy="22560"/>
              </a:xfrm>
              <a:custGeom>
                <a:avLst/>
                <a:gdLst/>
                <a:ahLst/>
                <a:cxnLst/>
                <a:rect l="l" t="t" r="r" b="b"/>
                <a:pathLst>
                  <a:path w="698" h="494" extrusionOk="0">
                    <a:moveTo>
                      <a:pt x="409" y="0"/>
                    </a:moveTo>
                    <a:lnTo>
                      <a:pt x="0" y="494"/>
                    </a:lnTo>
                    <a:lnTo>
                      <a:pt x="289" y="494"/>
                    </a:lnTo>
                    <a:lnTo>
                      <a:pt x="69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18"/>
              <p:cNvSpPr/>
              <p:nvPr/>
            </p:nvSpPr>
            <p:spPr>
              <a:xfrm>
                <a:off x="3022643" y="851893"/>
                <a:ext cx="31922" cy="22560"/>
              </a:xfrm>
              <a:custGeom>
                <a:avLst/>
                <a:gdLst/>
                <a:ahLst/>
                <a:cxnLst/>
                <a:rect l="l" t="t" r="r" b="b"/>
                <a:pathLst>
                  <a:path w="699" h="494" extrusionOk="0">
                    <a:moveTo>
                      <a:pt x="409" y="0"/>
                    </a:moveTo>
                    <a:lnTo>
                      <a:pt x="1" y="494"/>
                    </a:lnTo>
                    <a:lnTo>
                      <a:pt x="290" y="494"/>
                    </a:lnTo>
                    <a:lnTo>
                      <a:pt x="69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18"/>
              <p:cNvSpPr/>
              <p:nvPr/>
            </p:nvSpPr>
            <p:spPr>
              <a:xfrm>
                <a:off x="2998576" y="851893"/>
                <a:ext cx="31511" cy="22560"/>
              </a:xfrm>
              <a:custGeom>
                <a:avLst/>
                <a:gdLst/>
                <a:ahLst/>
                <a:cxnLst/>
                <a:rect l="l" t="t" r="r" b="b"/>
                <a:pathLst>
                  <a:path w="690" h="494" extrusionOk="0">
                    <a:moveTo>
                      <a:pt x="400" y="0"/>
                    </a:moveTo>
                    <a:lnTo>
                      <a:pt x="0" y="494"/>
                    </a:lnTo>
                    <a:lnTo>
                      <a:pt x="290" y="494"/>
                    </a:lnTo>
                    <a:lnTo>
                      <a:pt x="68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18"/>
              <p:cNvSpPr/>
              <p:nvPr/>
            </p:nvSpPr>
            <p:spPr>
              <a:xfrm>
                <a:off x="2974099" y="851893"/>
                <a:ext cx="31876" cy="22560"/>
              </a:xfrm>
              <a:custGeom>
                <a:avLst/>
                <a:gdLst/>
                <a:ahLst/>
                <a:cxnLst/>
                <a:rect l="l" t="t" r="r" b="b"/>
                <a:pathLst>
                  <a:path w="698" h="494" extrusionOk="0">
                    <a:moveTo>
                      <a:pt x="409" y="0"/>
                    </a:moveTo>
                    <a:lnTo>
                      <a:pt x="0" y="494"/>
                    </a:lnTo>
                    <a:lnTo>
                      <a:pt x="290" y="494"/>
                    </a:lnTo>
                    <a:lnTo>
                      <a:pt x="69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57" name="Google Shape;557;p18"/>
          <p:cNvGrpSpPr/>
          <p:nvPr/>
        </p:nvGrpSpPr>
        <p:grpSpPr>
          <a:xfrm>
            <a:off x="7948800" y="2279498"/>
            <a:ext cx="3002278" cy="3076170"/>
            <a:chOff x="7796400" y="2279498"/>
            <a:chExt cx="3002278" cy="3076170"/>
          </a:xfrm>
        </p:grpSpPr>
        <p:sp>
          <p:nvSpPr>
            <p:cNvPr id="558" name="Google Shape;558;p18"/>
            <p:cNvSpPr/>
            <p:nvPr/>
          </p:nvSpPr>
          <p:spPr>
            <a:xfrm>
              <a:off x="7796400" y="3848407"/>
              <a:ext cx="2552998" cy="1507261"/>
            </a:xfrm>
            <a:custGeom>
              <a:avLst/>
              <a:gdLst/>
              <a:ahLst/>
              <a:cxnLst/>
              <a:rect l="l" t="t" r="r" b="b"/>
              <a:pathLst>
                <a:path w="17209" h="10160" extrusionOk="0">
                  <a:moveTo>
                    <a:pt x="13158" y="0"/>
                  </a:moveTo>
                  <a:lnTo>
                    <a:pt x="9820" y="3343"/>
                  </a:lnTo>
                  <a:lnTo>
                    <a:pt x="6778" y="3343"/>
                  </a:lnTo>
                  <a:lnTo>
                    <a:pt x="1" y="10119"/>
                  </a:lnTo>
                  <a:lnTo>
                    <a:pt x="6353" y="10159"/>
                  </a:lnTo>
                  <a:lnTo>
                    <a:pt x="8319" y="8198"/>
                  </a:lnTo>
                  <a:lnTo>
                    <a:pt x="9015" y="8198"/>
                  </a:lnTo>
                  <a:lnTo>
                    <a:pt x="1720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9" name="Google Shape;559;p18"/>
            <p:cNvGrpSpPr/>
            <p:nvPr/>
          </p:nvGrpSpPr>
          <p:grpSpPr>
            <a:xfrm rot="5400000">
              <a:off x="8294983" y="3132996"/>
              <a:ext cx="493952" cy="243774"/>
              <a:chOff x="2505550" y="1111010"/>
              <a:chExt cx="119740" cy="59094"/>
            </a:xfrm>
          </p:grpSpPr>
          <p:sp>
            <p:nvSpPr>
              <p:cNvPr id="560" name="Google Shape;560;p18"/>
              <p:cNvSpPr/>
              <p:nvPr/>
            </p:nvSpPr>
            <p:spPr>
              <a:xfrm>
                <a:off x="2556469" y="1152202"/>
                <a:ext cx="17902" cy="17902"/>
              </a:xfrm>
              <a:custGeom>
                <a:avLst/>
                <a:gdLst/>
                <a:ahLst/>
                <a:cxnLst/>
                <a:rect l="l" t="t" r="r" b="b"/>
                <a:pathLst>
                  <a:path w="392" h="392" extrusionOk="0">
                    <a:moveTo>
                      <a:pt x="341" y="0"/>
                    </a:moveTo>
                    <a:lnTo>
                      <a:pt x="0" y="341"/>
                    </a:lnTo>
                    <a:lnTo>
                      <a:pt x="51" y="392"/>
                    </a:lnTo>
                    <a:lnTo>
                      <a:pt x="392" y="51"/>
                    </a:lnTo>
                    <a:lnTo>
                      <a:pt x="34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18"/>
              <p:cNvSpPr/>
              <p:nvPr/>
            </p:nvSpPr>
            <p:spPr>
              <a:xfrm>
                <a:off x="2556469" y="1152202"/>
                <a:ext cx="17902" cy="17902"/>
              </a:xfrm>
              <a:custGeom>
                <a:avLst/>
                <a:gdLst/>
                <a:ahLst/>
                <a:cxnLst/>
                <a:rect l="l" t="t" r="r" b="b"/>
                <a:pathLst>
                  <a:path w="392" h="392" extrusionOk="0">
                    <a:moveTo>
                      <a:pt x="51" y="0"/>
                    </a:moveTo>
                    <a:lnTo>
                      <a:pt x="0" y="51"/>
                    </a:lnTo>
                    <a:lnTo>
                      <a:pt x="341" y="392"/>
                    </a:lnTo>
                    <a:lnTo>
                      <a:pt x="392" y="341"/>
                    </a:lnTo>
                    <a:lnTo>
                      <a:pt x="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18"/>
              <p:cNvSpPr/>
              <p:nvPr/>
            </p:nvSpPr>
            <p:spPr>
              <a:xfrm>
                <a:off x="2606978" y="1152202"/>
                <a:ext cx="17902" cy="17902"/>
              </a:xfrm>
              <a:custGeom>
                <a:avLst/>
                <a:gdLst/>
                <a:ahLst/>
                <a:cxnLst/>
                <a:rect l="l" t="t" r="r" b="b"/>
                <a:pathLst>
                  <a:path w="392" h="392" extrusionOk="0">
                    <a:moveTo>
                      <a:pt x="341" y="0"/>
                    </a:moveTo>
                    <a:lnTo>
                      <a:pt x="0" y="341"/>
                    </a:lnTo>
                    <a:lnTo>
                      <a:pt x="60" y="392"/>
                    </a:lnTo>
                    <a:lnTo>
                      <a:pt x="392" y="51"/>
                    </a:lnTo>
                    <a:lnTo>
                      <a:pt x="34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18"/>
              <p:cNvSpPr/>
              <p:nvPr/>
            </p:nvSpPr>
            <p:spPr>
              <a:xfrm>
                <a:off x="2606978" y="1152202"/>
                <a:ext cx="18313" cy="17902"/>
              </a:xfrm>
              <a:custGeom>
                <a:avLst/>
                <a:gdLst/>
                <a:ahLst/>
                <a:cxnLst/>
                <a:rect l="l" t="t" r="r" b="b"/>
                <a:pathLst>
                  <a:path w="401" h="392" extrusionOk="0">
                    <a:moveTo>
                      <a:pt x="60" y="0"/>
                    </a:moveTo>
                    <a:lnTo>
                      <a:pt x="0" y="51"/>
                    </a:lnTo>
                    <a:lnTo>
                      <a:pt x="341" y="392"/>
                    </a:lnTo>
                    <a:lnTo>
                      <a:pt x="400" y="341"/>
                    </a:lnTo>
                    <a:lnTo>
                      <a:pt x="6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18"/>
              <p:cNvSpPr/>
              <p:nvPr/>
            </p:nvSpPr>
            <p:spPr>
              <a:xfrm>
                <a:off x="2505550" y="1111010"/>
                <a:ext cx="17947" cy="17902"/>
              </a:xfrm>
              <a:custGeom>
                <a:avLst/>
                <a:gdLst/>
                <a:ahLst/>
                <a:cxnLst/>
                <a:rect l="l" t="t" r="r" b="b"/>
                <a:pathLst>
                  <a:path w="393" h="392" extrusionOk="0">
                    <a:moveTo>
                      <a:pt x="341" y="1"/>
                    </a:moveTo>
                    <a:lnTo>
                      <a:pt x="1" y="341"/>
                    </a:lnTo>
                    <a:lnTo>
                      <a:pt x="52" y="392"/>
                    </a:lnTo>
                    <a:lnTo>
                      <a:pt x="392" y="52"/>
                    </a:lnTo>
                    <a:lnTo>
                      <a:pt x="34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18"/>
              <p:cNvSpPr/>
              <p:nvPr/>
            </p:nvSpPr>
            <p:spPr>
              <a:xfrm>
                <a:off x="2505550" y="1111010"/>
                <a:ext cx="17947" cy="17902"/>
              </a:xfrm>
              <a:custGeom>
                <a:avLst/>
                <a:gdLst/>
                <a:ahLst/>
                <a:cxnLst/>
                <a:rect l="l" t="t" r="r" b="b"/>
                <a:pathLst>
                  <a:path w="393" h="392" extrusionOk="0">
                    <a:moveTo>
                      <a:pt x="52" y="1"/>
                    </a:moveTo>
                    <a:lnTo>
                      <a:pt x="1" y="52"/>
                    </a:lnTo>
                    <a:lnTo>
                      <a:pt x="341" y="392"/>
                    </a:lnTo>
                    <a:lnTo>
                      <a:pt x="392" y="341"/>
                    </a:lnTo>
                    <a:lnTo>
                      <a:pt x="5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18"/>
              <p:cNvSpPr/>
              <p:nvPr/>
            </p:nvSpPr>
            <p:spPr>
              <a:xfrm>
                <a:off x="2556058" y="1111010"/>
                <a:ext cx="17947" cy="17902"/>
              </a:xfrm>
              <a:custGeom>
                <a:avLst/>
                <a:gdLst/>
                <a:ahLst/>
                <a:cxnLst/>
                <a:rect l="l" t="t" r="r" b="b"/>
                <a:pathLst>
                  <a:path w="393" h="392" extrusionOk="0">
                    <a:moveTo>
                      <a:pt x="341" y="1"/>
                    </a:moveTo>
                    <a:lnTo>
                      <a:pt x="1" y="341"/>
                    </a:lnTo>
                    <a:lnTo>
                      <a:pt x="52" y="392"/>
                    </a:lnTo>
                    <a:lnTo>
                      <a:pt x="392" y="52"/>
                    </a:lnTo>
                    <a:lnTo>
                      <a:pt x="34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18"/>
              <p:cNvSpPr/>
              <p:nvPr/>
            </p:nvSpPr>
            <p:spPr>
              <a:xfrm>
                <a:off x="2556058" y="1111010"/>
                <a:ext cx="17947" cy="17902"/>
              </a:xfrm>
              <a:custGeom>
                <a:avLst/>
                <a:gdLst/>
                <a:ahLst/>
                <a:cxnLst/>
                <a:rect l="l" t="t" r="r" b="b"/>
                <a:pathLst>
                  <a:path w="393" h="392" extrusionOk="0">
                    <a:moveTo>
                      <a:pt x="52" y="1"/>
                    </a:moveTo>
                    <a:lnTo>
                      <a:pt x="1" y="52"/>
                    </a:lnTo>
                    <a:lnTo>
                      <a:pt x="341" y="392"/>
                    </a:lnTo>
                    <a:lnTo>
                      <a:pt x="392" y="341"/>
                    </a:lnTo>
                    <a:lnTo>
                      <a:pt x="5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 name="Google Shape;568;p18"/>
            <p:cNvGrpSpPr/>
            <p:nvPr/>
          </p:nvGrpSpPr>
          <p:grpSpPr>
            <a:xfrm flipH="1">
              <a:off x="8424001" y="2524469"/>
              <a:ext cx="2374678" cy="2502550"/>
              <a:chOff x="2011428" y="602777"/>
              <a:chExt cx="774292" cy="815987"/>
            </a:xfrm>
          </p:grpSpPr>
          <p:sp>
            <p:nvSpPr>
              <p:cNvPr id="569" name="Google Shape;569;p18"/>
              <p:cNvSpPr/>
              <p:nvPr/>
            </p:nvSpPr>
            <p:spPr>
              <a:xfrm>
                <a:off x="2751470" y="1215132"/>
                <a:ext cx="15618" cy="109191"/>
              </a:xfrm>
              <a:custGeom>
                <a:avLst/>
                <a:gdLst/>
                <a:ahLst/>
                <a:cxnLst/>
                <a:rect l="l" t="t" r="r" b="b"/>
                <a:pathLst>
                  <a:path w="342" h="2391" extrusionOk="0">
                    <a:moveTo>
                      <a:pt x="341" y="0"/>
                    </a:moveTo>
                    <a:lnTo>
                      <a:pt x="1" y="341"/>
                    </a:lnTo>
                    <a:lnTo>
                      <a:pt x="1" y="1191"/>
                    </a:lnTo>
                    <a:lnTo>
                      <a:pt x="1" y="2042"/>
                    </a:lnTo>
                    <a:lnTo>
                      <a:pt x="341" y="2391"/>
                    </a:lnTo>
                    <a:lnTo>
                      <a:pt x="341" y="1191"/>
                    </a:lnTo>
                    <a:lnTo>
                      <a:pt x="34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18"/>
              <p:cNvSpPr/>
              <p:nvPr/>
            </p:nvSpPr>
            <p:spPr>
              <a:xfrm>
                <a:off x="2157107" y="742702"/>
                <a:ext cx="76950" cy="76995"/>
              </a:xfrm>
              <a:custGeom>
                <a:avLst/>
                <a:gdLst/>
                <a:ahLst/>
                <a:cxnLst/>
                <a:rect l="l" t="t" r="r" b="b"/>
                <a:pathLst>
                  <a:path w="1685" h="1686" extrusionOk="0">
                    <a:moveTo>
                      <a:pt x="0" y="1"/>
                    </a:moveTo>
                    <a:lnTo>
                      <a:pt x="842" y="843"/>
                    </a:lnTo>
                    <a:lnTo>
                      <a:pt x="1685" y="1685"/>
                    </a:lnTo>
                    <a:lnTo>
                      <a:pt x="1685" y="1209"/>
                    </a:lnTo>
                    <a:lnTo>
                      <a:pt x="1081" y="605"/>
                    </a:lnTo>
                    <a:lnTo>
                      <a:pt x="47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18"/>
              <p:cNvSpPr/>
              <p:nvPr/>
            </p:nvSpPr>
            <p:spPr>
              <a:xfrm>
                <a:off x="2011428" y="602777"/>
                <a:ext cx="37310" cy="32013"/>
              </a:xfrm>
              <a:custGeom>
                <a:avLst/>
                <a:gdLst/>
                <a:ahLst/>
                <a:cxnLst/>
                <a:rect l="l" t="t" r="r" b="b"/>
                <a:pathLst>
                  <a:path w="817" h="701" extrusionOk="0">
                    <a:moveTo>
                      <a:pt x="468" y="181"/>
                    </a:moveTo>
                    <a:cubicBezTo>
                      <a:pt x="561" y="181"/>
                      <a:pt x="630" y="258"/>
                      <a:pt x="630" y="351"/>
                    </a:cubicBezTo>
                    <a:cubicBezTo>
                      <a:pt x="630" y="448"/>
                      <a:pt x="549" y="514"/>
                      <a:pt x="466" y="514"/>
                    </a:cubicBezTo>
                    <a:cubicBezTo>
                      <a:pt x="425" y="514"/>
                      <a:pt x="383" y="498"/>
                      <a:pt x="349" y="462"/>
                    </a:cubicBezTo>
                    <a:cubicBezTo>
                      <a:pt x="247" y="360"/>
                      <a:pt x="323" y="181"/>
                      <a:pt x="468" y="181"/>
                    </a:cubicBezTo>
                    <a:close/>
                    <a:moveTo>
                      <a:pt x="468" y="0"/>
                    </a:moveTo>
                    <a:cubicBezTo>
                      <a:pt x="381" y="0"/>
                      <a:pt x="293" y="33"/>
                      <a:pt x="221" y="105"/>
                    </a:cubicBezTo>
                    <a:cubicBezTo>
                      <a:pt x="0" y="317"/>
                      <a:pt x="153" y="700"/>
                      <a:pt x="468" y="700"/>
                    </a:cubicBezTo>
                    <a:cubicBezTo>
                      <a:pt x="664" y="700"/>
                      <a:pt x="817" y="538"/>
                      <a:pt x="817" y="351"/>
                    </a:cubicBezTo>
                    <a:cubicBezTo>
                      <a:pt x="817" y="139"/>
                      <a:pt x="646" y="0"/>
                      <a:pt x="4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18"/>
              <p:cNvSpPr/>
              <p:nvPr/>
            </p:nvSpPr>
            <p:spPr>
              <a:xfrm>
                <a:off x="2748364" y="1386751"/>
                <a:ext cx="37356" cy="32013"/>
              </a:xfrm>
              <a:custGeom>
                <a:avLst/>
                <a:gdLst/>
                <a:ahLst/>
                <a:cxnLst/>
                <a:rect l="l" t="t" r="r" b="b"/>
                <a:pathLst>
                  <a:path w="818" h="701" extrusionOk="0">
                    <a:moveTo>
                      <a:pt x="469" y="190"/>
                    </a:moveTo>
                    <a:cubicBezTo>
                      <a:pt x="562" y="190"/>
                      <a:pt x="630" y="258"/>
                      <a:pt x="630" y="351"/>
                    </a:cubicBezTo>
                    <a:cubicBezTo>
                      <a:pt x="630" y="450"/>
                      <a:pt x="547" y="517"/>
                      <a:pt x="462" y="517"/>
                    </a:cubicBezTo>
                    <a:cubicBezTo>
                      <a:pt x="422" y="517"/>
                      <a:pt x="382" y="503"/>
                      <a:pt x="350" y="470"/>
                    </a:cubicBezTo>
                    <a:cubicBezTo>
                      <a:pt x="247" y="360"/>
                      <a:pt x="324" y="190"/>
                      <a:pt x="469" y="190"/>
                    </a:cubicBezTo>
                    <a:close/>
                    <a:moveTo>
                      <a:pt x="468" y="0"/>
                    </a:moveTo>
                    <a:cubicBezTo>
                      <a:pt x="382" y="0"/>
                      <a:pt x="294" y="33"/>
                      <a:pt x="222" y="105"/>
                    </a:cubicBezTo>
                    <a:cubicBezTo>
                      <a:pt x="1" y="326"/>
                      <a:pt x="154" y="700"/>
                      <a:pt x="469" y="700"/>
                    </a:cubicBezTo>
                    <a:cubicBezTo>
                      <a:pt x="664" y="700"/>
                      <a:pt x="817" y="547"/>
                      <a:pt x="817" y="351"/>
                    </a:cubicBezTo>
                    <a:cubicBezTo>
                      <a:pt x="817" y="139"/>
                      <a:pt x="647" y="0"/>
                      <a:pt x="4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18"/>
              <p:cNvSpPr/>
              <p:nvPr/>
            </p:nvSpPr>
            <p:spPr>
              <a:xfrm>
                <a:off x="2036271" y="623829"/>
                <a:ext cx="737804" cy="767351"/>
              </a:xfrm>
              <a:custGeom>
                <a:avLst/>
                <a:gdLst/>
                <a:ahLst/>
                <a:cxnLst/>
                <a:rect l="l" t="t" r="r" b="b"/>
                <a:pathLst>
                  <a:path w="16156" h="16803" extrusionOk="0">
                    <a:moveTo>
                      <a:pt x="137" y="1"/>
                    </a:moveTo>
                    <a:lnTo>
                      <a:pt x="0" y="128"/>
                    </a:lnTo>
                    <a:lnTo>
                      <a:pt x="5173" y="5301"/>
                    </a:lnTo>
                    <a:lnTo>
                      <a:pt x="5198" y="5326"/>
                    </a:lnTo>
                    <a:lnTo>
                      <a:pt x="9035" y="5326"/>
                    </a:lnTo>
                    <a:lnTo>
                      <a:pt x="15968" y="12259"/>
                    </a:lnTo>
                    <a:lnTo>
                      <a:pt x="15968" y="16802"/>
                    </a:lnTo>
                    <a:lnTo>
                      <a:pt x="16155" y="16802"/>
                    </a:lnTo>
                    <a:lnTo>
                      <a:pt x="16155" y="12183"/>
                    </a:lnTo>
                    <a:lnTo>
                      <a:pt x="9137" y="5165"/>
                    </a:lnTo>
                    <a:lnTo>
                      <a:pt x="9111" y="5139"/>
                    </a:lnTo>
                    <a:lnTo>
                      <a:pt x="5275" y="5139"/>
                    </a:lnTo>
                    <a:lnTo>
                      <a:pt x="1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18"/>
              <p:cNvSpPr/>
              <p:nvPr/>
            </p:nvSpPr>
            <p:spPr>
              <a:xfrm>
                <a:off x="2506326" y="916786"/>
                <a:ext cx="196233" cy="195822"/>
              </a:xfrm>
              <a:custGeom>
                <a:avLst/>
                <a:gdLst/>
                <a:ahLst/>
                <a:cxnLst/>
                <a:rect l="l" t="t" r="r" b="b"/>
                <a:pathLst>
                  <a:path w="4297" h="4288" extrusionOk="0">
                    <a:moveTo>
                      <a:pt x="1" y="0"/>
                    </a:moveTo>
                    <a:lnTo>
                      <a:pt x="1" y="77"/>
                    </a:lnTo>
                    <a:lnTo>
                      <a:pt x="1898" y="77"/>
                    </a:lnTo>
                    <a:lnTo>
                      <a:pt x="4220" y="2399"/>
                    </a:lnTo>
                    <a:lnTo>
                      <a:pt x="4220" y="4288"/>
                    </a:lnTo>
                    <a:lnTo>
                      <a:pt x="4297" y="4288"/>
                    </a:lnTo>
                    <a:lnTo>
                      <a:pt x="4297" y="2374"/>
                    </a:lnTo>
                    <a:lnTo>
                      <a:pt x="193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 name="Google Shape;575;p18"/>
            <p:cNvGrpSpPr/>
            <p:nvPr/>
          </p:nvGrpSpPr>
          <p:grpSpPr>
            <a:xfrm>
              <a:off x="8271603" y="2279498"/>
              <a:ext cx="1807417" cy="584521"/>
              <a:chOff x="7881778" y="696098"/>
              <a:chExt cx="1807417" cy="584521"/>
            </a:xfrm>
          </p:grpSpPr>
          <p:sp>
            <p:nvSpPr>
              <p:cNvPr id="576" name="Google Shape;576;p18"/>
              <p:cNvSpPr/>
              <p:nvPr/>
            </p:nvSpPr>
            <p:spPr>
              <a:xfrm>
                <a:off x="7950928" y="767548"/>
                <a:ext cx="1738267" cy="513071"/>
              </a:xfrm>
              <a:custGeom>
                <a:avLst/>
                <a:gdLst/>
                <a:ahLst/>
                <a:cxnLst/>
                <a:rect l="l" t="t" r="r" b="b"/>
                <a:pathLst>
                  <a:path w="9341" h="2757" extrusionOk="0">
                    <a:moveTo>
                      <a:pt x="85" y="0"/>
                    </a:moveTo>
                    <a:lnTo>
                      <a:pt x="0" y="85"/>
                    </a:lnTo>
                    <a:lnTo>
                      <a:pt x="1030" y="1115"/>
                    </a:lnTo>
                    <a:lnTo>
                      <a:pt x="7614" y="1115"/>
                    </a:lnTo>
                    <a:lnTo>
                      <a:pt x="9256" y="2757"/>
                    </a:lnTo>
                    <a:lnTo>
                      <a:pt x="9341" y="2671"/>
                    </a:lnTo>
                    <a:lnTo>
                      <a:pt x="7665" y="996"/>
                    </a:lnTo>
                    <a:lnTo>
                      <a:pt x="1081" y="996"/>
                    </a:lnTo>
                    <a:lnTo>
                      <a:pt x="8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18"/>
              <p:cNvSpPr/>
              <p:nvPr/>
            </p:nvSpPr>
            <p:spPr>
              <a:xfrm flipH="1">
                <a:off x="7881778" y="696098"/>
                <a:ext cx="114567" cy="98180"/>
              </a:xfrm>
              <a:custGeom>
                <a:avLst/>
                <a:gdLst/>
                <a:ahLst/>
                <a:cxnLst/>
                <a:rect l="l" t="t" r="r" b="b"/>
                <a:pathLst>
                  <a:path w="818" h="701" extrusionOk="0">
                    <a:moveTo>
                      <a:pt x="469" y="190"/>
                    </a:moveTo>
                    <a:cubicBezTo>
                      <a:pt x="562" y="190"/>
                      <a:pt x="630" y="258"/>
                      <a:pt x="630" y="351"/>
                    </a:cubicBezTo>
                    <a:cubicBezTo>
                      <a:pt x="630" y="450"/>
                      <a:pt x="547" y="517"/>
                      <a:pt x="462" y="517"/>
                    </a:cubicBezTo>
                    <a:cubicBezTo>
                      <a:pt x="422" y="517"/>
                      <a:pt x="382" y="503"/>
                      <a:pt x="350" y="470"/>
                    </a:cubicBezTo>
                    <a:cubicBezTo>
                      <a:pt x="247" y="360"/>
                      <a:pt x="324" y="190"/>
                      <a:pt x="469" y="190"/>
                    </a:cubicBezTo>
                    <a:close/>
                    <a:moveTo>
                      <a:pt x="468" y="0"/>
                    </a:moveTo>
                    <a:cubicBezTo>
                      <a:pt x="382" y="0"/>
                      <a:pt x="294" y="33"/>
                      <a:pt x="222" y="105"/>
                    </a:cubicBezTo>
                    <a:cubicBezTo>
                      <a:pt x="1" y="326"/>
                      <a:pt x="154" y="700"/>
                      <a:pt x="469" y="700"/>
                    </a:cubicBezTo>
                    <a:cubicBezTo>
                      <a:pt x="664" y="700"/>
                      <a:pt x="817" y="547"/>
                      <a:pt x="817" y="351"/>
                    </a:cubicBezTo>
                    <a:cubicBezTo>
                      <a:pt x="817" y="139"/>
                      <a:pt x="647" y="0"/>
                      <a:pt x="4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78" name="Google Shape;578;p18"/>
          <p:cNvSpPr txBox="1">
            <a:spLocks noGrp="1"/>
          </p:cNvSpPr>
          <p:nvPr>
            <p:ph type="title" hasCustomPrompt="1"/>
          </p:nvPr>
        </p:nvSpPr>
        <p:spPr>
          <a:xfrm>
            <a:off x="775850" y="1434420"/>
            <a:ext cx="2294100" cy="527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5"/>
              </a:buClr>
              <a:buSzPts val="3000"/>
              <a:buNone/>
              <a:defRPr/>
            </a:lvl1pPr>
            <a:lvl2pPr lvl="1" rtl="0">
              <a:spcBef>
                <a:spcPts val="0"/>
              </a:spcBef>
              <a:spcAft>
                <a:spcPts val="0"/>
              </a:spcAft>
              <a:buSzPts val="3200"/>
              <a:buNone/>
              <a:defRPr sz="3200"/>
            </a:lvl2pPr>
            <a:lvl3pPr lvl="2" rtl="0">
              <a:spcBef>
                <a:spcPts val="0"/>
              </a:spcBef>
              <a:spcAft>
                <a:spcPts val="0"/>
              </a:spcAft>
              <a:buSzPts val="3200"/>
              <a:buNone/>
              <a:defRPr sz="3200"/>
            </a:lvl3pPr>
            <a:lvl4pPr lvl="3" rtl="0">
              <a:spcBef>
                <a:spcPts val="0"/>
              </a:spcBef>
              <a:spcAft>
                <a:spcPts val="0"/>
              </a:spcAft>
              <a:buSzPts val="3200"/>
              <a:buNone/>
              <a:defRPr sz="3200"/>
            </a:lvl4pPr>
            <a:lvl5pPr lvl="4" rtl="0">
              <a:spcBef>
                <a:spcPts val="0"/>
              </a:spcBef>
              <a:spcAft>
                <a:spcPts val="0"/>
              </a:spcAft>
              <a:buSzPts val="3200"/>
              <a:buNone/>
              <a:defRPr sz="3200"/>
            </a:lvl5pPr>
            <a:lvl6pPr lvl="5" rtl="0">
              <a:spcBef>
                <a:spcPts val="0"/>
              </a:spcBef>
              <a:spcAft>
                <a:spcPts val="0"/>
              </a:spcAft>
              <a:buSzPts val="3200"/>
              <a:buNone/>
              <a:defRPr sz="3200"/>
            </a:lvl6pPr>
            <a:lvl7pPr lvl="6" rtl="0">
              <a:spcBef>
                <a:spcPts val="0"/>
              </a:spcBef>
              <a:spcAft>
                <a:spcPts val="0"/>
              </a:spcAft>
              <a:buSzPts val="3200"/>
              <a:buNone/>
              <a:defRPr sz="3200"/>
            </a:lvl7pPr>
            <a:lvl8pPr lvl="7" rtl="0">
              <a:spcBef>
                <a:spcPts val="0"/>
              </a:spcBef>
              <a:spcAft>
                <a:spcPts val="0"/>
              </a:spcAft>
              <a:buSzPts val="3200"/>
              <a:buNone/>
              <a:defRPr sz="3200"/>
            </a:lvl8pPr>
            <a:lvl9pPr lvl="8" rtl="0">
              <a:spcBef>
                <a:spcPts val="0"/>
              </a:spcBef>
              <a:spcAft>
                <a:spcPts val="0"/>
              </a:spcAft>
              <a:buSzPts val="3200"/>
              <a:buNone/>
              <a:defRPr sz="3200"/>
            </a:lvl9pPr>
          </a:lstStyle>
          <a:p>
            <a:r>
              <a:t>xx%</a:t>
            </a:r>
          </a:p>
        </p:txBody>
      </p:sp>
      <p:sp>
        <p:nvSpPr>
          <p:cNvPr id="579" name="Google Shape;579;p18"/>
          <p:cNvSpPr txBox="1">
            <a:spLocks noGrp="1"/>
          </p:cNvSpPr>
          <p:nvPr>
            <p:ph type="title" idx="2" hasCustomPrompt="1"/>
          </p:nvPr>
        </p:nvSpPr>
        <p:spPr>
          <a:xfrm>
            <a:off x="6074050" y="1434420"/>
            <a:ext cx="2294100" cy="527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4"/>
              </a:buClr>
              <a:buSzPts val="3000"/>
              <a:buNone/>
              <a:defRPr/>
            </a:lvl1pPr>
            <a:lvl2pPr lvl="1" rtl="0">
              <a:spcBef>
                <a:spcPts val="0"/>
              </a:spcBef>
              <a:spcAft>
                <a:spcPts val="0"/>
              </a:spcAft>
              <a:buClr>
                <a:schemeClr val="accent4"/>
              </a:buClr>
              <a:buSzPts val="3200"/>
              <a:buNone/>
              <a:defRPr sz="3200">
                <a:solidFill>
                  <a:schemeClr val="accent4"/>
                </a:solidFill>
              </a:defRPr>
            </a:lvl2pPr>
            <a:lvl3pPr lvl="2" rtl="0">
              <a:spcBef>
                <a:spcPts val="0"/>
              </a:spcBef>
              <a:spcAft>
                <a:spcPts val="0"/>
              </a:spcAft>
              <a:buClr>
                <a:schemeClr val="accent4"/>
              </a:buClr>
              <a:buSzPts val="3200"/>
              <a:buNone/>
              <a:defRPr sz="3200">
                <a:solidFill>
                  <a:schemeClr val="accent4"/>
                </a:solidFill>
              </a:defRPr>
            </a:lvl3pPr>
            <a:lvl4pPr lvl="3" rtl="0">
              <a:spcBef>
                <a:spcPts val="0"/>
              </a:spcBef>
              <a:spcAft>
                <a:spcPts val="0"/>
              </a:spcAft>
              <a:buClr>
                <a:schemeClr val="accent4"/>
              </a:buClr>
              <a:buSzPts val="3200"/>
              <a:buNone/>
              <a:defRPr sz="3200">
                <a:solidFill>
                  <a:schemeClr val="accent4"/>
                </a:solidFill>
              </a:defRPr>
            </a:lvl4pPr>
            <a:lvl5pPr lvl="4" rtl="0">
              <a:spcBef>
                <a:spcPts val="0"/>
              </a:spcBef>
              <a:spcAft>
                <a:spcPts val="0"/>
              </a:spcAft>
              <a:buClr>
                <a:schemeClr val="accent4"/>
              </a:buClr>
              <a:buSzPts val="3200"/>
              <a:buNone/>
              <a:defRPr sz="3200">
                <a:solidFill>
                  <a:schemeClr val="accent4"/>
                </a:solidFill>
              </a:defRPr>
            </a:lvl5pPr>
            <a:lvl6pPr lvl="5" rtl="0">
              <a:spcBef>
                <a:spcPts val="0"/>
              </a:spcBef>
              <a:spcAft>
                <a:spcPts val="0"/>
              </a:spcAft>
              <a:buClr>
                <a:schemeClr val="accent4"/>
              </a:buClr>
              <a:buSzPts val="3200"/>
              <a:buNone/>
              <a:defRPr sz="3200">
                <a:solidFill>
                  <a:schemeClr val="accent4"/>
                </a:solidFill>
              </a:defRPr>
            </a:lvl6pPr>
            <a:lvl7pPr lvl="6" rtl="0">
              <a:spcBef>
                <a:spcPts val="0"/>
              </a:spcBef>
              <a:spcAft>
                <a:spcPts val="0"/>
              </a:spcAft>
              <a:buClr>
                <a:schemeClr val="accent4"/>
              </a:buClr>
              <a:buSzPts val="3200"/>
              <a:buNone/>
              <a:defRPr sz="3200">
                <a:solidFill>
                  <a:schemeClr val="accent4"/>
                </a:solidFill>
              </a:defRPr>
            </a:lvl7pPr>
            <a:lvl8pPr lvl="7" rtl="0">
              <a:spcBef>
                <a:spcPts val="0"/>
              </a:spcBef>
              <a:spcAft>
                <a:spcPts val="0"/>
              </a:spcAft>
              <a:buClr>
                <a:schemeClr val="accent4"/>
              </a:buClr>
              <a:buSzPts val="3200"/>
              <a:buNone/>
              <a:defRPr sz="3200">
                <a:solidFill>
                  <a:schemeClr val="accent4"/>
                </a:solidFill>
              </a:defRPr>
            </a:lvl8pPr>
            <a:lvl9pPr lvl="8" rtl="0">
              <a:spcBef>
                <a:spcPts val="0"/>
              </a:spcBef>
              <a:spcAft>
                <a:spcPts val="0"/>
              </a:spcAft>
              <a:buClr>
                <a:schemeClr val="accent4"/>
              </a:buClr>
              <a:buSzPts val="3200"/>
              <a:buNone/>
              <a:defRPr sz="3200">
                <a:solidFill>
                  <a:schemeClr val="accent4"/>
                </a:solidFill>
              </a:defRPr>
            </a:lvl9pPr>
          </a:lstStyle>
          <a:p>
            <a:r>
              <a:t>xx%</a:t>
            </a:r>
          </a:p>
        </p:txBody>
      </p:sp>
      <p:sp>
        <p:nvSpPr>
          <p:cNvPr id="580" name="Google Shape;580;p18"/>
          <p:cNvSpPr txBox="1">
            <a:spLocks noGrp="1"/>
          </p:cNvSpPr>
          <p:nvPr>
            <p:ph type="title" idx="3"/>
          </p:nvPr>
        </p:nvSpPr>
        <p:spPr>
          <a:xfrm>
            <a:off x="720000" y="387600"/>
            <a:ext cx="7704000" cy="5922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dk2"/>
              </a:buClr>
              <a:buSzPts val="3000"/>
              <a:buFont typeface="Fredoka One"/>
              <a:buNone/>
              <a:defRPr/>
            </a:lvl1pPr>
            <a:lvl2pPr lvl="1" algn="ctr" rtl="0">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2pPr>
            <a:lvl3pPr lvl="2" algn="ctr" rtl="0">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3pPr>
            <a:lvl4pPr lvl="3" algn="ctr" rtl="0">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4pPr>
            <a:lvl5pPr lvl="4" algn="ctr" rtl="0">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5pPr>
            <a:lvl6pPr lvl="5" algn="ctr" rtl="0">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6pPr>
            <a:lvl7pPr lvl="6" algn="ctr" rtl="0">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7pPr>
            <a:lvl8pPr lvl="7" algn="ctr" rtl="0">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8pPr>
            <a:lvl9pPr lvl="8" algn="ctr" rtl="0">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9pPr>
          </a:lstStyle>
          <a:p>
            <a:endParaRPr/>
          </a:p>
        </p:txBody>
      </p:sp>
      <p:sp>
        <p:nvSpPr>
          <p:cNvPr id="581" name="Google Shape;581;p18"/>
          <p:cNvSpPr txBox="1">
            <a:spLocks noGrp="1"/>
          </p:cNvSpPr>
          <p:nvPr>
            <p:ph type="subTitle" idx="1"/>
          </p:nvPr>
        </p:nvSpPr>
        <p:spPr>
          <a:xfrm flipH="1">
            <a:off x="775850" y="3426272"/>
            <a:ext cx="2294100" cy="371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200" b="1">
                <a:solidFill>
                  <a:schemeClr val="dk2"/>
                </a:solidFill>
                <a:latin typeface="Orbitron"/>
                <a:ea typeface="Orbitron"/>
                <a:cs typeface="Orbitron"/>
                <a:sym typeface="Orbitron"/>
              </a:defRPr>
            </a:lvl1pPr>
            <a:lvl2pPr lvl="1" algn="ctr" rtl="0">
              <a:lnSpc>
                <a:spcPct val="100000"/>
              </a:lnSpc>
              <a:spcBef>
                <a:spcPts val="0"/>
              </a:spcBef>
              <a:spcAft>
                <a:spcPts val="0"/>
              </a:spcAft>
              <a:buNone/>
              <a:defRPr sz="2200" b="1">
                <a:solidFill>
                  <a:schemeClr val="dk2"/>
                </a:solidFill>
                <a:latin typeface="Orbitron"/>
                <a:ea typeface="Orbitron"/>
                <a:cs typeface="Orbitron"/>
                <a:sym typeface="Orbitron"/>
              </a:defRPr>
            </a:lvl2pPr>
            <a:lvl3pPr lvl="2" algn="ctr" rtl="0">
              <a:lnSpc>
                <a:spcPct val="100000"/>
              </a:lnSpc>
              <a:spcBef>
                <a:spcPts val="0"/>
              </a:spcBef>
              <a:spcAft>
                <a:spcPts val="0"/>
              </a:spcAft>
              <a:buNone/>
              <a:defRPr sz="2200" b="1">
                <a:solidFill>
                  <a:schemeClr val="dk2"/>
                </a:solidFill>
                <a:latin typeface="Orbitron"/>
                <a:ea typeface="Orbitron"/>
                <a:cs typeface="Orbitron"/>
                <a:sym typeface="Orbitron"/>
              </a:defRPr>
            </a:lvl3pPr>
            <a:lvl4pPr lvl="3" algn="ctr" rtl="0">
              <a:lnSpc>
                <a:spcPct val="100000"/>
              </a:lnSpc>
              <a:spcBef>
                <a:spcPts val="0"/>
              </a:spcBef>
              <a:spcAft>
                <a:spcPts val="0"/>
              </a:spcAft>
              <a:buNone/>
              <a:defRPr sz="2200" b="1">
                <a:solidFill>
                  <a:schemeClr val="dk2"/>
                </a:solidFill>
                <a:latin typeface="Orbitron"/>
                <a:ea typeface="Orbitron"/>
                <a:cs typeface="Orbitron"/>
                <a:sym typeface="Orbitron"/>
              </a:defRPr>
            </a:lvl4pPr>
            <a:lvl5pPr lvl="4" algn="ctr" rtl="0">
              <a:lnSpc>
                <a:spcPct val="100000"/>
              </a:lnSpc>
              <a:spcBef>
                <a:spcPts val="0"/>
              </a:spcBef>
              <a:spcAft>
                <a:spcPts val="0"/>
              </a:spcAft>
              <a:buNone/>
              <a:defRPr sz="2200" b="1">
                <a:solidFill>
                  <a:schemeClr val="dk2"/>
                </a:solidFill>
                <a:latin typeface="Orbitron"/>
                <a:ea typeface="Orbitron"/>
                <a:cs typeface="Orbitron"/>
                <a:sym typeface="Orbitron"/>
              </a:defRPr>
            </a:lvl5pPr>
            <a:lvl6pPr lvl="5" algn="ctr" rtl="0">
              <a:lnSpc>
                <a:spcPct val="100000"/>
              </a:lnSpc>
              <a:spcBef>
                <a:spcPts val="0"/>
              </a:spcBef>
              <a:spcAft>
                <a:spcPts val="0"/>
              </a:spcAft>
              <a:buNone/>
              <a:defRPr sz="2200" b="1">
                <a:solidFill>
                  <a:schemeClr val="dk2"/>
                </a:solidFill>
                <a:latin typeface="Orbitron"/>
                <a:ea typeface="Orbitron"/>
                <a:cs typeface="Orbitron"/>
                <a:sym typeface="Orbitron"/>
              </a:defRPr>
            </a:lvl6pPr>
            <a:lvl7pPr lvl="6" algn="ctr" rtl="0">
              <a:lnSpc>
                <a:spcPct val="100000"/>
              </a:lnSpc>
              <a:spcBef>
                <a:spcPts val="0"/>
              </a:spcBef>
              <a:spcAft>
                <a:spcPts val="0"/>
              </a:spcAft>
              <a:buNone/>
              <a:defRPr sz="2200" b="1">
                <a:solidFill>
                  <a:schemeClr val="dk2"/>
                </a:solidFill>
                <a:latin typeface="Orbitron"/>
                <a:ea typeface="Orbitron"/>
                <a:cs typeface="Orbitron"/>
                <a:sym typeface="Orbitron"/>
              </a:defRPr>
            </a:lvl7pPr>
            <a:lvl8pPr lvl="7" algn="ctr" rtl="0">
              <a:lnSpc>
                <a:spcPct val="100000"/>
              </a:lnSpc>
              <a:spcBef>
                <a:spcPts val="0"/>
              </a:spcBef>
              <a:spcAft>
                <a:spcPts val="0"/>
              </a:spcAft>
              <a:buNone/>
              <a:defRPr sz="2200" b="1">
                <a:solidFill>
                  <a:schemeClr val="dk2"/>
                </a:solidFill>
                <a:latin typeface="Orbitron"/>
                <a:ea typeface="Orbitron"/>
                <a:cs typeface="Orbitron"/>
                <a:sym typeface="Orbitron"/>
              </a:defRPr>
            </a:lvl8pPr>
            <a:lvl9pPr lvl="8" algn="ctr" rtl="0">
              <a:lnSpc>
                <a:spcPct val="100000"/>
              </a:lnSpc>
              <a:spcBef>
                <a:spcPts val="0"/>
              </a:spcBef>
              <a:spcAft>
                <a:spcPts val="0"/>
              </a:spcAft>
              <a:buNone/>
              <a:defRPr sz="2200" b="1">
                <a:solidFill>
                  <a:schemeClr val="dk2"/>
                </a:solidFill>
                <a:latin typeface="Orbitron"/>
                <a:ea typeface="Orbitron"/>
                <a:cs typeface="Orbitron"/>
                <a:sym typeface="Orbitron"/>
              </a:defRPr>
            </a:lvl9pPr>
          </a:lstStyle>
          <a:p>
            <a:endParaRPr/>
          </a:p>
        </p:txBody>
      </p:sp>
      <p:sp>
        <p:nvSpPr>
          <p:cNvPr id="582" name="Google Shape;582;p18"/>
          <p:cNvSpPr txBox="1">
            <a:spLocks noGrp="1"/>
          </p:cNvSpPr>
          <p:nvPr>
            <p:ph type="subTitle" idx="4"/>
          </p:nvPr>
        </p:nvSpPr>
        <p:spPr>
          <a:xfrm flipH="1">
            <a:off x="775850" y="3758780"/>
            <a:ext cx="2294100" cy="699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a:lvl1pPr>
            <a:lvl2pPr lvl="1" algn="ctr" rtl="0">
              <a:lnSpc>
                <a:spcPct val="100000"/>
              </a:lnSpc>
              <a:spcBef>
                <a:spcPts val="0"/>
              </a:spcBef>
              <a:spcAft>
                <a:spcPts val="0"/>
              </a:spcAft>
              <a:buNone/>
              <a:defRPr/>
            </a:lvl2pPr>
            <a:lvl3pPr lvl="2" algn="ctr" rtl="0">
              <a:lnSpc>
                <a:spcPct val="100000"/>
              </a:lnSpc>
              <a:spcBef>
                <a:spcPts val="0"/>
              </a:spcBef>
              <a:spcAft>
                <a:spcPts val="0"/>
              </a:spcAft>
              <a:buNone/>
              <a:defRPr/>
            </a:lvl3pPr>
            <a:lvl4pPr lvl="3" algn="ctr" rtl="0">
              <a:lnSpc>
                <a:spcPct val="100000"/>
              </a:lnSpc>
              <a:spcBef>
                <a:spcPts val="0"/>
              </a:spcBef>
              <a:spcAft>
                <a:spcPts val="0"/>
              </a:spcAft>
              <a:buNone/>
              <a:defRPr/>
            </a:lvl4pPr>
            <a:lvl5pPr lvl="4" algn="ctr" rtl="0">
              <a:lnSpc>
                <a:spcPct val="100000"/>
              </a:lnSpc>
              <a:spcBef>
                <a:spcPts val="0"/>
              </a:spcBef>
              <a:spcAft>
                <a:spcPts val="0"/>
              </a:spcAft>
              <a:buNone/>
              <a:defRPr/>
            </a:lvl5pPr>
            <a:lvl6pPr lvl="5" algn="ctr" rtl="0">
              <a:lnSpc>
                <a:spcPct val="100000"/>
              </a:lnSpc>
              <a:spcBef>
                <a:spcPts val="0"/>
              </a:spcBef>
              <a:spcAft>
                <a:spcPts val="0"/>
              </a:spcAft>
              <a:buNone/>
              <a:defRPr/>
            </a:lvl6pPr>
            <a:lvl7pPr lvl="6" algn="ctr" rtl="0">
              <a:lnSpc>
                <a:spcPct val="100000"/>
              </a:lnSpc>
              <a:spcBef>
                <a:spcPts val="0"/>
              </a:spcBef>
              <a:spcAft>
                <a:spcPts val="0"/>
              </a:spcAft>
              <a:buNone/>
              <a:defRPr/>
            </a:lvl7pPr>
            <a:lvl8pPr lvl="7" algn="ctr" rtl="0">
              <a:lnSpc>
                <a:spcPct val="100000"/>
              </a:lnSpc>
              <a:spcBef>
                <a:spcPts val="0"/>
              </a:spcBef>
              <a:spcAft>
                <a:spcPts val="0"/>
              </a:spcAft>
              <a:buNone/>
              <a:defRPr/>
            </a:lvl8pPr>
            <a:lvl9pPr lvl="8" algn="ctr" rtl="0">
              <a:lnSpc>
                <a:spcPct val="100000"/>
              </a:lnSpc>
              <a:spcBef>
                <a:spcPts val="0"/>
              </a:spcBef>
              <a:spcAft>
                <a:spcPts val="0"/>
              </a:spcAft>
              <a:buNone/>
              <a:defRPr/>
            </a:lvl9pPr>
          </a:lstStyle>
          <a:p>
            <a:endParaRPr/>
          </a:p>
        </p:txBody>
      </p:sp>
      <p:sp>
        <p:nvSpPr>
          <p:cNvPr id="583" name="Google Shape;583;p18"/>
          <p:cNvSpPr txBox="1">
            <a:spLocks noGrp="1"/>
          </p:cNvSpPr>
          <p:nvPr>
            <p:ph type="subTitle" idx="5"/>
          </p:nvPr>
        </p:nvSpPr>
        <p:spPr>
          <a:xfrm flipH="1">
            <a:off x="6074050" y="3426272"/>
            <a:ext cx="2294100" cy="371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200" b="1">
                <a:solidFill>
                  <a:schemeClr val="dk2"/>
                </a:solidFill>
                <a:latin typeface="Orbitron"/>
                <a:ea typeface="Orbitron"/>
                <a:cs typeface="Orbitron"/>
                <a:sym typeface="Orbitron"/>
              </a:defRPr>
            </a:lvl1pPr>
            <a:lvl2pPr lvl="1" algn="ctr" rtl="0">
              <a:lnSpc>
                <a:spcPct val="100000"/>
              </a:lnSpc>
              <a:spcBef>
                <a:spcPts val="0"/>
              </a:spcBef>
              <a:spcAft>
                <a:spcPts val="0"/>
              </a:spcAft>
              <a:buNone/>
              <a:defRPr sz="2200" b="1">
                <a:solidFill>
                  <a:schemeClr val="dk2"/>
                </a:solidFill>
                <a:latin typeface="Orbitron"/>
                <a:ea typeface="Orbitron"/>
                <a:cs typeface="Orbitron"/>
                <a:sym typeface="Orbitron"/>
              </a:defRPr>
            </a:lvl2pPr>
            <a:lvl3pPr lvl="2" algn="ctr" rtl="0">
              <a:lnSpc>
                <a:spcPct val="100000"/>
              </a:lnSpc>
              <a:spcBef>
                <a:spcPts val="0"/>
              </a:spcBef>
              <a:spcAft>
                <a:spcPts val="0"/>
              </a:spcAft>
              <a:buNone/>
              <a:defRPr sz="2200" b="1">
                <a:solidFill>
                  <a:schemeClr val="dk2"/>
                </a:solidFill>
                <a:latin typeface="Orbitron"/>
                <a:ea typeface="Orbitron"/>
                <a:cs typeface="Orbitron"/>
                <a:sym typeface="Orbitron"/>
              </a:defRPr>
            </a:lvl3pPr>
            <a:lvl4pPr lvl="3" algn="ctr" rtl="0">
              <a:lnSpc>
                <a:spcPct val="100000"/>
              </a:lnSpc>
              <a:spcBef>
                <a:spcPts val="0"/>
              </a:spcBef>
              <a:spcAft>
                <a:spcPts val="0"/>
              </a:spcAft>
              <a:buNone/>
              <a:defRPr sz="2200" b="1">
                <a:solidFill>
                  <a:schemeClr val="dk2"/>
                </a:solidFill>
                <a:latin typeface="Orbitron"/>
                <a:ea typeface="Orbitron"/>
                <a:cs typeface="Orbitron"/>
                <a:sym typeface="Orbitron"/>
              </a:defRPr>
            </a:lvl4pPr>
            <a:lvl5pPr lvl="4" algn="ctr" rtl="0">
              <a:lnSpc>
                <a:spcPct val="100000"/>
              </a:lnSpc>
              <a:spcBef>
                <a:spcPts val="0"/>
              </a:spcBef>
              <a:spcAft>
                <a:spcPts val="0"/>
              </a:spcAft>
              <a:buNone/>
              <a:defRPr sz="2200" b="1">
                <a:solidFill>
                  <a:schemeClr val="dk2"/>
                </a:solidFill>
                <a:latin typeface="Orbitron"/>
                <a:ea typeface="Orbitron"/>
                <a:cs typeface="Orbitron"/>
                <a:sym typeface="Orbitron"/>
              </a:defRPr>
            </a:lvl5pPr>
            <a:lvl6pPr lvl="5" algn="ctr" rtl="0">
              <a:lnSpc>
                <a:spcPct val="100000"/>
              </a:lnSpc>
              <a:spcBef>
                <a:spcPts val="0"/>
              </a:spcBef>
              <a:spcAft>
                <a:spcPts val="0"/>
              </a:spcAft>
              <a:buNone/>
              <a:defRPr sz="2200" b="1">
                <a:solidFill>
                  <a:schemeClr val="dk2"/>
                </a:solidFill>
                <a:latin typeface="Orbitron"/>
                <a:ea typeface="Orbitron"/>
                <a:cs typeface="Orbitron"/>
                <a:sym typeface="Orbitron"/>
              </a:defRPr>
            </a:lvl6pPr>
            <a:lvl7pPr lvl="6" algn="ctr" rtl="0">
              <a:lnSpc>
                <a:spcPct val="100000"/>
              </a:lnSpc>
              <a:spcBef>
                <a:spcPts val="0"/>
              </a:spcBef>
              <a:spcAft>
                <a:spcPts val="0"/>
              </a:spcAft>
              <a:buNone/>
              <a:defRPr sz="2200" b="1">
                <a:solidFill>
                  <a:schemeClr val="dk2"/>
                </a:solidFill>
                <a:latin typeface="Orbitron"/>
                <a:ea typeface="Orbitron"/>
                <a:cs typeface="Orbitron"/>
                <a:sym typeface="Orbitron"/>
              </a:defRPr>
            </a:lvl7pPr>
            <a:lvl8pPr lvl="7" algn="ctr" rtl="0">
              <a:lnSpc>
                <a:spcPct val="100000"/>
              </a:lnSpc>
              <a:spcBef>
                <a:spcPts val="0"/>
              </a:spcBef>
              <a:spcAft>
                <a:spcPts val="0"/>
              </a:spcAft>
              <a:buNone/>
              <a:defRPr sz="2200" b="1">
                <a:solidFill>
                  <a:schemeClr val="dk2"/>
                </a:solidFill>
                <a:latin typeface="Orbitron"/>
                <a:ea typeface="Orbitron"/>
                <a:cs typeface="Orbitron"/>
                <a:sym typeface="Orbitron"/>
              </a:defRPr>
            </a:lvl8pPr>
            <a:lvl9pPr lvl="8" algn="ctr" rtl="0">
              <a:lnSpc>
                <a:spcPct val="100000"/>
              </a:lnSpc>
              <a:spcBef>
                <a:spcPts val="0"/>
              </a:spcBef>
              <a:spcAft>
                <a:spcPts val="0"/>
              </a:spcAft>
              <a:buNone/>
              <a:defRPr sz="2200" b="1">
                <a:solidFill>
                  <a:schemeClr val="dk2"/>
                </a:solidFill>
                <a:latin typeface="Orbitron"/>
                <a:ea typeface="Orbitron"/>
                <a:cs typeface="Orbitron"/>
                <a:sym typeface="Orbitron"/>
              </a:defRPr>
            </a:lvl9pPr>
          </a:lstStyle>
          <a:p>
            <a:endParaRPr/>
          </a:p>
        </p:txBody>
      </p:sp>
      <p:sp>
        <p:nvSpPr>
          <p:cNvPr id="584" name="Google Shape;584;p18"/>
          <p:cNvSpPr txBox="1">
            <a:spLocks noGrp="1"/>
          </p:cNvSpPr>
          <p:nvPr>
            <p:ph type="subTitle" idx="6"/>
          </p:nvPr>
        </p:nvSpPr>
        <p:spPr>
          <a:xfrm flipH="1">
            <a:off x="6074050" y="3758780"/>
            <a:ext cx="2294100" cy="699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a:lvl1pPr>
            <a:lvl2pPr lvl="1" algn="ctr" rtl="0">
              <a:lnSpc>
                <a:spcPct val="100000"/>
              </a:lnSpc>
              <a:spcBef>
                <a:spcPts val="0"/>
              </a:spcBef>
              <a:spcAft>
                <a:spcPts val="0"/>
              </a:spcAft>
              <a:buNone/>
              <a:defRPr/>
            </a:lvl2pPr>
            <a:lvl3pPr lvl="2" algn="ctr" rtl="0">
              <a:lnSpc>
                <a:spcPct val="100000"/>
              </a:lnSpc>
              <a:spcBef>
                <a:spcPts val="0"/>
              </a:spcBef>
              <a:spcAft>
                <a:spcPts val="0"/>
              </a:spcAft>
              <a:buNone/>
              <a:defRPr/>
            </a:lvl3pPr>
            <a:lvl4pPr lvl="3" algn="ctr" rtl="0">
              <a:lnSpc>
                <a:spcPct val="100000"/>
              </a:lnSpc>
              <a:spcBef>
                <a:spcPts val="0"/>
              </a:spcBef>
              <a:spcAft>
                <a:spcPts val="0"/>
              </a:spcAft>
              <a:buNone/>
              <a:defRPr/>
            </a:lvl4pPr>
            <a:lvl5pPr lvl="4" algn="ctr" rtl="0">
              <a:lnSpc>
                <a:spcPct val="100000"/>
              </a:lnSpc>
              <a:spcBef>
                <a:spcPts val="0"/>
              </a:spcBef>
              <a:spcAft>
                <a:spcPts val="0"/>
              </a:spcAft>
              <a:buNone/>
              <a:defRPr/>
            </a:lvl5pPr>
            <a:lvl6pPr lvl="5" algn="ctr" rtl="0">
              <a:lnSpc>
                <a:spcPct val="100000"/>
              </a:lnSpc>
              <a:spcBef>
                <a:spcPts val="0"/>
              </a:spcBef>
              <a:spcAft>
                <a:spcPts val="0"/>
              </a:spcAft>
              <a:buNone/>
              <a:defRPr/>
            </a:lvl6pPr>
            <a:lvl7pPr lvl="6" algn="ctr" rtl="0">
              <a:lnSpc>
                <a:spcPct val="100000"/>
              </a:lnSpc>
              <a:spcBef>
                <a:spcPts val="0"/>
              </a:spcBef>
              <a:spcAft>
                <a:spcPts val="0"/>
              </a:spcAft>
              <a:buNone/>
              <a:defRPr/>
            </a:lvl7pPr>
            <a:lvl8pPr lvl="7" algn="ctr" rtl="0">
              <a:lnSpc>
                <a:spcPct val="100000"/>
              </a:lnSpc>
              <a:spcBef>
                <a:spcPts val="0"/>
              </a:spcBef>
              <a:spcAft>
                <a:spcPts val="0"/>
              </a:spcAft>
              <a:buNone/>
              <a:defRPr/>
            </a:lvl8pPr>
            <a:lvl9pPr lvl="8" algn="ctr" rtl="0">
              <a:lnSpc>
                <a:spcPct val="100000"/>
              </a:lnSpc>
              <a:spcBef>
                <a:spcPts val="0"/>
              </a:spcBef>
              <a:spcAft>
                <a:spcPts val="0"/>
              </a:spcAft>
              <a:buNone/>
              <a:defRPr/>
            </a:lvl9pPr>
          </a:lstStyle>
          <a:p>
            <a:endParaRPr/>
          </a:p>
        </p:txBody>
      </p:sp>
      <p:sp>
        <p:nvSpPr>
          <p:cNvPr id="585" name="Google Shape;585;p18"/>
          <p:cNvSpPr txBox="1">
            <a:spLocks noGrp="1"/>
          </p:cNvSpPr>
          <p:nvPr>
            <p:ph type="title" idx="7" hasCustomPrompt="1"/>
          </p:nvPr>
        </p:nvSpPr>
        <p:spPr>
          <a:xfrm>
            <a:off x="3424975" y="1434420"/>
            <a:ext cx="2294100" cy="527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5"/>
              </a:buClr>
              <a:buSzPts val="3000"/>
              <a:buNone/>
              <a:defRPr/>
            </a:lvl1pPr>
            <a:lvl2pPr lvl="1" rtl="0">
              <a:spcBef>
                <a:spcPts val="0"/>
              </a:spcBef>
              <a:spcAft>
                <a:spcPts val="0"/>
              </a:spcAft>
              <a:buSzPts val="3200"/>
              <a:buNone/>
              <a:defRPr sz="3200"/>
            </a:lvl2pPr>
            <a:lvl3pPr lvl="2" rtl="0">
              <a:spcBef>
                <a:spcPts val="0"/>
              </a:spcBef>
              <a:spcAft>
                <a:spcPts val="0"/>
              </a:spcAft>
              <a:buSzPts val="3200"/>
              <a:buNone/>
              <a:defRPr sz="3200"/>
            </a:lvl3pPr>
            <a:lvl4pPr lvl="3" rtl="0">
              <a:spcBef>
                <a:spcPts val="0"/>
              </a:spcBef>
              <a:spcAft>
                <a:spcPts val="0"/>
              </a:spcAft>
              <a:buSzPts val="3200"/>
              <a:buNone/>
              <a:defRPr sz="3200"/>
            </a:lvl4pPr>
            <a:lvl5pPr lvl="4" rtl="0">
              <a:spcBef>
                <a:spcPts val="0"/>
              </a:spcBef>
              <a:spcAft>
                <a:spcPts val="0"/>
              </a:spcAft>
              <a:buSzPts val="3200"/>
              <a:buNone/>
              <a:defRPr sz="3200"/>
            </a:lvl5pPr>
            <a:lvl6pPr lvl="5" rtl="0">
              <a:spcBef>
                <a:spcPts val="0"/>
              </a:spcBef>
              <a:spcAft>
                <a:spcPts val="0"/>
              </a:spcAft>
              <a:buSzPts val="3200"/>
              <a:buNone/>
              <a:defRPr sz="3200"/>
            </a:lvl6pPr>
            <a:lvl7pPr lvl="6" rtl="0">
              <a:spcBef>
                <a:spcPts val="0"/>
              </a:spcBef>
              <a:spcAft>
                <a:spcPts val="0"/>
              </a:spcAft>
              <a:buSzPts val="3200"/>
              <a:buNone/>
              <a:defRPr sz="3200"/>
            </a:lvl7pPr>
            <a:lvl8pPr lvl="7" rtl="0">
              <a:spcBef>
                <a:spcPts val="0"/>
              </a:spcBef>
              <a:spcAft>
                <a:spcPts val="0"/>
              </a:spcAft>
              <a:buSzPts val="3200"/>
              <a:buNone/>
              <a:defRPr sz="3200"/>
            </a:lvl8pPr>
            <a:lvl9pPr lvl="8" rtl="0">
              <a:spcBef>
                <a:spcPts val="0"/>
              </a:spcBef>
              <a:spcAft>
                <a:spcPts val="0"/>
              </a:spcAft>
              <a:buSzPts val="3200"/>
              <a:buNone/>
              <a:defRPr sz="3200"/>
            </a:lvl9pPr>
          </a:lstStyle>
          <a:p>
            <a:r>
              <a:t>xx%</a:t>
            </a:r>
          </a:p>
        </p:txBody>
      </p:sp>
      <p:sp>
        <p:nvSpPr>
          <p:cNvPr id="586" name="Google Shape;586;p18"/>
          <p:cNvSpPr txBox="1">
            <a:spLocks noGrp="1"/>
          </p:cNvSpPr>
          <p:nvPr>
            <p:ph type="subTitle" idx="8"/>
          </p:nvPr>
        </p:nvSpPr>
        <p:spPr>
          <a:xfrm flipH="1">
            <a:off x="3424975" y="3426272"/>
            <a:ext cx="2294100" cy="371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200" b="1">
                <a:solidFill>
                  <a:schemeClr val="dk2"/>
                </a:solidFill>
                <a:latin typeface="Orbitron"/>
                <a:ea typeface="Orbitron"/>
                <a:cs typeface="Orbitron"/>
                <a:sym typeface="Orbitron"/>
              </a:defRPr>
            </a:lvl1pPr>
            <a:lvl2pPr lvl="1" algn="ctr" rtl="0">
              <a:lnSpc>
                <a:spcPct val="100000"/>
              </a:lnSpc>
              <a:spcBef>
                <a:spcPts val="0"/>
              </a:spcBef>
              <a:spcAft>
                <a:spcPts val="0"/>
              </a:spcAft>
              <a:buNone/>
              <a:defRPr sz="2200" b="1">
                <a:solidFill>
                  <a:schemeClr val="dk2"/>
                </a:solidFill>
                <a:latin typeface="Orbitron"/>
                <a:ea typeface="Orbitron"/>
                <a:cs typeface="Orbitron"/>
                <a:sym typeface="Orbitron"/>
              </a:defRPr>
            </a:lvl2pPr>
            <a:lvl3pPr lvl="2" algn="ctr" rtl="0">
              <a:lnSpc>
                <a:spcPct val="100000"/>
              </a:lnSpc>
              <a:spcBef>
                <a:spcPts val="0"/>
              </a:spcBef>
              <a:spcAft>
                <a:spcPts val="0"/>
              </a:spcAft>
              <a:buNone/>
              <a:defRPr sz="2200" b="1">
                <a:solidFill>
                  <a:schemeClr val="dk2"/>
                </a:solidFill>
                <a:latin typeface="Orbitron"/>
                <a:ea typeface="Orbitron"/>
                <a:cs typeface="Orbitron"/>
                <a:sym typeface="Orbitron"/>
              </a:defRPr>
            </a:lvl3pPr>
            <a:lvl4pPr lvl="3" algn="ctr" rtl="0">
              <a:lnSpc>
                <a:spcPct val="100000"/>
              </a:lnSpc>
              <a:spcBef>
                <a:spcPts val="0"/>
              </a:spcBef>
              <a:spcAft>
                <a:spcPts val="0"/>
              </a:spcAft>
              <a:buNone/>
              <a:defRPr sz="2200" b="1">
                <a:solidFill>
                  <a:schemeClr val="dk2"/>
                </a:solidFill>
                <a:latin typeface="Orbitron"/>
                <a:ea typeface="Orbitron"/>
                <a:cs typeface="Orbitron"/>
                <a:sym typeface="Orbitron"/>
              </a:defRPr>
            </a:lvl4pPr>
            <a:lvl5pPr lvl="4" algn="ctr" rtl="0">
              <a:lnSpc>
                <a:spcPct val="100000"/>
              </a:lnSpc>
              <a:spcBef>
                <a:spcPts val="0"/>
              </a:spcBef>
              <a:spcAft>
                <a:spcPts val="0"/>
              </a:spcAft>
              <a:buNone/>
              <a:defRPr sz="2200" b="1">
                <a:solidFill>
                  <a:schemeClr val="dk2"/>
                </a:solidFill>
                <a:latin typeface="Orbitron"/>
                <a:ea typeface="Orbitron"/>
                <a:cs typeface="Orbitron"/>
                <a:sym typeface="Orbitron"/>
              </a:defRPr>
            </a:lvl5pPr>
            <a:lvl6pPr lvl="5" algn="ctr" rtl="0">
              <a:lnSpc>
                <a:spcPct val="100000"/>
              </a:lnSpc>
              <a:spcBef>
                <a:spcPts val="0"/>
              </a:spcBef>
              <a:spcAft>
                <a:spcPts val="0"/>
              </a:spcAft>
              <a:buNone/>
              <a:defRPr sz="2200" b="1">
                <a:solidFill>
                  <a:schemeClr val="dk2"/>
                </a:solidFill>
                <a:latin typeface="Orbitron"/>
                <a:ea typeface="Orbitron"/>
                <a:cs typeface="Orbitron"/>
                <a:sym typeface="Orbitron"/>
              </a:defRPr>
            </a:lvl6pPr>
            <a:lvl7pPr lvl="6" algn="ctr" rtl="0">
              <a:lnSpc>
                <a:spcPct val="100000"/>
              </a:lnSpc>
              <a:spcBef>
                <a:spcPts val="0"/>
              </a:spcBef>
              <a:spcAft>
                <a:spcPts val="0"/>
              </a:spcAft>
              <a:buNone/>
              <a:defRPr sz="2200" b="1">
                <a:solidFill>
                  <a:schemeClr val="dk2"/>
                </a:solidFill>
                <a:latin typeface="Orbitron"/>
                <a:ea typeface="Orbitron"/>
                <a:cs typeface="Orbitron"/>
                <a:sym typeface="Orbitron"/>
              </a:defRPr>
            </a:lvl7pPr>
            <a:lvl8pPr lvl="7" algn="ctr" rtl="0">
              <a:lnSpc>
                <a:spcPct val="100000"/>
              </a:lnSpc>
              <a:spcBef>
                <a:spcPts val="0"/>
              </a:spcBef>
              <a:spcAft>
                <a:spcPts val="0"/>
              </a:spcAft>
              <a:buNone/>
              <a:defRPr sz="2200" b="1">
                <a:solidFill>
                  <a:schemeClr val="dk2"/>
                </a:solidFill>
                <a:latin typeface="Orbitron"/>
                <a:ea typeface="Orbitron"/>
                <a:cs typeface="Orbitron"/>
                <a:sym typeface="Orbitron"/>
              </a:defRPr>
            </a:lvl8pPr>
            <a:lvl9pPr lvl="8" algn="ctr" rtl="0">
              <a:lnSpc>
                <a:spcPct val="100000"/>
              </a:lnSpc>
              <a:spcBef>
                <a:spcPts val="0"/>
              </a:spcBef>
              <a:spcAft>
                <a:spcPts val="0"/>
              </a:spcAft>
              <a:buNone/>
              <a:defRPr sz="2200" b="1">
                <a:solidFill>
                  <a:schemeClr val="dk2"/>
                </a:solidFill>
                <a:latin typeface="Orbitron"/>
                <a:ea typeface="Orbitron"/>
                <a:cs typeface="Orbitron"/>
                <a:sym typeface="Orbitron"/>
              </a:defRPr>
            </a:lvl9pPr>
          </a:lstStyle>
          <a:p>
            <a:endParaRPr/>
          </a:p>
        </p:txBody>
      </p:sp>
      <p:sp>
        <p:nvSpPr>
          <p:cNvPr id="587" name="Google Shape;587;p18"/>
          <p:cNvSpPr txBox="1">
            <a:spLocks noGrp="1"/>
          </p:cNvSpPr>
          <p:nvPr>
            <p:ph type="subTitle" idx="9"/>
          </p:nvPr>
        </p:nvSpPr>
        <p:spPr>
          <a:xfrm flipH="1">
            <a:off x="3424975" y="3758780"/>
            <a:ext cx="2294100" cy="699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a:lvl1pPr>
            <a:lvl2pPr lvl="1" algn="ctr" rtl="0">
              <a:lnSpc>
                <a:spcPct val="100000"/>
              </a:lnSpc>
              <a:spcBef>
                <a:spcPts val="0"/>
              </a:spcBef>
              <a:spcAft>
                <a:spcPts val="0"/>
              </a:spcAft>
              <a:buNone/>
              <a:defRPr/>
            </a:lvl2pPr>
            <a:lvl3pPr lvl="2" algn="ctr" rtl="0">
              <a:lnSpc>
                <a:spcPct val="100000"/>
              </a:lnSpc>
              <a:spcBef>
                <a:spcPts val="0"/>
              </a:spcBef>
              <a:spcAft>
                <a:spcPts val="0"/>
              </a:spcAft>
              <a:buNone/>
              <a:defRPr/>
            </a:lvl3pPr>
            <a:lvl4pPr lvl="3" algn="ctr" rtl="0">
              <a:lnSpc>
                <a:spcPct val="100000"/>
              </a:lnSpc>
              <a:spcBef>
                <a:spcPts val="0"/>
              </a:spcBef>
              <a:spcAft>
                <a:spcPts val="0"/>
              </a:spcAft>
              <a:buNone/>
              <a:defRPr/>
            </a:lvl4pPr>
            <a:lvl5pPr lvl="4" algn="ctr" rtl="0">
              <a:lnSpc>
                <a:spcPct val="100000"/>
              </a:lnSpc>
              <a:spcBef>
                <a:spcPts val="0"/>
              </a:spcBef>
              <a:spcAft>
                <a:spcPts val="0"/>
              </a:spcAft>
              <a:buNone/>
              <a:defRPr/>
            </a:lvl5pPr>
            <a:lvl6pPr lvl="5" algn="ctr" rtl="0">
              <a:lnSpc>
                <a:spcPct val="100000"/>
              </a:lnSpc>
              <a:spcBef>
                <a:spcPts val="0"/>
              </a:spcBef>
              <a:spcAft>
                <a:spcPts val="0"/>
              </a:spcAft>
              <a:buNone/>
              <a:defRPr/>
            </a:lvl6pPr>
            <a:lvl7pPr lvl="6" algn="ctr" rtl="0">
              <a:lnSpc>
                <a:spcPct val="100000"/>
              </a:lnSpc>
              <a:spcBef>
                <a:spcPts val="0"/>
              </a:spcBef>
              <a:spcAft>
                <a:spcPts val="0"/>
              </a:spcAft>
              <a:buNone/>
              <a:defRPr/>
            </a:lvl7pPr>
            <a:lvl8pPr lvl="7" algn="ctr" rtl="0">
              <a:lnSpc>
                <a:spcPct val="100000"/>
              </a:lnSpc>
              <a:spcBef>
                <a:spcPts val="0"/>
              </a:spcBef>
              <a:spcAft>
                <a:spcPts val="0"/>
              </a:spcAft>
              <a:buNone/>
              <a:defRPr/>
            </a:lvl8pPr>
            <a:lvl9pPr lvl="8" algn="ctr" rtl="0">
              <a:lnSpc>
                <a:spcPct val="100000"/>
              </a:lnSpc>
              <a:spcBef>
                <a:spcPts val="0"/>
              </a:spcBef>
              <a:spcAft>
                <a:spcPts val="0"/>
              </a:spcAft>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ext">
  <p:cSld name="CUSTOM_17_1_1">
    <p:spTree>
      <p:nvGrpSpPr>
        <p:cNvPr id="1" name="Shape 588"/>
        <p:cNvGrpSpPr/>
        <p:nvPr/>
      </p:nvGrpSpPr>
      <p:grpSpPr>
        <a:xfrm>
          <a:off x="0" y="0"/>
          <a:ext cx="0" cy="0"/>
          <a:chOff x="0" y="0"/>
          <a:chExt cx="0" cy="0"/>
        </a:xfrm>
      </p:grpSpPr>
      <p:grpSp>
        <p:nvGrpSpPr>
          <p:cNvPr id="589" name="Google Shape;589;p19"/>
          <p:cNvGrpSpPr/>
          <p:nvPr/>
        </p:nvGrpSpPr>
        <p:grpSpPr>
          <a:xfrm>
            <a:off x="5604680" y="538591"/>
            <a:ext cx="6322114" cy="7255046"/>
            <a:chOff x="5604680" y="557027"/>
            <a:chExt cx="6322114" cy="7255046"/>
          </a:xfrm>
        </p:grpSpPr>
        <p:sp>
          <p:nvSpPr>
            <p:cNvPr id="590" name="Google Shape;590;p19"/>
            <p:cNvSpPr/>
            <p:nvPr/>
          </p:nvSpPr>
          <p:spPr>
            <a:xfrm flipH="1">
              <a:off x="5604680" y="557027"/>
              <a:ext cx="6322114" cy="7255046"/>
            </a:xfrm>
            <a:custGeom>
              <a:avLst/>
              <a:gdLst/>
              <a:ahLst/>
              <a:cxnLst/>
              <a:rect l="l" t="t" r="r" b="b"/>
              <a:pathLst>
                <a:path w="71832" h="82432" extrusionOk="0">
                  <a:moveTo>
                    <a:pt x="205" y="1"/>
                  </a:moveTo>
                  <a:lnTo>
                    <a:pt x="1" y="205"/>
                  </a:lnTo>
                  <a:lnTo>
                    <a:pt x="27924" y="28129"/>
                  </a:lnTo>
                  <a:lnTo>
                    <a:pt x="27924" y="38728"/>
                  </a:lnTo>
                  <a:lnTo>
                    <a:pt x="36526" y="47330"/>
                  </a:lnTo>
                  <a:lnTo>
                    <a:pt x="45629" y="56433"/>
                  </a:lnTo>
                  <a:lnTo>
                    <a:pt x="71627" y="82431"/>
                  </a:lnTo>
                  <a:lnTo>
                    <a:pt x="71831" y="82227"/>
                  </a:lnTo>
                  <a:lnTo>
                    <a:pt x="46493" y="56889"/>
                  </a:lnTo>
                  <a:lnTo>
                    <a:pt x="46493" y="47935"/>
                  </a:lnTo>
                  <a:lnTo>
                    <a:pt x="53711" y="40954"/>
                  </a:lnTo>
                  <a:lnTo>
                    <a:pt x="51481" y="38724"/>
                  </a:lnTo>
                  <a:lnTo>
                    <a:pt x="37095" y="38724"/>
                  </a:lnTo>
                  <a:lnTo>
                    <a:pt x="32496" y="34125"/>
                  </a:lnTo>
                  <a:lnTo>
                    <a:pt x="32496" y="32288"/>
                  </a:lnTo>
                  <a:lnTo>
                    <a:pt x="27924" y="27712"/>
                  </a:lnTo>
                  <a:lnTo>
                    <a:pt x="27924" y="27720"/>
                  </a:lnTo>
                  <a:lnTo>
                    <a:pt x="20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1" name="Google Shape;591;p19"/>
            <p:cNvGrpSpPr/>
            <p:nvPr/>
          </p:nvGrpSpPr>
          <p:grpSpPr>
            <a:xfrm flipH="1">
              <a:off x="8026530" y="1401565"/>
              <a:ext cx="2381713" cy="3328977"/>
              <a:chOff x="7655072" y="-407632"/>
              <a:chExt cx="2008529" cy="2807368"/>
            </a:xfrm>
          </p:grpSpPr>
          <p:sp>
            <p:nvSpPr>
              <p:cNvPr id="592" name="Google Shape;592;p19"/>
              <p:cNvSpPr/>
              <p:nvPr/>
            </p:nvSpPr>
            <p:spPr>
              <a:xfrm>
                <a:off x="7685059" y="-336851"/>
                <a:ext cx="1930325" cy="2689498"/>
              </a:xfrm>
              <a:custGeom>
                <a:avLst/>
                <a:gdLst/>
                <a:ahLst/>
                <a:cxnLst/>
                <a:rect l="l" t="t" r="r" b="b"/>
                <a:pathLst>
                  <a:path w="32508" h="45293" extrusionOk="0">
                    <a:moveTo>
                      <a:pt x="0" y="1"/>
                    </a:moveTo>
                    <a:lnTo>
                      <a:pt x="0" y="8351"/>
                    </a:lnTo>
                    <a:lnTo>
                      <a:pt x="15447" y="8351"/>
                    </a:lnTo>
                    <a:lnTo>
                      <a:pt x="24998" y="17901"/>
                    </a:lnTo>
                    <a:lnTo>
                      <a:pt x="24998" y="38040"/>
                    </a:lnTo>
                    <a:lnTo>
                      <a:pt x="32251" y="45293"/>
                    </a:lnTo>
                    <a:lnTo>
                      <a:pt x="32507" y="45037"/>
                    </a:lnTo>
                    <a:lnTo>
                      <a:pt x="25358" y="37888"/>
                    </a:lnTo>
                    <a:lnTo>
                      <a:pt x="25358" y="17749"/>
                    </a:lnTo>
                    <a:lnTo>
                      <a:pt x="15651" y="8043"/>
                    </a:lnTo>
                    <a:lnTo>
                      <a:pt x="15595" y="7986"/>
                    </a:lnTo>
                    <a:lnTo>
                      <a:pt x="365" y="7986"/>
                    </a:lnTo>
                    <a:lnTo>
                      <a:pt x="36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19"/>
              <p:cNvSpPr/>
              <p:nvPr/>
            </p:nvSpPr>
            <p:spPr>
              <a:xfrm>
                <a:off x="8734422" y="271200"/>
                <a:ext cx="332350" cy="332528"/>
              </a:xfrm>
              <a:custGeom>
                <a:avLst/>
                <a:gdLst/>
                <a:ahLst/>
                <a:cxnLst/>
                <a:rect l="l" t="t" r="r" b="b"/>
                <a:pathLst>
                  <a:path w="5597" h="5600" extrusionOk="0">
                    <a:moveTo>
                      <a:pt x="1" y="0"/>
                    </a:moveTo>
                    <a:lnTo>
                      <a:pt x="1" y="1597"/>
                    </a:lnTo>
                    <a:lnTo>
                      <a:pt x="2002" y="3599"/>
                    </a:lnTo>
                    <a:lnTo>
                      <a:pt x="4004" y="5600"/>
                    </a:lnTo>
                    <a:lnTo>
                      <a:pt x="5597" y="5600"/>
                    </a:lnTo>
                    <a:lnTo>
                      <a:pt x="2799" y="2802"/>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19"/>
              <p:cNvSpPr/>
              <p:nvPr/>
            </p:nvSpPr>
            <p:spPr>
              <a:xfrm>
                <a:off x="7655072" y="-407632"/>
                <a:ext cx="81588" cy="81529"/>
              </a:xfrm>
              <a:custGeom>
                <a:avLst/>
                <a:gdLst/>
                <a:ahLst/>
                <a:cxnLst/>
                <a:rect l="l" t="t" r="r" b="b"/>
                <a:pathLst>
                  <a:path w="1374" h="1373" extrusionOk="0">
                    <a:moveTo>
                      <a:pt x="689" y="364"/>
                    </a:moveTo>
                    <a:cubicBezTo>
                      <a:pt x="866" y="364"/>
                      <a:pt x="1010" y="508"/>
                      <a:pt x="1014" y="684"/>
                    </a:cubicBezTo>
                    <a:cubicBezTo>
                      <a:pt x="1014" y="865"/>
                      <a:pt x="866" y="1009"/>
                      <a:pt x="689" y="1009"/>
                    </a:cubicBezTo>
                    <a:cubicBezTo>
                      <a:pt x="509" y="1009"/>
                      <a:pt x="365" y="865"/>
                      <a:pt x="365" y="684"/>
                    </a:cubicBezTo>
                    <a:cubicBezTo>
                      <a:pt x="365" y="508"/>
                      <a:pt x="509" y="364"/>
                      <a:pt x="689" y="364"/>
                    </a:cubicBezTo>
                    <a:close/>
                    <a:moveTo>
                      <a:pt x="689" y="0"/>
                    </a:moveTo>
                    <a:cubicBezTo>
                      <a:pt x="309" y="0"/>
                      <a:pt x="1" y="308"/>
                      <a:pt x="1" y="684"/>
                    </a:cubicBezTo>
                    <a:cubicBezTo>
                      <a:pt x="1" y="1065"/>
                      <a:pt x="309" y="1373"/>
                      <a:pt x="689" y="1373"/>
                    </a:cubicBezTo>
                    <a:cubicBezTo>
                      <a:pt x="1066" y="1373"/>
                      <a:pt x="1374" y="1065"/>
                      <a:pt x="1374" y="684"/>
                    </a:cubicBezTo>
                    <a:cubicBezTo>
                      <a:pt x="1374" y="308"/>
                      <a:pt x="1066" y="0"/>
                      <a:pt x="6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19"/>
              <p:cNvSpPr/>
              <p:nvPr/>
            </p:nvSpPr>
            <p:spPr>
              <a:xfrm>
                <a:off x="9568236" y="2317969"/>
                <a:ext cx="95364" cy="81766"/>
              </a:xfrm>
              <a:custGeom>
                <a:avLst/>
                <a:gdLst/>
                <a:ahLst/>
                <a:cxnLst/>
                <a:rect l="l" t="t" r="r" b="b"/>
                <a:pathLst>
                  <a:path w="1606" h="1377" extrusionOk="0">
                    <a:moveTo>
                      <a:pt x="917" y="364"/>
                    </a:moveTo>
                    <a:cubicBezTo>
                      <a:pt x="1097" y="364"/>
                      <a:pt x="1242" y="512"/>
                      <a:pt x="1242" y="688"/>
                    </a:cubicBezTo>
                    <a:cubicBezTo>
                      <a:pt x="1242" y="883"/>
                      <a:pt x="1082" y="1012"/>
                      <a:pt x="916" y="1012"/>
                    </a:cubicBezTo>
                    <a:cubicBezTo>
                      <a:pt x="837" y="1012"/>
                      <a:pt x="755" y="982"/>
                      <a:pt x="689" y="916"/>
                    </a:cubicBezTo>
                    <a:cubicBezTo>
                      <a:pt x="485" y="712"/>
                      <a:pt x="629" y="364"/>
                      <a:pt x="917" y="364"/>
                    </a:cubicBezTo>
                    <a:close/>
                    <a:moveTo>
                      <a:pt x="915" y="1"/>
                    </a:moveTo>
                    <a:cubicBezTo>
                      <a:pt x="746" y="1"/>
                      <a:pt x="573" y="63"/>
                      <a:pt x="433" y="203"/>
                    </a:cubicBezTo>
                    <a:cubicBezTo>
                      <a:pt x="1" y="636"/>
                      <a:pt x="309" y="1376"/>
                      <a:pt x="917" y="1376"/>
                    </a:cubicBezTo>
                    <a:cubicBezTo>
                      <a:pt x="1298" y="1372"/>
                      <a:pt x="1606" y="1068"/>
                      <a:pt x="1606" y="688"/>
                    </a:cubicBezTo>
                    <a:cubicBezTo>
                      <a:pt x="1606" y="274"/>
                      <a:pt x="1267" y="1"/>
                      <a:pt x="9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19"/>
              <p:cNvSpPr/>
              <p:nvPr/>
            </p:nvSpPr>
            <p:spPr>
              <a:xfrm>
                <a:off x="7692897" y="-144282"/>
                <a:ext cx="497783" cy="292387"/>
              </a:xfrm>
              <a:custGeom>
                <a:avLst/>
                <a:gdLst/>
                <a:ahLst/>
                <a:cxnLst/>
                <a:rect l="l" t="t" r="r" b="b"/>
                <a:pathLst>
                  <a:path w="8383" h="4924" extrusionOk="0">
                    <a:moveTo>
                      <a:pt x="100" y="0"/>
                    </a:moveTo>
                    <a:lnTo>
                      <a:pt x="0" y="104"/>
                    </a:lnTo>
                    <a:lnTo>
                      <a:pt x="2498" y="2598"/>
                    </a:lnTo>
                    <a:lnTo>
                      <a:pt x="5957" y="2598"/>
                    </a:lnTo>
                    <a:lnTo>
                      <a:pt x="8282" y="4924"/>
                    </a:lnTo>
                    <a:lnTo>
                      <a:pt x="8382" y="4820"/>
                    </a:lnTo>
                    <a:lnTo>
                      <a:pt x="6017" y="2454"/>
                    </a:lnTo>
                    <a:lnTo>
                      <a:pt x="2558" y="2454"/>
                    </a:lnTo>
                    <a:lnTo>
                      <a:pt x="10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7" name="Google Shape;597;p19"/>
            <p:cNvGrpSpPr/>
            <p:nvPr/>
          </p:nvGrpSpPr>
          <p:grpSpPr>
            <a:xfrm flipH="1">
              <a:off x="8235374" y="641977"/>
              <a:ext cx="1029648" cy="1806572"/>
              <a:chOff x="455034" y="-121633"/>
              <a:chExt cx="629947" cy="1105275"/>
            </a:xfrm>
          </p:grpSpPr>
          <p:sp>
            <p:nvSpPr>
              <p:cNvPr id="598" name="Google Shape;598;p19"/>
              <p:cNvSpPr/>
              <p:nvPr/>
            </p:nvSpPr>
            <p:spPr>
              <a:xfrm>
                <a:off x="1007193" y="917077"/>
                <a:ext cx="77788" cy="66565"/>
              </a:xfrm>
              <a:custGeom>
                <a:avLst/>
                <a:gdLst/>
                <a:ahLst/>
                <a:cxnLst/>
                <a:rect l="l" t="t" r="r" b="b"/>
                <a:pathLst>
                  <a:path w="1310" h="1121" extrusionOk="0">
                    <a:moveTo>
                      <a:pt x="563" y="294"/>
                    </a:moveTo>
                    <a:cubicBezTo>
                      <a:pt x="628" y="294"/>
                      <a:pt x="695" y="318"/>
                      <a:pt x="749" y="372"/>
                    </a:cubicBezTo>
                    <a:cubicBezTo>
                      <a:pt x="913" y="536"/>
                      <a:pt x="797" y="821"/>
                      <a:pt x="561" y="821"/>
                    </a:cubicBezTo>
                    <a:cubicBezTo>
                      <a:pt x="417" y="821"/>
                      <a:pt x="297" y="704"/>
                      <a:pt x="297" y="560"/>
                    </a:cubicBezTo>
                    <a:cubicBezTo>
                      <a:pt x="297" y="400"/>
                      <a:pt x="427" y="294"/>
                      <a:pt x="563" y="294"/>
                    </a:cubicBezTo>
                    <a:close/>
                    <a:moveTo>
                      <a:pt x="561" y="0"/>
                    </a:moveTo>
                    <a:cubicBezTo>
                      <a:pt x="252" y="0"/>
                      <a:pt x="0" y="248"/>
                      <a:pt x="0" y="560"/>
                    </a:cubicBezTo>
                    <a:cubicBezTo>
                      <a:pt x="0" y="897"/>
                      <a:pt x="278" y="1121"/>
                      <a:pt x="566" y="1121"/>
                    </a:cubicBezTo>
                    <a:cubicBezTo>
                      <a:pt x="704" y="1121"/>
                      <a:pt x="843" y="1070"/>
                      <a:pt x="957" y="957"/>
                    </a:cubicBezTo>
                    <a:cubicBezTo>
                      <a:pt x="1309" y="600"/>
                      <a:pt x="1061" y="0"/>
                      <a:pt x="5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19"/>
              <p:cNvSpPr/>
              <p:nvPr/>
            </p:nvSpPr>
            <p:spPr>
              <a:xfrm>
                <a:off x="455034" y="-121633"/>
                <a:ext cx="592137" cy="1045622"/>
              </a:xfrm>
              <a:custGeom>
                <a:avLst/>
                <a:gdLst/>
                <a:ahLst/>
                <a:cxnLst/>
                <a:rect l="l" t="t" r="r" b="b"/>
                <a:pathLst>
                  <a:path w="9972" h="17609" extrusionOk="0">
                    <a:moveTo>
                      <a:pt x="1" y="0"/>
                    </a:moveTo>
                    <a:lnTo>
                      <a:pt x="1" y="4948"/>
                    </a:lnTo>
                    <a:lnTo>
                      <a:pt x="9720" y="14670"/>
                    </a:lnTo>
                    <a:lnTo>
                      <a:pt x="9720" y="17608"/>
                    </a:lnTo>
                    <a:lnTo>
                      <a:pt x="9972" y="17608"/>
                    </a:lnTo>
                    <a:lnTo>
                      <a:pt x="9972" y="14566"/>
                    </a:lnTo>
                    <a:lnTo>
                      <a:pt x="249" y="4843"/>
                    </a:lnTo>
                    <a:lnTo>
                      <a:pt x="24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 name="Google Shape;600;p19"/>
            <p:cNvGrpSpPr/>
            <p:nvPr/>
          </p:nvGrpSpPr>
          <p:grpSpPr>
            <a:xfrm flipH="1">
              <a:off x="6862715" y="4692498"/>
              <a:ext cx="471865" cy="38050"/>
              <a:chOff x="6298452" y="2390050"/>
              <a:chExt cx="140725" cy="11350"/>
            </a:xfrm>
          </p:grpSpPr>
          <p:sp>
            <p:nvSpPr>
              <p:cNvPr id="601" name="Google Shape;601;p19"/>
              <p:cNvSpPr/>
              <p:nvPr/>
            </p:nvSpPr>
            <p:spPr>
              <a:xfrm>
                <a:off x="6298452" y="2390050"/>
                <a:ext cx="70375" cy="11350"/>
              </a:xfrm>
              <a:custGeom>
                <a:avLst/>
                <a:gdLst/>
                <a:ahLst/>
                <a:cxnLst/>
                <a:rect l="l" t="t" r="r" b="b"/>
                <a:pathLst>
                  <a:path w="2815" h="454" extrusionOk="0">
                    <a:moveTo>
                      <a:pt x="1" y="1"/>
                    </a:moveTo>
                    <a:lnTo>
                      <a:pt x="1" y="453"/>
                    </a:lnTo>
                    <a:lnTo>
                      <a:pt x="2815" y="453"/>
                    </a:lnTo>
                    <a:lnTo>
                      <a:pt x="28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19"/>
              <p:cNvSpPr/>
              <p:nvPr/>
            </p:nvSpPr>
            <p:spPr>
              <a:xfrm>
                <a:off x="6382427" y="2390050"/>
                <a:ext cx="35150" cy="11350"/>
              </a:xfrm>
              <a:custGeom>
                <a:avLst/>
                <a:gdLst/>
                <a:ahLst/>
                <a:cxnLst/>
                <a:rect l="l" t="t" r="r" b="b"/>
                <a:pathLst>
                  <a:path w="1406" h="454" extrusionOk="0">
                    <a:moveTo>
                      <a:pt x="0" y="1"/>
                    </a:moveTo>
                    <a:lnTo>
                      <a:pt x="0" y="453"/>
                    </a:lnTo>
                    <a:lnTo>
                      <a:pt x="1405" y="453"/>
                    </a:lnTo>
                    <a:lnTo>
                      <a:pt x="14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19"/>
              <p:cNvSpPr/>
              <p:nvPr/>
            </p:nvSpPr>
            <p:spPr>
              <a:xfrm>
                <a:off x="6427952" y="2390050"/>
                <a:ext cx="11225" cy="11350"/>
              </a:xfrm>
              <a:custGeom>
                <a:avLst/>
                <a:gdLst/>
                <a:ahLst/>
                <a:cxnLst/>
                <a:rect l="l" t="t" r="r" b="b"/>
                <a:pathLst>
                  <a:path w="449" h="454" extrusionOk="0">
                    <a:moveTo>
                      <a:pt x="1" y="1"/>
                    </a:moveTo>
                    <a:lnTo>
                      <a:pt x="1" y="453"/>
                    </a:lnTo>
                    <a:lnTo>
                      <a:pt x="449" y="453"/>
                    </a:lnTo>
                    <a:lnTo>
                      <a:pt x="4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04" name="Google Shape;604;p19"/>
          <p:cNvGrpSpPr/>
          <p:nvPr/>
        </p:nvGrpSpPr>
        <p:grpSpPr>
          <a:xfrm>
            <a:off x="-2438675" y="1770046"/>
            <a:ext cx="6322101" cy="5677064"/>
            <a:chOff x="-2438675" y="1770046"/>
            <a:chExt cx="6322101" cy="5677064"/>
          </a:xfrm>
        </p:grpSpPr>
        <p:sp>
          <p:nvSpPr>
            <p:cNvPr id="605" name="Google Shape;605;p19"/>
            <p:cNvSpPr/>
            <p:nvPr/>
          </p:nvSpPr>
          <p:spPr>
            <a:xfrm>
              <a:off x="-2438675" y="1770046"/>
              <a:ext cx="6322101" cy="5677064"/>
            </a:xfrm>
            <a:custGeom>
              <a:avLst/>
              <a:gdLst/>
              <a:ahLst/>
              <a:cxnLst/>
              <a:rect l="l" t="t" r="r" b="b"/>
              <a:pathLst>
                <a:path w="71519" h="64222" extrusionOk="0">
                  <a:moveTo>
                    <a:pt x="160" y="0"/>
                  </a:moveTo>
                  <a:lnTo>
                    <a:pt x="0" y="160"/>
                  </a:lnTo>
                  <a:lnTo>
                    <a:pt x="26919" y="27079"/>
                  </a:lnTo>
                  <a:lnTo>
                    <a:pt x="26919" y="27956"/>
                  </a:lnTo>
                  <a:lnTo>
                    <a:pt x="30762" y="31798"/>
                  </a:lnTo>
                  <a:lnTo>
                    <a:pt x="32743" y="31798"/>
                  </a:lnTo>
                  <a:lnTo>
                    <a:pt x="38031" y="37086"/>
                  </a:lnTo>
                  <a:lnTo>
                    <a:pt x="44224" y="37086"/>
                  </a:lnTo>
                  <a:lnTo>
                    <a:pt x="71359" y="64221"/>
                  </a:lnTo>
                  <a:lnTo>
                    <a:pt x="71519" y="64061"/>
                  </a:lnTo>
                  <a:lnTo>
                    <a:pt x="42046" y="34588"/>
                  </a:lnTo>
                  <a:lnTo>
                    <a:pt x="42046" y="33035"/>
                  </a:lnTo>
                  <a:lnTo>
                    <a:pt x="38359" y="29353"/>
                  </a:lnTo>
                  <a:lnTo>
                    <a:pt x="35465" y="29353"/>
                  </a:lnTo>
                  <a:lnTo>
                    <a:pt x="28949" y="22836"/>
                  </a:lnTo>
                  <a:lnTo>
                    <a:pt x="22993" y="22836"/>
                  </a:lnTo>
                  <a:lnTo>
                    <a:pt x="16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6" name="Google Shape;606;p19"/>
            <p:cNvGrpSpPr/>
            <p:nvPr/>
          </p:nvGrpSpPr>
          <p:grpSpPr>
            <a:xfrm rot="-5400000" flipH="1">
              <a:off x="358472" y="2658178"/>
              <a:ext cx="618213" cy="306426"/>
              <a:chOff x="5989375" y="1843575"/>
              <a:chExt cx="136525" cy="67675"/>
            </a:xfrm>
          </p:grpSpPr>
          <p:sp>
            <p:nvSpPr>
              <p:cNvPr id="607" name="Google Shape;607;p19"/>
              <p:cNvSpPr/>
              <p:nvPr/>
            </p:nvSpPr>
            <p:spPr>
              <a:xfrm>
                <a:off x="6047225" y="1843575"/>
                <a:ext cx="20525" cy="20550"/>
              </a:xfrm>
              <a:custGeom>
                <a:avLst/>
                <a:gdLst/>
                <a:ahLst/>
                <a:cxnLst/>
                <a:rect l="l" t="t" r="r" b="b"/>
                <a:pathLst>
                  <a:path w="821" h="822" extrusionOk="0">
                    <a:moveTo>
                      <a:pt x="709" y="0"/>
                    </a:moveTo>
                    <a:lnTo>
                      <a:pt x="0" y="709"/>
                    </a:lnTo>
                    <a:lnTo>
                      <a:pt x="112" y="821"/>
                    </a:lnTo>
                    <a:lnTo>
                      <a:pt x="821" y="113"/>
                    </a:lnTo>
                    <a:lnTo>
                      <a:pt x="70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19"/>
              <p:cNvSpPr/>
              <p:nvPr/>
            </p:nvSpPr>
            <p:spPr>
              <a:xfrm>
                <a:off x="6047225" y="1843575"/>
                <a:ext cx="20525" cy="20550"/>
              </a:xfrm>
              <a:custGeom>
                <a:avLst/>
                <a:gdLst/>
                <a:ahLst/>
                <a:cxnLst/>
                <a:rect l="l" t="t" r="r" b="b"/>
                <a:pathLst>
                  <a:path w="821" h="822" extrusionOk="0">
                    <a:moveTo>
                      <a:pt x="112" y="0"/>
                    </a:moveTo>
                    <a:lnTo>
                      <a:pt x="0" y="113"/>
                    </a:lnTo>
                    <a:lnTo>
                      <a:pt x="709" y="821"/>
                    </a:lnTo>
                    <a:lnTo>
                      <a:pt x="821" y="709"/>
                    </a:lnTo>
                    <a:lnTo>
                      <a:pt x="11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19"/>
              <p:cNvSpPr/>
              <p:nvPr/>
            </p:nvSpPr>
            <p:spPr>
              <a:xfrm>
                <a:off x="5989475" y="1843675"/>
                <a:ext cx="20650" cy="20550"/>
              </a:xfrm>
              <a:custGeom>
                <a:avLst/>
                <a:gdLst/>
                <a:ahLst/>
                <a:cxnLst/>
                <a:rect l="l" t="t" r="r" b="b"/>
                <a:pathLst>
                  <a:path w="826" h="822" extrusionOk="0">
                    <a:moveTo>
                      <a:pt x="713" y="0"/>
                    </a:moveTo>
                    <a:lnTo>
                      <a:pt x="1" y="709"/>
                    </a:lnTo>
                    <a:lnTo>
                      <a:pt x="113" y="821"/>
                    </a:lnTo>
                    <a:lnTo>
                      <a:pt x="825" y="113"/>
                    </a:lnTo>
                    <a:lnTo>
                      <a:pt x="71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19"/>
              <p:cNvSpPr/>
              <p:nvPr/>
            </p:nvSpPr>
            <p:spPr>
              <a:xfrm>
                <a:off x="5989375" y="1843575"/>
                <a:ext cx="20650" cy="20550"/>
              </a:xfrm>
              <a:custGeom>
                <a:avLst/>
                <a:gdLst/>
                <a:ahLst/>
                <a:cxnLst/>
                <a:rect l="l" t="t" r="r" b="b"/>
                <a:pathLst>
                  <a:path w="826" h="822" extrusionOk="0">
                    <a:moveTo>
                      <a:pt x="117" y="0"/>
                    </a:moveTo>
                    <a:lnTo>
                      <a:pt x="1" y="113"/>
                    </a:lnTo>
                    <a:lnTo>
                      <a:pt x="713" y="821"/>
                    </a:lnTo>
                    <a:lnTo>
                      <a:pt x="825" y="709"/>
                    </a:lnTo>
                    <a:lnTo>
                      <a:pt x="11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19"/>
              <p:cNvSpPr/>
              <p:nvPr/>
            </p:nvSpPr>
            <p:spPr>
              <a:xfrm>
                <a:off x="6105350" y="1890600"/>
                <a:ext cx="20550" cy="20650"/>
              </a:xfrm>
              <a:custGeom>
                <a:avLst/>
                <a:gdLst/>
                <a:ahLst/>
                <a:cxnLst/>
                <a:rect l="l" t="t" r="r" b="b"/>
                <a:pathLst>
                  <a:path w="822" h="826" extrusionOk="0">
                    <a:moveTo>
                      <a:pt x="709" y="1"/>
                    </a:moveTo>
                    <a:lnTo>
                      <a:pt x="1" y="713"/>
                    </a:lnTo>
                    <a:lnTo>
                      <a:pt x="113" y="825"/>
                    </a:lnTo>
                    <a:lnTo>
                      <a:pt x="821" y="113"/>
                    </a:lnTo>
                    <a:lnTo>
                      <a:pt x="70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19"/>
              <p:cNvSpPr/>
              <p:nvPr/>
            </p:nvSpPr>
            <p:spPr>
              <a:xfrm>
                <a:off x="6105350" y="1890600"/>
                <a:ext cx="20550" cy="20650"/>
              </a:xfrm>
              <a:custGeom>
                <a:avLst/>
                <a:gdLst/>
                <a:ahLst/>
                <a:cxnLst/>
                <a:rect l="l" t="t" r="r" b="b"/>
                <a:pathLst>
                  <a:path w="822" h="826" extrusionOk="0">
                    <a:moveTo>
                      <a:pt x="113" y="1"/>
                    </a:moveTo>
                    <a:lnTo>
                      <a:pt x="1" y="113"/>
                    </a:lnTo>
                    <a:lnTo>
                      <a:pt x="709" y="825"/>
                    </a:lnTo>
                    <a:lnTo>
                      <a:pt x="821" y="709"/>
                    </a:lnTo>
                    <a:lnTo>
                      <a:pt x="11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19"/>
              <p:cNvSpPr/>
              <p:nvPr/>
            </p:nvSpPr>
            <p:spPr>
              <a:xfrm>
                <a:off x="6047525" y="1890600"/>
                <a:ext cx="20625" cy="20650"/>
              </a:xfrm>
              <a:custGeom>
                <a:avLst/>
                <a:gdLst/>
                <a:ahLst/>
                <a:cxnLst/>
                <a:rect l="l" t="t" r="r" b="b"/>
                <a:pathLst>
                  <a:path w="825" h="826" extrusionOk="0">
                    <a:moveTo>
                      <a:pt x="713" y="1"/>
                    </a:moveTo>
                    <a:lnTo>
                      <a:pt x="0" y="709"/>
                    </a:lnTo>
                    <a:lnTo>
                      <a:pt x="116" y="825"/>
                    </a:lnTo>
                    <a:lnTo>
                      <a:pt x="825" y="113"/>
                    </a:lnTo>
                    <a:lnTo>
                      <a:pt x="71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19"/>
              <p:cNvSpPr/>
              <p:nvPr/>
            </p:nvSpPr>
            <p:spPr>
              <a:xfrm>
                <a:off x="6047525" y="1890600"/>
                <a:ext cx="20625" cy="20650"/>
              </a:xfrm>
              <a:custGeom>
                <a:avLst/>
                <a:gdLst/>
                <a:ahLst/>
                <a:cxnLst/>
                <a:rect l="l" t="t" r="r" b="b"/>
                <a:pathLst>
                  <a:path w="825" h="826" extrusionOk="0">
                    <a:moveTo>
                      <a:pt x="112" y="1"/>
                    </a:moveTo>
                    <a:lnTo>
                      <a:pt x="0" y="113"/>
                    </a:lnTo>
                    <a:lnTo>
                      <a:pt x="713" y="825"/>
                    </a:lnTo>
                    <a:lnTo>
                      <a:pt x="825" y="709"/>
                    </a:lnTo>
                    <a:lnTo>
                      <a:pt x="11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 name="Google Shape;615;p19"/>
            <p:cNvGrpSpPr/>
            <p:nvPr/>
          </p:nvGrpSpPr>
          <p:grpSpPr>
            <a:xfrm flipH="1">
              <a:off x="-408088" y="3405850"/>
              <a:ext cx="1228886" cy="2188720"/>
              <a:chOff x="8389396" y="1055350"/>
              <a:chExt cx="1228886" cy="2188720"/>
            </a:xfrm>
          </p:grpSpPr>
          <p:sp>
            <p:nvSpPr>
              <p:cNvPr id="616" name="Google Shape;616;p19"/>
              <p:cNvSpPr/>
              <p:nvPr/>
            </p:nvSpPr>
            <p:spPr>
              <a:xfrm>
                <a:off x="8421616" y="1130946"/>
                <a:ext cx="1196665" cy="2113124"/>
              </a:xfrm>
              <a:custGeom>
                <a:avLst/>
                <a:gdLst/>
                <a:ahLst/>
                <a:cxnLst/>
                <a:rect l="l" t="t" r="r" b="b"/>
                <a:pathLst>
                  <a:path w="9972" h="17609" extrusionOk="0">
                    <a:moveTo>
                      <a:pt x="1" y="0"/>
                    </a:moveTo>
                    <a:lnTo>
                      <a:pt x="1" y="4948"/>
                    </a:lnTo>
                    <a:lnTo>
                      <a:pt x="9720" y="14670"/>
                    </a:lnTo>
                    <a:lnTo>
                      <a:pt x="9720" y="17608"/>
                    </a:lnTo>
                    <a:lnTo>
                      <a:pt x="9972" y="17608"/>
                    </a:lnTo>
                    <a:lnTo>
                      <a:pt x="9972" y="14566"/>
                    </a:lnTo>
                    <a:lnTo>
                      <a:pt x="249" y="4843"/>
                    </a:lnTo>
                    <a:lnTo>
                      <a:pt x="24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19"/>
              <p:cNvSpPr/>
              <p:nvPr/>
            </p:nvSpPr>
            <p:spPr>
              <a:xfrm>
                <a:off x="8389396" y="1055350"/>
                <a:ext cx="95651" cy="95575"/>
              </a:xfrm>
              <a:custGeom>
                <a:avLst/>
                <a:gdLst/>
                <a:ahLst/>
                <a:cxnLst/>
                <a:rect l="l" t="t" r="r" b="b"/>
                <a:pathLst>
                  <a:path w="1374" h="1373" extrusionOk="0">
                    <a:moveTo>
                      <a:pt x="689" y="364"/>
                    </a:moveTo>
                    <a:cubicBezTo>
                      <a:pt x="866" y="364"/>
                      <a:pt x="1010" y="508"/>
                      <a:pt x="1014" y="684"/>
                    </a:cubicBezTo>
                    <a:cubicBezTo>
                      <a:pt x="1014" y="865"/>
                      <a:pt x="866" y="1009"/>
                      <a:pt x="689" y="1009"/>
                    </a:cubicBezTo>
                    <a:cubicBezTo>
                      <a:pt x="509" y="1009"/>
                      <a:pt x="365" y="865"/>
                      <a:pt x="365" y="684"/>
                    </a:cubicBezTo>
                    <a:cubicBezTo>
                      <a:pt x="365" y="508"/>
                      <a:pt x="509" y="364"/>
                      <a:pt x="689" y="364"/>
                    </a:cubicBezTo>
                    <a:close/>
                    <a:moveTo>
                      <a:pt x="689" y="0"/>
                    </a:moveTo>
                    <a:cubicBezTo>
                      <a:pt x="309" y="0"/>
                      <a:pt x="1" y="308"/>
                      <a:pt x="1" y="684"/>
                    </a:cubicBezTo>
                    <a:cubicBezTo>
                      <a:pt x="1" y="1065"/>
                      <a:pt x="309" y="1373"/>
                      <a:pt x="689" y="1373"/>
                    </a:cubicBezTo>
                    <a:cubicBezTo>
                      <a:pt x="1066" y="1373"/>
                      <a:pt x="1374" y="1065"/>
                      <a:pt x="1374" y="684"/>
                    </a:cubicBezTo>
                    <a:cubicBezTo>
                      <a:pt x="1374" y="308"/>
                      <a:pt x="1066" y="0"/>
                      <a:pt x="6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18" name="Google Shape;618;p19"/>
          <p:cNvSpPr txBox="1">
            <a:spLocks noGrp="1"/>
          </p:cNvSpPr>
          <p:nvPr>
            <p:ph type="body" idx="1"/>
          </p:nvPr>
        </p:nvSpPr>
        <p:spPr>
          <a:xfrm>
            <a:off x="1370700" y="1401575"/>
            <a:ext cx="6402600" cy="2682600"/>
          </a:xfrm>
          <a:prstGeom prst="rect">
            <a:avLst/>
          </a:prstGeom>
        </p:spPr>
        <p:txBody>
          <a:bodyPr spcFirstLastPara="1" wrap="square" lIns="91425" tIns="91425" rIns="91425" bIns="91425" anchor="ctr" anchorCtr="0">
            <a:noAutofit/>
          </a:bodyPr>
          <a:lstStyle>
            <a:lvl1pPr marL="457200" lvl="0" indent="-330200" rtl="0">
              <a:spcBef>
                <a:spcPts val="0"/>
              </a:spcBef>
              <a:spcAft>
                <a:spcPts val="0"/>
              </a:spcAft>
              <a:buSzPts val="1600"/>
              <a:buChar char="●"/>
              <a:defRPr/>
            </a:lvl1pPr>
            <a:lvl2pPr marL="914400" lvl="1" indent="-317500" rtl="0">
              <a:spcBef>
                <a:spcPts val="1000"/>
              </a:spcBef>
              <a:spcAft>
                <a:spcPts val="0"/>
              </a:spcAft>
              <a:buSzPts val="1400"/>
              <a:buChar char="○"/>
              <a:defRPr sz="1600"/>
            </a:lvl2pPr>
            <a:lvl3pPr marL="1371600" lvl="2" indent="-317500" rtl="0">
              <a:spcBef>
                <a:spcPts val="0"/>
              </a:spcBef>
              <a:spcAft>
                <a:spcPts val="0"/>
              </a:spcAft>
              <a:buSzPts val="1400"/>
              <a:buChar char="■"/>
              <a:defRPr sz="1600"/>
            </a:lvl3pPr>
            <a:lvl4pPr marL="1828800" lvl="3" indent="-317500" rtl="0">
              <a:spcBef>
                <a:spcPts val="0"/>
              </a:spcBef>
              <a:spcAft>
                <a:spcPts val="0"/>
              </a:spcAft>
              <a:buSzPts val="1400"/>
              <a:buChar char="●"/>
              <a:defRPr sz="1600"/>
            </a:lvl4pPr>
            <a:lvl5pPr marL="2286000" lvl="4" indent="-317500" rtl="0">
              <a:spcBef>
                <a:spcPts val="0"/>
              </a:spcBef>
              <a:spcAft>
                <a:spcPts val="0"/>
              </a:spcAft>
              <a:buSzPts val="1400"/>
              <a:buChar char="○"/>
              <a:defRPr sz="1600"/>
            </a:lvl5pPr>
            <a:lvl6pPr marL="2743200" lvl="5" indent="-317500" rtl="0">
              <a:spcBef>
                <a:spcPts val="0"/>
              </a:spcBef>
              <a:spcAft>
                <a:spcPts val="0"/>
              </a:spcAft>
              <a:buSzPts val="1400"/>
              <a:buChar char="■"/>
              <a:defRPr sz="1600"/>
            </a:lvl6pPr>
            <a:lvl7pPr marL="3200400" lvl="6" indent="-317500" rtl="0">
              <a:spcBef>
                <a:spcPts val="0"/>
              </a:spcBef>
              <a:spcAft>
                <a:spcPts val="0"/>
              </a:spcAft>
              <a:buSzPts val="1400"/>
              <a:buChar char="●"/>
              <a:defRPr sz="1600"/>
            </a:lvl7pPr>
            <a:lvl8pPr marL="3657600" lvl="7" indent="-317500" rtl="0">
              <a:spcBef>
                <a:spcPts val="0"/>
              </a:spcBef>
              <a:spcAft>
                <a:spcPts val="0"/>
              </a:spcAft>
              <a:buSzPts val="1400"/>
              <a:buChar char="○"/>
              <a:defRPr sz="1600"/>
            </a:lvl8pPr>
            <a:lvl9pPr marL="4114800" lvl="8" indent="-317500" rtl="0">
              <a:spcBef>
                <a:spcPts val="0"/>
              </a:spcBef>
              <a:spcAft>
                <a:spcPts val="0"/>
              </a:spcAft>
              <a:buSzPts val="1400"/>
              <a:buChar char="■"/>
              <a:defRPr sz="1600"/>
            </a:lvl9pPr>
          </a:lstStyle>
          <a:p>
            <a:endParaRPr/>
          </a:p>
        </p:txBody>
      </p:sp>
      <p:sp>
        <p:nvSpPr>
          <p:cNvPr id="619" name="Google Shape;619;p19"/>
          <p:cNvSpPr txBox="1">
            <a:spLocks noGrp="1"/>
          </p:cNvSpPr>
          <p:nvPr>
            <p:ph type="title"/>
          </p:nvPr>
        </p:nvSpPr>
        <p:spPr>
          <a:xfrm>
            <a:off x="720000" y="387600"/>
            <a:ext cx="7704000" cy="5922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dk2"/>
              </a:buClr>
              <a:buSzPts val="3000"/>
              <a:buFont typeface="Fredoka One"/>
              <a:buNone/>
              <a:defRPr/>
            </a:lvl1pPr>
            <a:lvl2pPr lvl="1" algn="ctr" rtl="0">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2pPr>
            <a:lvl3pPr lvl="2" algn="ctr" rtl="0">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3pPr>
            <a:lvl4pPr lvl="3" algn="ctr" rtl="0">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4pPr>
            <a:lvl5pPr lvl="4" algn="ctr" rtl="0">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5pPr>
            <a:lvl6pPr lvl="5" algn="ctr" rtl="0">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6pPr>
            <a:lvl7pPr lvl="6" algn="ctr" rtl="0">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7pPr>
            <a:lvl8pPr lvl="7" algn="ctr" rtl="0">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8pPr>
            <a:lvl9pPr lvl="8" algn="ctr" rtl="0">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ext 1">
  <p:cSld name="CUSTOM_10_1_1_1_1_1_1_1_1">
    <p:spTree>
      <p:nvGrpSpPr>
        <p:cNvPr id="1" name="Shape 620"/>
        <p:cNvGrpSpPr/>
        <p:nvPr/>
      </p:nvGrpSpPr>
      <p:grpSpPr>
        <a:xfrm>
          <a:off x="0" y="0"/>
          <a:ext cx="0" cy="0"/>
          <a:chOff x="0" y="0"/>
          <a:chExt cx="0" cy="0"/>
        </a:xfrm>
      </p:grpSpPr>
      <p:grpSp>
        <p:nvGrpSpPr>
          <p:cNvPr id="621" name="Google Shape;621;p20"/>
          <p:cNvGrpSpPr/>
          <p:nvPr/>
        </p:nvGrpSpPr>
        <p:grpSpPr>
          <a:xfrm>
            <a:off x="-634797" y="3286130"/>
            <a:ext cx="3353621" cy="3958111"/>
            <a:chOff x="-634797" y="3286130"/>
            <a:chExt cx="3353621" cy="3958111"/>
          </a:xfrm>
        </p:grpSpPr>
        <p:sp>
          <p:nvSpPr>
            <p:cNvPr id="622" name="Google Shape;622;p20"/>
            <p:cNvSpPr/>
            <p:nvPr/>
          </p:nvSpPr>
          <p:spPr>
            <a:xfrm flipH="1">
              <a:off x="-634797" y="3667767"/>
              <a:ext cx="2552998" cy="1507261"/>
            </a:xfrm>
            <a:custGeom>
              <a:avLst/>
              <a:gdLst/>
              <a:ahLst/>
              <a:cxnLst/>
              <a:rect l="l" t="t" r="r" b="b"/>
              <a:pathLst>
                <a:path w="17209" h="10160" extrusionOk="0">
                  <a:moveTo>
                    <a:pt x="13158" y="0"/>
                  </a:moveTo>
                  <a:lnTo>
                    <a:pt x="9820" y="3343"/>
                  </a:lnTo>
                  <a:lnTo>
                    <a:pt x="6778" y="3343"/>
                  </a:lnTo>
                  <a:lnTo>
                    <a:pt x="1" y="10119"/>
                  </a:lnTo>
                  <a:lnTo>
                    <a:pt x="6353" y="10159"/>
                  </a:lnTo>
                  <a:lnTo>
                    <a:pt x="8319" y="8198"/>
                  </a:lnTo>
                  <a:lnTo>
                    <a:pt x="9015" y="8198"/>
                  </a:lnTo>
                  <a:lnTo>
                    <a:pt x="1720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3" name="Google Shape;623;p20"/>
            <p:cNvGrpSpPr/>
            <p:nvPr/>
          </p:nvGrpSpPr>
          <p:grpSpPr>
            <a:xfrm>
              <a:off x="196682" y="3286130"/>
              <a:ext cx="262750" cy="262303"/>
              <a:chOff x="1466575" y="2391250"/>
              <a:chExt cx="59575" cy="59475"/>
            </a:xfrm>
          </p:grpSpPr>
          <p:sp>
            <p:nvSpPr>
              <p:cNvPr id="624" name="Google Shape;624;p20"/>
              <p:cNvSpPr/>
              <p:nvPr/>
            </p:nvSpPr>
            <p:spPr>
              <a:xfrm>
                <a:off x="1491600" y="2391250"/>
                <a:ext cx="9425" cy="59475"/>
              </a:xfrm>
              <a:custGeom>
                <a:avLst/>
                <a:gdLst/>
                <a:ahLst/>
                <a:cxnLst/>
                <a:rect l="l" t="t" r="r" b="b"/>
                <a:pathLst>
                  <a:path w="377" h="2379" extrusionOk="0">
                    <a:moveTo>
                      <a:pt x="0" y="1"/>
                    </a:moveTo>
                    <a:lnTo>
                      <a:pt x="0" y="2379"/>
                    </a:lnTo>
                    <a:lnTo>
                      <a:pt x="377" y="2379"/>
                    </a:lnTo>
                    <a:lnTo>
                      <a:pt x="3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20"/>
              <p:cNvSpPr/>
              <p:nvPr/>
            </p:nvSpPr>
            <p:spPr>
              <a:xfrm>
                <a:off x="1466575" y="2416275"/>
                <a:ext cx="59575" cy="9425"/>
              </a:xfrm>
              <a:custGeom>
                <a:avLst/>
                <a:gdLst/>
                <a:ahLst/>
                <a:cxnLst/>
                <a:rect l="l" t="t" r="r" b="b"/>
                <a:pathLst>
                  <a:path w="2383" h="377" extrusionOk="0">
                    <a:moveTo>
                      <a:pt x="1" y="1"/>
                    </a:moveTo>
                    <a:lnTo>
                      <a:pt x="1" y="377"/>
                    </a:lnTo>
                    <a:lnTo>
                      <a:pt x="2382" y="377"/>
                    </a:lnTo>
                    <a:lnTo>
                      <a:pt x="23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 name="Google Shape;626;p20"/>
            <p:cNvGrpSpPr/>
            <p:nvPr/>
          </p:nvGrpSpPr>
          <p:grpSpPr>
            <a:xfrm flipH="1">
              <a:off x="278766" y="3720566"/>
              <a:ext cx="2440058" cy="3523675"/>
              <a:chOff x="278245" y="-184325"/>
              <a:chExt cx="2358228" cy="3405504"/>
            </a:xfrm>
          </p:grpSpPr>
          <p:grpSp>
            <p:nvGrpSpPr>
              <p:cNvPr id="627" name="Google Shape;627;p20"/>
              <p:cNvGrpSpPr/>
              <p:nvPr/>
            </p:nvGrpSpPr>
            <p:grpSpPr>
              <a:xfrm>
                <a:off x="278245" y="-184325"/>
                <a:ext cx="2358228" cy="3336759"/>
                <a:chOff x="1181475" y="2041825"/>
                <a:chExt cx="620325" cy="877725"/>
              </a:xfrm>
            </p:grpSpPr>
            <p:sp>
              <p:nvSpPr>
                <p:cNvPr id="628" name="Google Shape;628;p20"/>
                <p:cNvSpPr/>
                <p:nvPr/>
              </p:nvSpPr>
              <p:spPr>
                <a:xfrm>
                  <a:off x="1185375" y="2377350"/>
                  <a:ext cx="119525" cy="119500"/>
                </a:xfrm>
                <a:custGeom>
                  <a:avLst/>
                  <a:gdLst/>
                  <a:ahLst/>
                  <a:cxnLst/>
                  <a:rect l="l" t="t" r="r" b="b"/>
                  <a:pathLst>
                    <a:path w="4781" h="4780" extrusionOk="0">
                      <a:moveTo>
                        <a:pt x="4780" y="0"/>
                      </a:moveTo>
                      <a:lnTo>
                        <a:pt x="2390" y="2390"/>
                      </a:lnTo>
                      <a:lnTo>
                        <a:pt x="1" y="4780"/>
                      </a:lnTo>
                      <a:lnTo>
                        <a:pt x="1362" y="4780"/>
                      </a:lnTo>
                      <a:lnTo>
                        <a:pt x="3071" y="3071"/>
                      </a:lnTo>
                      <a:lnTo>
                        <a:pt x="4780" y="1361"/>
                      </a:lnTo>
                      <a:lnTo>
                        <a:pt x="478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20"/>
                <p:cNvSpPr/>
                <p:nvPr/>
              </p:nvSpPr>
              <p:spPr>
                <a:xfrm>
                  <a:off x="1767500" y="2041825"/>
                  <a:ext cx="34300" cy="29425"/>
                </a:xfrm>
                <a:custGeom>
                  <a:avLst/>
                  <a:gdLst/>
                  <a:ahLst/>
                  <a:cxnLst/>
                  <a:rect l="l" t="t" r="r" b="b"/>
                  <a:pathLst>
                    <a:path w="1372" h="1177" extrusionOk="0">
                      <a:moveTo>
                        <a:pt x="782" y="310"/>
                      </a:moveTo>
                      <a:cubicBezTo>
                        <a:pt x="924" y="310"/>
                        <a:pt x="1061" y="421"/>
                        <a:pt x="1061" y="588"/>
                      </a:cubicBezTo>
                      <a:cubicBezTo>
                        <a:pt x="1061" y="741"/>
                        <a:pt x="937" y="865"/>
                        <a:pt x="785" y="865"/>
                      </a:cubicBezTo>
                      <a:cubicBezTo>
                        <a:pt x="537" y="865"/>
                        <a:pt x="413" y="568"/>
                        <a:pt x="589" y="392"/>
                      </a:cubicBezTo>
                      <a:cubicBezTo>
                        <a:pt x="644" y="335"/>
                        <a:pt x="714" y="310"/>
                        <a:pt x="782" y="310"/>
                      </a:cubicBezTo>
                      <a:close/>
                      <a:moveTo>
                        <a:pt x="785" y="0"/>
                      </a:moveTo>
                      <a:cubicBezTo>
                        <a:pt x="260" y="0"/>
                        <a:pt x="0" y="632"/>
                        <a:pt x="369" y="1005"/>
                      </a:cubicBezTo>
                      <a:cubicBezTo>
                        <a:pt x="488" y="1123"/>
                        <a:pt x="635" y="1176"/>
                        <a:pt x="779" y="1176"/>
                      </a:cubicBezTo>
                      <a:cubicBezTo>
                        <a:pt x="1082" y="1176"/>
                        <a:pt x="1372" y="940"/>
                        <a:pt x="1369" y="584"/>
                      </a:cubicBezTo>
                      <a:cubicBezTo>
                        <a:pt x="1369" y="264"/>
                        <a:pt x="1105" y="4"/>
                        <a:pt x="7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20"/>
                <p:cNvSpPr/>
                <p:nvPr/>
              </p:nvSpPr>
              <p:spPr>
                <a:xfrm>
                  <a:off x="1181475" y="2060725"/>
                  <a:ext cx="600250" cy="858825"/>
                </a:xfrm>
                <a:custGeom>
                  <a:avLst/>
                  <a:gdLst/>
                  <a:ahLst/>
                  <a:cxnLst/>
                  <a:rect l="l" t="t" r="r" b="b"/>
                  <a:pathLst>
                    <a:path w="24010" h="34353" extrusionOk="0">
                      <a:moveTo>
                        <a:pt x="23789" y="1"/>
                      </a:moveTo>
                      <a:lnTo>
                        <a:pt x="15584" y="8210"/>
                      </a:lnTo>
                      <a:lnTo>
                        <a:pt x="9043" y="8210"/>
                      </a:lnTo>
                      <a:lnTo>
                        <a:pt x="8995" y="8254"/>
                      </a:lnTo>
                      <a:lnTo>
                        <a:pt x="1" y="17249"/>
                      </a:lnTo>
                      <a:lnTo>
                        <a:pt x="1" y="20091"/>
                      </a:lnTo>
                      <a:lnTo>
                        <a:pt x="5493" y="25583"/>
                      </a:lnTo>
                      <a:lnTo>
                        <a:pt x="5493" y="30098"/>
                      </a:lnTo>
                      <a:lnTo>
                        <a:pt x="1458" y="34137"/>
                      </a:lnTo>
                      <a:lnTo>
                        <a:pt x="1678" y="34353"/>
                      </a:lnTo>
                      <a:lnTo>
                        <a:pt x="5805" y="30226"/>
                      </a:lnTo>
                      <a:lnTo>
                        <a:pt x="5805" y="25454"/>
                      </a:lnTo>
                      <a:lnTo>
                        <a:pt x="313" y="19963"/>
                      </a:lnTo>
                      <a:lnTo>
                        <a:pt x="313" y="17377"/>
                      </a:lnTo>
                      <a:lnTo>
                        <a:pt x="9171" y="8519"/>
                      </a:lnTo>
                      <a:lnTo>
                        <a:pt x="15712" y="8519"/>
                      </a:lnTo>
                      <a:lnTo>
                        <a:pt x="15756" y="8475"/>
                      </a:lnTo>
                      <a:lnTo>
                        <a:pt x="24010" y="221"/>
                      </a:lnTo>
                      <a:lnTo>
                        <a:pt x="2378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20"/>
                <p:cNvSpPr/>
                <p:nvPr/>
              </p:nvSpPr>
              <p:spPr>
                <a:xfrm>
                  <a:off x="1260925" y="2268575"/>
                  <a:ext cx="243200" cy="370575"/>
                </a:xfrm>
                <a:custGeom>
                  <a:avLst/>
                  <a:gdLst/>
                  <a:ahLst/>
                  <a:cxnLst/>
                  <a:rect l="l" t="t" r="r" b="b"/>
                  <a:pathLst>
                    <a:path w="9728" h="14823" extrusionOk="0">
                      <a:moveTo>
                        <a:pt x="9640" y="0"/>
                      </a:moveTo>
                      <a:lnTo>
                        <a:pt x="4148" y="5492"/>
                      </a:lnTo>
                      <a:lnTo>
                        <a:pt x="4148" y="10588"/>
                      </a:lnTo>
                      <a:lnTo>
                        <a:pt x="1" y="14735"/>
                      </a:lnTo>
                      <a:lnTo>
                        <a:pt x="89" y="14823"/>
                      </a:lnTo>
                      <a:lnTo>
                        <a:pt x="4272" y="10640"/>
                      </a:lnTo>
                      <a:lnTo>
                        <a:pt x="4272" y="5544"/>
                      </a:lnTo>
                      <a:lnTo>
                        <a:pt x="9728" y="88"/>
                      </a:lnTo>
                      <a:lnTo>
                        <a:pt x="96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20"/>
                <p:cNvSpPr/>
                <p:nvPr/>
              </p:nvSpPr>
              <p:spPr>
                <a:xfrm>
                  <a:off x="1194400" y="2571875"/>
                  <a:ext cx="129400" cy="204375"/>
                </a:xfrm>
                <a:custGeom>
                  <a:avLst/>
                  <a:gdLst/>
                  <a:ahLst/>
                  <a:cxnLst/>
                  <a:rect l="l" t="t" r="r" b="b"/>
                  <a:pathLst>
                    <a:path w="5176" h="8175" extrusionOk="0">
                      <a:moveTo>
                        <a:pt x="0" y="1"/>
                      </a:moveTo>
                      <a:lnTo>
                        <a:pt x="0" y="3087"/>
                      </a:lnTo>
                      <a:lnTo>
                        <a:pt x="5088" y="8175"/>
                      </a:lnTo>
                      <a:lnTo>
                        <a:pt x="5176" y="8087"/>
                      </a:lnTo>
                      <a:lnTo>
                        <a:pt x="124" y="3035"/>
                      </a:lnTo>
                      <a:lnTo>
                        <a:pt x="1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3" name="Google Shape;633;p20"/>
              <p:cNvSpPr/>
              <p:nvPr/>
            </p:nvSpPr>
            <p:spPr>
              <a:xfrm>
                <a:off x="336260" y="3109317"/>
                <a:ext cx="130395" cy="111862"/>
              </a:xfrm>
              <a:custGeom>
                <a:avLst/>
                <a:gdLst/>
                <a:ahLst/>
                <a:cxnLst/>
                <a:rect l="l" t="t" r="r" b="b"/>
                <a:pathLst>
                  <a:path w="1372" h="1177" extrusionOk="0">
                    <a:moveTo>
                      <a:pt x="782" y="310"/>
                    </a:moveTo>
                    <a:cubicBezTo>
                      <a:pt x="924" y="310"/>
                      <a:pt x="1061" y="421"/>
                      <a:pt x="1061" y="588"/>
                    </a:cubicBezTo>
                    <a:cubicBezTo>
                      <a:pt x="1061" y="741"/>
                      <a:pt x="937" y="865"/>
                      <a:pt x="785" y="865"/>
                    </a:cubicBezTo>
                    <a:cubicBezTo>
                      <a:pt x="537" y="865"/>
                      <a:pt x="413" y="568"/>
                      <a:pt x="589" y="392"/>
                    </a:cubicBezTo>
                    <a:cubicBezTo>
                      <a:pt x="644" y="335"/>
                      <a:pt x="714" y="310"/>
                      <a:pt x="782" y="310"/>
                    </a:cubicBezTo>
                    <a:close/>
                    <a:moveTo>
                      <a:pt x="785" y="0"/>
                    </a:moveTo>
                    <a:cubicBezTo>
                      <a:pt x="260" y="0"/>
                      <a:pt x="0" y="632"/>
                      <a:pt x="369" y="1005"/>
                    </a:cubicBezTo>
                    <a:cubicBezTo>
                      <a:pt x="488" y="1123"/>
                      <a:pt x="635" y="1176"/>
                      <a:pt x="779" y="1176"/>
                    </a:cubicBezTo>
                    <a:cubicBezTo>
                      <a:pt x="1082" y="1176"/>
                      <a:pt x="1372" y="940"/>
                      <a:pt x="1369" y="584"/>
                    </a:cubicBezTo>
                    <a:cubicBezTo>
                      <a:pt x="1369" y="264"/>
                      <a:pt x="1105" y="4"/>
                      <a:pt x="7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34" name="Google Shape;634;p20"/>
          <p:cNvGrpSpPr/>
          <p:nvPr/>
        </p:nvGrpSpPr>
        <p:grpSpPr>
          <a:xfrm>
            <a:off x="7628079" y="-156345"/>
            <a:ext cx="3031826" cy="2586940"/>
            <a:chOff x="7628092" y="-156362"/>
            <a:chExt cx="3031826" cy="2586940"/>
          </a:xfrm>
        </p:grpSpPr>
        <p:sp>
          <p:nvSpPr>
            <p:cNvPr id="635" name="Google Shape;635;p20"/>
            <p:cNvSpPr/>
            <p:nvPr/>
          </p:nvSpPr>
          <p:spPr>
            <a:xfrm flipH="1">
              <a:off x="7628092" y="-156362"/>
              <a:ext cx="3031826" cy="2004580"/>
            </a:xfrm>
            <a:custGeom>
              <a:avLst/>
              <a:gdLst/>
              <a:ahLst/>
              <a:cxnLst/>
              <a:rect l="l" t="t" r="r" b="b"/>
              <a:pathLst>
                <a:path w="24054" h="15904" extrusionOk="0">
                  <a:moveTo>
                    <a:pt x="17228" y="0"/>
                  </a:moveTo>
                  <a:lnTo>
                    <a:pt x="9955" y="7274"/>
                  </a:lnTo>
                  <a:lnTo>
                    <a:pt x="6725" y="7274"/>
                  </a:lnTo>
                  <a:lnTo>
                    <a:pt x="2610" y="11384"/>
                  </a:lnTo>
                  <a:lnTo>
                    <a:pt x="2610" y="13298"/>
                  </a:lnTo>
                  <a:lnTo>
                    <a:pt x="0" y="15904"/>
                  </a:lnTo>
                  <a:lnTo>
                    <a:pt x="7093" y="15904"/>
                  </a:lnTo>
                  <a:lnTo>
                    <a:pt x="12993" y="10003"/>
                  </a:lnTo>
                  <a:lnTo>
                    <a:pt x="15207" y="10003"/>
                  </a:lnTo>
                  <a:lnTo>
                    <a:pt x="19494" y="5716"/>
                  </a:lnTo>
                  <a:lnTo>
                    <a:pt x="19494" y="4560"/>
                  </a:lnTo>
                  <a:lnTo>
                    <a:pt x="2405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6" name="Google Shape;636;p20"/>
            <p:cNvGrpSpPr/>
            <p:nvPr/>
          </p:nvGrpSpPr>
          <p:grpSpPr>
            <a:xfrm rot="-5400000">
              <a:off x="8418533" y="1585125"/>
              <a:ext cx="727567" cy="361051"/>
              <a:chOff x="1622300" y="2291700"/>
              <a:chExt cx="118800" cy="58950"/>
            </a:xfrm>
          </p:grpSpPr>
          <p:sp>
            <p:nvSpPr>
              <p:cNvPr id="637" name="Google Shape;637;p20"/>
              <p:cNvSpPr/>
              <p:nvPr/>
            </p:nvSpPr>
            <p:spPr>
              <a:xfrm>
                <a:off x="1672825" y="2291800"/>
                <a:ext cx="17950" cy="17825"/>
              </a:xfrm>
              <a:custGeom>
                <a:avLst/>
                <a:gdLst/>
                <a:ahLst/>
                <a:cxnLst/>
                <a:rect l="l" t="t" r="r" b="b"/>
                <a:pathLst>
                  <a:path w="718" h="713" extrusionOk="0">
                    <a:moveTo>
                      <a:pt x="101" y="0"/>
                    </a:moveTo>
                    <a:lnTo>
                      <a:pt x="1" y="96"/>
                    </a:lnTo>
                    <a:lnTo>
                      <a:pt x="621" y="713"/>
                    </a:lnTo>
                    <a:lnTo>
                      <a:pt x="717" y="617"/>
                    </a:lnTo>
                    <a:lnTo>
                      <a:pt x="10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20"/>
              <p:cNvSpPr/>
              <p:nvPr/>
            </p:nvSpPr>
            <p:spPr>
              <a:xfrm>
                <a:off x="1672825" y="2291700"/>
                <a:ext cx="17950" cy="17925"/>
              </a:xfrm>
              <a:custGeom>
                <a:avLst/>
                <a:gdLst/>
                <a:ahLst/>
                <a:cxnLst/>
                <a:rect l="l" t="t" r="r" b="b"/>
                <a:pathLst>
                  <a:path w="718" h="717" extrusionOk="0">
                    <a:moveTo>
                      <a:pt x="621" y="0"/>
                    </a:moveTo>
                    <a:lnTo>
                      <a:pt x="1" y="621"/>
                    </a:lnTo>
                    <a:lnTo>
                      <a:pt x="101" y="717"/>
                    </a:lnTo>
                    <a:lnTo>
                      <a:pt x="717" y="100"/>
                    </a:lnTo>
                    <a:lnTo>
                      <a:pt x="62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20"/>
              <p:cNvSpPr/>
              <p:nvPr/>
            </p:nvSpPr>
            <p:spPr>
              <a:xfrm>
                <a:off x="1723150" y="2291700"/>
                <a:ext cx="17950" cy="17925"/>
              </a:xfrm>
              <a:custGeom>
                <a:avLst/>
                <a:gdLst/>
                <a:ahLst/>
                <a:cxnLst/>
                <a:rect l="l" t="t" r="r" b="b"/>
                <a:pathLst>
                  <a:path w="718" h="717" extrusionOk="0">
                    <a:moveTo>
                      <a:pt x="97" y="0"/>
                    </a:moveTo>
                    <a:lnTo>
                      <a:pt x="1" y="100"/>
                    </a:lnTo>
                    <a:lnTo>
                      <a:pt x="617" y="717"/>
                    </a:lnTo>
                    <a:lnTo>
                      <a:pt x="718" y="621"/>
                    </a:lnTo>
                    <a:lnTo>
                      <a:pt x="9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20"/>
              <p:cNvSpPr/>
              <p:nvPr/>
            </p:nvSpPr>
            <p:spPr>
              <a:xfrm>
                <a:off x="1723150" y="2291700"/>
                <a:ext cx="17950" cy="17925"/>
              </a:xfrm>
              <a:custGeom>
                <a:avLst/>
                <a:gdLst/>
                <a:ahLst/>
                <a:cxnLst/>
                <a:rect l="l" t="t" r="r" b="b"/>
                <a:pathLst>
                  <a:path w="718" h="717" extrusionOk="0">
                    <a:moveTo>
                      <a:pt x="617" y="0"/>
                    </a:moveTo>
                    <a:lnTo>
                      <a:pt x="1" y="621"/>
                    </a:lnTo>
                    <a:lnTo>
                      <a:pt x="101" y="717"/>
                    </a:lnTo>
                    <a:lnTo>
                      <a:pt x="718" y="100"/>
                    </a:lnTo>
                    <a:lnTo>
                      <a:pt x="61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20"/>
              <p:cNvSpPr/>
              <p:nvPr/>
            </p:nvSpPr>
            <p:spPr>
              <a:xfrm>
                <a:off x="1622300" y="2332725"/>
                <a:ext cx="17825" cy="17925"/>
              </a:xfrm>
              <a:custGeom>
                <a:avLst/>
                <a:gdLst/>
                <a:ahLst/>
                <a:cxnLst/>
                <a:rect l="l" t="t" r="r" b="b"/>
                <a:pathLst>
                  <a:path w="713" h="717" extrusionOk="0">
                    <a:moveTo>
                      <a:pt x="96" y="0"/>
                    </a:moveTo>
                    <a:lnTo>
                      <a:pt x="0" y="96"/>
                    </a:lnTo>
                    <a:lnTo>
                      <a:pt x="617" y="717"/>
                    </a:lnTo>
                    <a:lnTo>
                      <a:pt x="713" y="617"/>
                    </a:lnTo>
                    <a:lnTo>
                      <a:pt x="9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20"/>
              <p:cNvSpPr/>
              <p:nvPr/>
            </p:nvSpPr>
            <p:spPr>
              <a:xfrm>
                <a:off x="1622300" y="2332725"/>
                <a:ext cx="17825" cy="17925"/>
              </a:xfrm>
              <a:custGeom>
                <a:avLst/>
                <a:gdLst/>
                <a:ahLst/>
                <a:cxnLst/>
                <a:rect l="l" t="t" r="r" b="b"/>
                <a:pathLst>
                  <a:path w="713" h="717" extrusionOk="0">
                    <a:moveTo>
                      <a:pt x="617" y="0"/>
                    </a:moveTo>
                    <a:lnTo>
                      <a:pt x="0" y="617"/>
                    </a:lnTo>
                    <a:lnTo>
                      <a:pt x="96" y="717"/>
                    </a:lnTo>
                    <a:lnTo>
                      <a:pt x="713" y="96"/>
                    </a:lnTo>
                    <a:lnTo>
                      <a:pt x="61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20"/>
              <p:cNvSpPr/>
              <p:nvPr/>
            </p:nvSpPr>
            <p:spPr>
              <a:xfrm>
                <a:off x="1672525" y="2332625"/>
                <a:ext cx="17950" cy="17925"/>
              </a:xfrm>
              <a:custGeom>
                <a:avLst/>
                <a:gdLst/>
                <a:ahLst/>
                <a:cxnLst/>
                <a:rect l="l" t="t" r="r" b="b"/>
                <a:pathLst>
                  <a:path w="718" h="717" extrusionOk="0">
                    <a:moveTo>
                      <a:pt x="101" y="0"/>
                    </a:moveTo>
                    <a:lnTo>
                      <a:pt x="1" y="100"/>
                    </a:lnTo>
                    <a:lnTo>
                      <a:pt x="621" y="717"/>
                    </a:lnTo>
                    <a:lnTo>
                      <a:pt x="717" y="621"/>
                    </a:lnTo>
                    <a:lnTo>
                      <a:pt x="10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20"/>
              <p:cNvSpPr/>
              <p:nvPr/>
            </p:nvSpPr>
            <p:spPr>
              <a:xfrm>
                <a:off x="1672525" y="2332725"/>
                <a:ext cx="17950" cy="17925"/>
              </a:xfrm>
              <a:custGeom>
                <a:avLst/>
                <a:gdLst/>
                <a:ahLst/>
                <a:cxnLst/>
                <a:rect l="l" t="t" r="r" b="b"/>
                <a:pathLst>
                  <a:path w="718" h="717" extrusionOk="0">
                    <a:moveTo>
                      <a:pt x="621" y="0"/>
                    </a:moveTo>
                    <a:lnTo>
                      <a:pt x="1" y="617"/>
                    </a:lnTo>
                    <a:lnTo>
                      <a:pt x="101" y="717"/>
                    </a:lnTo>
                    <a:lnTo>
                      <a:pt x="717" y="96"/>
                    </a:lnTo>
                    <a:lnTo>
                      <a:pt x="62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5" name="Google Shape;645;p20"/>
            <p:cNvSpPr/>
            <p:nvPr/>
          </p:nvSpPr>
          <p:spPr>
            <a:xfrm rot="10800000">
              <a:off x="8411505" y="-156360"/>
              <a:ext cx="1464987" cy="2586938"/>
            </a:xfrm>
            <a:custGeom>
              <a:avLst/>
              <a:gdLst/>
              <a:ahLst/>
              <a:cxnLst/>
              <a:rect l="l" t="t" r="r" b="b"/>
              <a:pathLst>
                <a:path w="9972" h="17609" extrusionOk="0">
                  <a:moveTo>
                    <a:pt x="1" y="0"/>
                  </a:moveTo>
                  <a:lnTo>
                    <a:pt x="1" y="4948"/>
                  </a:lnTo>
                  <a:lnTo>
                    <a:pt x="9720" y="14670"/>
                  </a:lnTo>
                  <a:lnTo>
                    <a:pt x="9720" y="17608"/>
                  </a:lnTo>
                  <a:lnTo>
                    <a:pt x="9972" y="17608"/>
                  </a:lnTo>
                  <a:lnTo>
                    <a:pt x="9972" y="14566"/>
                  </a:lnTo>
                  <a:lnTo>
                    <a:pt x="249" y="4843"/>
                  </a:lnTo>
                  <a:lnTo>
                    <a:pt x="24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6" name="Google Shape;646;p20"/>
          <p:cNvSpPr txBox="1">
            <a:spLocks noGrp="1"/>
          </p:cNvSpPr>
          <p:nvPr>
            <p:ph type="subTitle" idx="1"/>
          </p:nvPr>
        </p:nvSpPr>
        <p:spPr>
          <a:xfrm>
            <a:off x="1918200" y="3972368"/>
            <a:ext cx="5307600" cy="592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647" name="Google Shape;647;p20"/>
          <p:cNvSpPr txBox="1">
            <a:spLocks noGrp="1"/>
          </p:cNvSpPr>
          <p:nvPr>
            <p:ph type="title"/>
          </p:nvPr>
        </p:nvSpPr>
        <p:spPr>
          <a:xfrm>
            <a:off x="720000" y="387600"/>
            <a:ext cx="7704000" cy="592200"/>
          </a:xfrm>
          <a:prstGeom prst="rect">
            <a:avLst/>
          </a:prstGeom>
          <a:noFill/>
        </p:spPr>
        <p:txBody>
          <a:bodyPr spcFirstLastPara="1" wrap="square" lIns="91425" tIns="91425" rIns="91425" bIns="91425" anchor="t" anchorCtr="0">
            <a:noAutofit/>
          </a:bodyPr>
          <a:lstStyle>
            <a:lvl1pPr lvl="0" algn="ctr" rtl="0">
              <a:spcBef>
                <a:spcPts val="0"/>
              </a:spcBef>
              <a:spcAft>
                <a:spcPts val="0"/>
              </a:spcAft>
              <a:buClr>
                <a:schemeClr val="dk2"/>
              </a:buClr>
              <a:buSzPts val="3000"/>
              <a:buFont typeface="Fredoka One"/>
              <a:buNone/>
              <a:defRPr/>
            </a:lvl1pPr>
            <a:lvl2pPr lvl="1" rtl="0">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2pPr>
            <a:lvl3pPr lvl="2" rtl="0">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3pPr>
            <a:lvl4pPr lvl="3" rtl="0">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4pPr>
            <a:lvl5pPr lvl="4" rtl="0">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5pPr>
            <a:lvl6pPr lvl="5" rtl="0">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6pPr>
            <a:lvl7pPr lvl="6" rtl="0">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7pPr>
            <a:lvl8pPr lvl="7" rtl="0">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8pPr>
            <a:lvl9pPr lvl="8" rtl="0">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1"/>
        <p:cNvGrpSpPr/>
        <p:nvPr/>
      </p:nvGrpSpPr>
      <p:grpSpPr>
        <a:xfrm>
          <a:off x="0" y="0"/>
          <a:ext cx="0" cy="0"/>
          <a:chOff x="0" y="0"/>
          <a:chExt cx="0" cy="0"/>
        </a:xfrm>
      </p:grpSpPr>
      <p:grpSp>
        <p:nvGrpSpPr>
          <p:cNvPr id="52" name="Google Shape;52;p3"/>
          <p:cNvGrpSpPr/>
          <p:nvPr/>
        </p:nvGrpSpPr>
        <p:grpSpPr>
          <a:xfrm>
            <a:off x="-1373076" y="-1209900"/>
            <a:ext cx="11890152" cy="7563299"/>
            <a:chOff x="-1373076" y="-1366629"/>
            <a:chExt cx="11890152" cy="7563299"/>
          </a:xfrm>
        </p:grpSpPr>
        <p:sp>
          <p:nvSpPr>
            <p:cNvPr id="53" name="Google Shape;53;p3"/>
            <p:cNvSpPr/>
            <p:nvPr/>
          </p:nvSpPr>
          <p:spPr>
            <a:xfrm flipH="1">
              <a:off x="7225808" y="-184949"/>
              <a:ext cx="2698418" cy="1592456"/>
            </a:xfrm>
            <a:custGeom>
              <a:avLst/>
              <a:gdLst/>
              <a:ahLst/>
              <a:cxnLst/>
              <a:rect l="l" t="t" r="r" b="b"/>
              <a:pathLst>
                <a:path w="22289" h="13154" extrusionOk="0">
                  <a:moveTo>
                    <a:pt x="14063" y="0"/>
                  </a:moveTo>
                  <a:lnTo>
                    <a:pt x="11521" y="2542"/>
                  </a:lnTo>
                  <a:lnTo>
                    <a:pt x="10616" y="2542"/>
                  </a:lnTo>
                  <a:lnTo>
                    <a:pt x="1" y="13154"/>
                  </a:lnTo>
                  <a:lnTo>
                    <a:pt x="5249" y="13154"/>
                  </a:lnTo>
                  <a:lnTo>
                    <a:pt x="9572" y="8831"/>
                  </a:lnTo>
                  <a:lnTo>
                    <a:pt x="13515" y="8831"/>
                  </a:lnTo>
                  <a:lnTo>
                    <a:pt x="22289" y="52"/>
                  </a:lnTo>
                  <a:lnTo>
                    <a:pt x="1406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 name="Google Shape;54;p3"/>
            <p:cNvGrpSpPr/>
            <p:nvPr/>
          </p:nvGrpSpPr>
          <p:grpSpPr>
            <a:xfrm>
              <a:off x="5467203" y="316173"/>
              <a:ext cx="5049873" cy="5880497"/>
              <a:chOff x="5462123" y="316173"/>
              <a:chExt cx="5049873" cy="5880497"/>
            </a:xfrm>
          </p:grpSpPr>
          <p:sp>
            <p:nvSpPr>
              <p:cNvPr id="55" name="Google Shape;55;p3"/>
              <p:cNvSpPr/>
              <p:nvPr/>
            </p:nvSpPr>
            <p:spPr>
              <a:xfrm>
                <a:off x="6129588" y="3610364"/>
                <a:ext cx="4382407" cy="2586307"/>
              </a:xfrm>
              <a:custGeom>
                <a:avLst/>
                <a:gdLst/>
                <a:ahLst/>
                <a:cxnLst/>
                <a:rect l="l" t="t" r="r" b="b"/>
                <a:pathLst>
                  <a:path w="22289" h="13154" extrusionOk="0">
                    <a:moveTo>
                      <a:pt x="17041" y="1"/>
                    </a:moveTo>
                    <a:lnTo>
                      <a:pt x="12718" y="4324"/>
                    </a:lnTo>
                    <a:lnTo>
                      <a:pt x="8779" y="4324"/>
                    </a:lnTo>
                    <a:lnTo>
                      <a:pt x="1" y="13102"/>
                    </a:lnTo>
                    <a:lnTo>
                      <a:pt x="8231" y="13154"/>
                    </a:lnTo>
                    <a:lnTo>
                      <a:pt x="10773" y="10612"/>
                    </a:lnTo>
                    <a:lnTo>
                      <a:pt x="11677" y="10612"/>
                    </a:lnTo>
                    <a:lnTo>
                      <a:pt x="2228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 name="Google Shape;56;p3"/>
              <p:cNvGrpSpPr/>
              <p:nvPr/>
            </p:nvGrpSpPr>
            <p:grpSpPr>
              <a:xfrm>
                <a:off x="5462123" y="316173"/>
                <a:ext cx="3851865" cy="5347559"/>
                <a:chOff x="4825133" y="589757"/>
                <a:chExt cx="3851865" cy="5347559"/>
              </a:xfrm>
            </p:grpSpPr>
            <p:sp>
              <p:nvSpPr>
                <p:cNvPr id="57" name="Google Shape;57;p3"/>
                <p:cNvSpPr/>
                <p:nvPr/>
              </p:nvSpPr>
              <p:spPr>
                <a:xfrm>
                  <a:off x="4908115" y="679122"/>
                  <a:ext cx="3676746" cy="5123054"/>
                </a:xfrm>
                <a:custGeom>
                  <a:avLst/>
                  <a:gdLst/>
                  <a:ahLst/>
                  <a:cxnLst/>
                  <a:rect l="l" t="t" r="r" b="b"/>
                  <a:pathLst>
                    <a:path w="43776" h="60996" extrusionOk="0">
                      <a:moveTo>
                        <a:pt x="43432" y="1"/>
                      </a:moveTo>
                      <a:lnTo>
                        <a:pt x="33665" y="9768"/>
                      </a:lnTo>
                      <a:lnTo>
                        <a:pt x="33665" y="36891"/>
                      </a:lnTo>
                      <a:lnTo>
                        <a:pt x="20804" y="49752"/>
                      </a:lnTo>
                      <a:lnTo>
                        <a:pt x="1" y="49752"/>
                      </a:lnTo>
                      <a:lnTo>
                        <a:pt x="1" y="60996"/>
                      </a:lnTo>
                      <a:lnTo>
                        <a:pt x="489" y="60996"/>
                      </a:lnTo>
                      <a:lnTo>
                        <a:pt x="489" y="50240"/>
                      </a:lnTo>
                      <a:lnTo>
                        <a:pt x="21004" y="50240"/>
                      </a:lnTo>
                      <a:lnTo>
                        <a:pt x="21076" y="50168"/>
                      </a:lnTo>
                      <a:lnTo>
                        <a:pt x="34153" y="37091"/>
                      </a:lnTo>
                      <a:lnTo>
                        <a:pt x="34153" y="9972"/>
                      </a:lnTo>
                      <a:lnTo>
                        <a:pt x="43776" y="345"/>
                      </a:lnTo>
                      <a:lnTo>
                        <a:pt x="4343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3"/>
                <p:cNvSpPr/>
                <p:nvPr/>
              </p:nvSpPr>
              <p:spPr>
                <a:xfrm>
                  <a:off x="6907161" y="4010501"/>
                  <a:ext cx="633201" cy="633201"/>
                </a:xfrm>
                <a:custGeom>
                  <a:avLst/>
                  <a:gdLst/>
                  <a:ahLst/>
                  <a:cxnLst/>
                  <a:rect l="l" t="t" r="r" b="b"/>
                  <a:pathLst>
                    <a:path w="7539" h="7539" extrusionOk="0">
                      <a:moveTo>
                        <a:pt x="5389" y="1"/>
                      </a:moveTo>
                      <a:lnTo>
                        <a:pt x="2695" y="2699"/>
                      </a:lnTo>
                      <a:lnTo>
                        <a:pt x="1" y="5393"/>
                      </a:lnTo>
                      <a:lnTo>
                        <a:pt x="1" y="7538"/>
                      </a:lnTo>
                      <a:lnTo>
                        <a:pt x="3767" y="3771"/>
                      </a:lnTo>
                      <a:lnTo>
                        <a:pt x="75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3"/>
                <p:cNvSpPr/>
                <p:nvPr/>
              </p:nvSpPr>
              <p:spPr>
                <a:xfrm>
                  <a:off x="4825133" y="5781599"/>
                  <a:ext cx="181250" cy="155717"/>
                </a:xfrm>
                <a:custGeom>
                  <a:avLst/>
                  <a:gdLst/>
                  <a:ahLst/>
                  <a:cxnLst/>
                  <a:rect l="l" t="t" r="r" b="b"/>
                  <a:pathLst>
                    <a:path w="2158" h="1854" extrusionOk="0">
                      <a:moveTo>
                        <a:pt x="1231" y="490"/>
                      </a:moveTo>
                      <a:cubicBezTo>
                        <a:pt x="1455" y="490"/>
                        <a:pt x="1669" y="663"/>
                        <a:pt x="1669" y="925"/>
                      </a:cubicBezTo>
                      <a:cubicBezTo>
                        <a:pt x="1669" y="1165"/>
                        <a:pt x="1477" y="1362"/>
                        <a:pt x="1237" y="1362"/>
                      </a:cubicBezTo>
                      <a:cubicBezTo>
                        <a:pt x="845" y="1362"/>
                        <a:pt x="653" y="893"/>
                        <a:pt x="925" y="617"/>
                      </a:cubicBezTo>
                      <a:cubicBezTo>
                        <a:pt x="1014" y="529"/>
                        <a:pt x="1124" y="490"/>
                        <a:pt x="1231" y="490"/>
                      </a:cubicBezTo>
                      <a:close/>
                      <a:moveTo>
                        <a:pt x="1237" y="1"/>
                      </a:moveTo>
                      <a:cubicBezTo>
                        <a:pt x="413" y="1"/>
                        <a:pt x="0" y="997"/>
                        <a:pt x="581" y="1582"/>
                      </a:cubicBezTo>
                      <a:cubicBezTo>
                        <a:pt x="769" y="1769"/>
                        <a:pt x="1001" y="1853"/>
                        <a:pt x="1227" y="1853"/>
                      </a:cubicBezTo>
                      <a:cubicBezTo>
                        <a:pt x="1703" y="1853"/>
                        <a:pt x="2158" y="1484"/>
                        <a:pt x="2158" y="925"/>
                      </a:cubicBezTo>
                      <a:cubicBezTo>
                        <a:pt x="2158" y="417"/>
                        <a:pt x="1745" y="5"/>
                        <a:pt x="12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3"/>
                <p:cNvSpPr/>
                <p:nvPr/>
              </p:nvSpPr>
              <p:spPr>
                <a:xfrm>
                  <a:off x="8495412" y="589757"/>
                  <a:ext cx="181586" cy="155298"/>
                </a:xfrm>
                <a:custGeom>
                  <a:avLst/>
                  <a:gdLst/>
                  <a:ahLst/>
                  <a:cxnLst/>
                  <a:rect l="l" t="t" r="r" b="b"/>
                  <a:pathLst>
                    <a:path w="2162" h="1849" extrusionOk="0">
                      <a:moveTo>
                        <a:pt x="1233" y="485"/>
                      </a:moveTo>
                      <a:cubicBezTo>
                        <a:pt x="1457" y="485"/>
                        <a:pt x="1673" y="658"/>
                        <a:pt x="1673" y="921"/>
                      </a:cubicBezTo>
                      <a:cubicBezTo>
                        <a:pt x="1673" y="1165"/>
                        <a:pt x="1477" y="1357"/>
                        <a:pt x="1237" y="1357"/>
                      </a:cubicBezTo>
                      <a:cubicBezTo>
                        <a:pt x="849" y="1357"/>
                        <a:pt x="653" y="889"/>
                        <a:pt x="929" y="613"/>
                      </a:cubicBezTo>
                      <a:cubicBezTo>
                        <a:pt x="1017" y="525"/>
                        <a:pt x="1126" y="485"/>
                        <a:pt x="1233" y="485"/>
                      </a:cubicBezTo>
                      <a:close/>
                      <a:moveTo>
                        <a:pt x="1237" y="0"/>
                      </a:moveTo>
                      <a:cubicBezTo>
                        <a:pt x="412" y="0"/>
                        <a:pt x="0" y="993"/>
                        <a:pt x="585" y="1577"/>
                      </a:cubicBezTo>
                      <a:cubicBezTo>
                        <a:pt x="772" y="1765"/>
                        <a:pt x="1003" y="1849"/>
                        <a:pt x="1229" y="1849"/>
                      </a:cubicBezTo>
                      <a:cubicBezTo>
                        <a:pt x="1705" y="1849"/>
                        <a:pt x="2162" y="1479"/>
                        <a:pt x="2162" y="921"/>
                      </a:cubicBezTo>
                      <a:cubicBezTo>
                        <a:pt x="2158" y="412"/>
                        <a:pt x="1745" y="0"/>
                        <a:pt x="123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3"/>
                <p:cNvSpPr/>
                <p:nvPr/>
              </p:nvSpPr>
              <p:spPr>
                <a:xfrm>
                  <a:off x="4922981" y="4878622"/>
                  <a:ext cx="948499" cy="556770"/>
                </a:xfrm>
                <a:custGeom>
                  <a:avLst/>
                  <a:gdLst/>
                  <a:ahLst/>
                  <a:cxnLst/>
                  <a:rect l="l" t="t" r="r" b="b"/>
                  <a:pathLst>
                    <a:path w="11293" h="6629" extrusionOk="0">
                      <a:moveTo>
                        <a:pt x="11152" y="0"/>
                      </a:moveTo>
                      <a:lnTo>
                        <a:pt x="8026" y="3126"/>
                      </a:lnTo>
                      <a:lnTo>
                        <a:pt x="3362" y="3126"/>
                      </a:lnTo>
                      <a:lnTo>
                        <a:pt x="0" y="6493"/>
                      </a:lnTo>
                      <a:lnTo>
                        <a:pt x="140" y="6629"/>
                      </a:lnTo>
                      <a:lnTo>
                        <a:pt x="3447" y="3322"/>
                      </a:lnTo>
                      <a:lnTo>
                        <a:pt x="8106" y="3322"/>
                      </a:lnTo>
                      <a:lnTo>
                        <a:pt x="11292" y="136"/>
                      </a:lnTo>
                      <a:lnTo>
                        <a:pt x="111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2" name="Google Shape;62;p3"/>
            <p:cNvSpPr/>
            <p:nvPr/>
          </p:nvSpPr>
          <p:spPr>
            <a:xfrm flipH="1">
              <a:off x="-880479" y="4202588"/>
              <a:ext cx="2494083" cy="1471900"/>
            </a:xfrm>
            <a:custGeom>
              <a:avLst/>
              <a:gdLst/>
              <a:ahLst/>
              <a:cxnLst/>
              <a:rect l="l" t="t" r="r" b="b"/>
              <a:pathLst>
                <a:path w="22289" h="13154" extrusionOk="0">
                  <a:moveTo>
                    <a:pt x="14063" y="0"/>
                  </a:moveTo>
                  <a:lnTo>
                    <a:pt x="11521" y="2542"/>
                  </a:lnTo>
                  <a:lnTo>
                    <a:pt x="10616" y="2542"/>
                  </a:lnTo>
                  <a:lnTo>
                    <a:pt x="1" y="13154"/>
                  </a:lnTo>
                  <a:lnTo>
                    <a:pt x="5249" y="13154"/>
                  </a:lnTo>
                  <a:lnTo>
                    <a:pt x="9572" y="8831"/>
                  </a:lnTo>
                  <a:lnTo>
                    <a:pt x="13515" y="8831"/>
                  </a:lnTo>
                  <a:lnTo>
                    <a:pt x="22289" y="52"/>
                  </a:lnTo>
                  <a:lnTo>
                    <a:pt x="1406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3"/>
            <p:cNvSpPr/>
            <p:nvPr/>
          </p:nvSpPr>
          <p:spPr>
            <a:xfrm>
              <a:off x="-1311941" y="-578758"/>
              <a:ext cx="4078254" cy="2696967"/>
            </a:xfrm>
            <a:custGeom>
              <a:avLst/>
              <a:gdLst/>
              <a:ahLst/>
              <a:cxnLst/>
              <a:rect l="l" t="t" r="r" b="b"/>
              <a:pathLst>
                <a:path w="31143" h="20595" extrusionOk="0">
                  <a:moveTo>
                    <a:pt x="21964" y="0"/>
                  </a:moveTo>
                  <a:lnTo>
                    <a:pt x="14323" y="7641"/>
                  </a:lnTo>
                  <a:lnTo>
                    <a:pt x="11457" y="7641"/>
                  </a:lnTo>
                  <a:lnTo>
                    <a:pt x="5905" y="13193"/>
                  </a:lnTo>
                  <a:lnTo>
                    <a:pt x="5905" y="14690"/>
                  </a:lnTo>
                  <a:lnTo>
                    <a:pt x="1" y="20595"/>
                  </a:lnTo>
                  <a:lnTo>
                    <a:pt x="8835" y="20595"/>
                  </a:lnTo>
                  <a:lnTo>
                    <a:pt x="18254" y="11176"/>
                  </a:lnTo>
                  <a:lnTo>
                    <a:pt x="22441" y="11176"/>
                  </a:lnTo>
                  <a:lnTo>
                    <a:pt x="27768" y="5848"/>
                  </a:lnTo>
                  <a:lnTo>
                    <a:pt x="27768" y="3374"/>
                  </a:lnTo>
                  <a:lnTo>
                    <a:pt x="3114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 name="Google Shape;64;p3"/>
            <p:cNvGrpSpPr/>
            <p:nvPr/>
          </p:nvGrpSpPr>
          <p:grpSpPr>
            <a:xfrm flipH="1">
              <a:off x="1274215" y="4295411"/>
              <a:ext cx="647437" cy="321825"/>
              <a:chOff x="7990044" y="3252744"/>
              <a:chExt cx="516874" cy="256925"/>
            </a:xfrm>
          </p:grpSpPr>
          <p:sp>
            <p:nvSpPr>
              <p:cNvPr id="65" name="Google Shape;65;p3"/>
              <p:cNvSpPr/>
              <p:nvPr/>
            </p:nvSpPr>
            <p:spPr>
              <a:xfrm>
                <a:off x="8208922" y="3431894"/>
                <a:ext cx="78111" cy="77775"/>
              </a:xfrm>
              <a:custGeom>
                <a:avLst/>
                <a:gdLst/>
                <a:ahLst/>
                <a:cxnLst/>
                <a:rect l="l" t="t" r="r" b="b"/>
                <a:pathLst>
                  <a:path w="930" h="926" extrusionOk="0">
                    <a:moveTo>
                      <a:pt x="129" y="1"/>
                    </a:moveTo>
                    <a:lnTo>
                      <a:pt x="1" y="125"/>
                    </a:lnTo>
                    <a:lnTo>
                      <a:pt x="801" y="926"/>
                    </a:lnTo>
                    <a:lnTo>
                      <a:pt x="929" y="798"/>
                    </a:lnTo>
                    <a:lnTo>
                      <a:pt x="1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3"/>
              <p:cNvSpPr/>
              <p:nvPr/>
            </p:nvSpPr>
            <p:spPr>
              <a:xfrm>
                <a:off x="8208922" y="3431558"/>
                <a:ext cx="77775" cy="77775"/>
              </a:xfrm>
              <a:custGeom>
                <a:avLst/>
                <a:gdLst/>
                <a:ahLst/>
                <a:cxnLst/>
                <a:rect l="l" t="t" r="r" b="b"/>
                <a:pathLst>
                  <a:path w="926" h="926" extrusionOk="0">
                    <a:moveTo>
                      <a:pt x="801" y="1"/>
                    </a:moveTo>
                    <a:lnTo>
                      <a:pt x="1" y="798"/>
                    </a:lnTo>
                    <a:lnTo>
                      <a:pt x="125" y="926"/>
                    </a:lnTo>
                    <a:lnTo>
                      <a:pt x="925" y="125"/>
                    </a:lnTo>
                    <a:lnTo>
                      <a:pt x="80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3"/>
              <p:cNvSpPr/>
              <p:nvPr/>
            </p:nvSpPr>
            <p:spPr>
              <a:xfrm>
                <a:off x="7990044" y="3431894"/>
                <a:ext cx="78111" cy="77775"/>
              </a:xfrm>
              <a:custGeom>
                <a:avLst/>
                <a:gdLst/>
                <a:ahLst/>
                <a:cxnLst/>
                <a:rect l="l" t="t" r="r" b="b"/>
                <a:pathLst>
                  <a:path w="930" h="926" extrusionOk="0">
                    <a:moveTo>
                      <a:pt x="129" y="1"/>
                    </a:moveTo>
                    <a:lnTo>
                      <a:pt x="1" y="125"/>
                    </a:lnTo>
                    <a:lnTo>
                      <a:pt x="801" y="926"/>
                    </a:lnTo>
                    <a:lnTo>
                      <a:pt x="930" y="798"/>
                    </a:lnTo>
                    <a:lnTo>
                      <a:pt x="1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3"/>
              <p:cNvSpPr/>
              <p:nvPr/>
            </p:nvSpPr>
            <p:spPr>
              <a:xfrm>
                <a:off x="7990044" y="3431558"/>
                <a:ext cx="77775" cy="77775"/>
              </a:xfrm>
              <a:custGeom>
                <a:avLst/>
                <a:gdLst/>
                <a:ahLst/>
                <a:cxnLst/>
                <a:rect l="l" t="t" r="r" b="b"/>
                <a:pathLst>
                  <a:path w="926" h="926" extrusionOk="0">
                    <a:moveTo>
                      <a:pt x="801" y="1"/>
                    </a:moveTo>
                    <a:lnTo>
                      <a:pt x="1" y="798"/>
                    </a:lnTo>
                    <a:lnTo>
                      <a:pt x="129" y="926"/>
                    </a:lnTo>
                    <a:lnTo>
                      <a:pt x="926" y="125"/>
                    </a:lnTo>
                    <a:lnTo>
                      <a:pt x="80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3"/>
              <p:cNvSpPr/>
              <p:nvPr/>
            </p:nvSpPr>
            <p:spPr>
              <a:xfrm>
                <a:off x="8428808" y="3252744"/>
                <a:ext cx="78111" cy="78111"/>
              </a:xfrm>
              <a:custGeom>
                <a:avLst/>
                <a:gdLst/>
                <a:ahLst/>
                <a:cxnLst/>
                <a:rect l="l" t="t" r="r" b="b"/>
                <a:pathLst>
                  <a:path w="930" h="930" extrusionOk="0">
                    <a:moveTo>
                      <a:pt x="129" y="0"/>
                    </a:moveTo>
                    <a:lnTo>
                      <a:pt x="1" y="129"/>
                    </a:lnTo>
                    <a:lnTo>
                      <a:pt x="801" y="929"/>
                    </a:lnTo>
                    <a:lnTo>
                      <a:pt x="929" y="801"/>
                    </a:lnTo>
                    <a:lnTo>
                      <a:pt x="1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3"/>
              <p:cNvSpPr/>
              <p:nvPr/>
            </p:nvSpPr>
            <p:spPr>
              <a:xfrm>
                <a:off x="8429144" y="3253080"/>
                <a:ext cx="77775" cy="78111"/>
              </a:xfrm>
              <a:custGeom>
                <a:avLst/>
                <a:gdLst/>
                <a:ahLst/>
                <a:cxnLst/>
                <a:rect l="l" t="t" r="r" b="b"/>
                <a:pathLst>
                  <a:path w="926" h="930" extrusionOk="0">
                    <a:moveTo>
                      <a:pt x="797" y="0"/>
                    </a:moveTo>
                    <a:lnTo>
                      <a:pt x="1" y="801"/>
                    </a:lnTo>
                    <a:lnTo>
                      <a:pt x="125" y="929"/>
                    </a:lnTo>
                    <a:lnTo>
                      <a:pt x="925" y="129"/>
                    </a:lnTo>
                    <a:lnTo>
                      <a:pt x="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3"/>
              <p:cNvSpPr/>
              <p:nvPr/>
            </p:nvSpPr>
            <p:spPr>
              <a:xfrm>
                <a:off x="8209930" y="3252744"/>
                <a:ext cx="78111" cy="78111"/>
              </a:xfrm>
              <a:custGeom>
                <a:avLst/>
                <a:gdLst/>
                <a:ahLst/>
                <a:cxnLst/>
                <a:rect l="l" t="t" r="r" b="b"/>
                <a:pathLst>
                  <a:path w="930" h="930" extrusionOk="0">
                    <a:moveTo>
                      <a:pt x="129" y="0"/>
                    </a:moveTo>
                    <a:lnTo>
                      <a:pt x="1" y="129"/>
                    </a:lnTo>
                    <a:lnTo>
                      <a:pt x="801" y="929"/>
                    </a:lnTo>
                    <a:lnTo>
                      <a:pt x="929" y="801"/>
                    </a:lnTo>
                    <a:lnTo>
                      <a:pt x="1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3"/>
              <p:cNvSpPr/>
              <p:nvPr/>
            </p:nvSpPr>
            <p:spPr>
              <a:xfrm>
                <a:off x="8210266" y="3253080"/>
                <a:ext cx="77775" cy="78111"/>
              </a:xfrm>
              <a:custGeom>
                <a:avLst/>
                <a:gdLst/>
                <a:ahLst/>
                <a:cxnLst/>
                <a:rect l="l" t="t" r="r" b="b"/>
                <a:pathLst>
                  <a:path w="926" h="930" extrusionOk="0">
                    <a:moveTo>
                      <a:pt x="801" y="0"/>
                    </a:moveTo>
                    <a:lnTo>
                      <a:pt x="1" y="801"/>
                    </a:lnTo>
                    <a:lnTo>
                      <a:pt x="125" y="929"/>
                    </a:lnTo>
                    <a:lnTo>
                      <a:pt x="925" y="129"/>
                    </a:lnTo>
                    <a:lnTo>
                      <a:pt x="80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 name="Google Shape;73;p3"/>
            <p:cNvGrpSpPr/>
            <p:nvPr/>
          </p:nvGrpSpPr>
          <p:grpSpPr>
            <a:xfrm>
              <a:off x="175385" y="-1366629"/>
              <a:ext cx="3039353" cy="3203144"/>
              <a:chOff x="7797455" y="1505164"/>
              <a:chExt cx="3773251" cy="3976591"/>
            </a:xfrm>
          </p:grpSpPr>
          <p:sp>
            <p:nvSpPr>
              <p:cNvPr id="74" name="Google Shape;74;p3"/>
              <p:cNvSpPr/>
              <p:nvPr/>
            </p:nvSpPr>
            <p:spPr>
              <a:xfrm>
                <a:off x="11404490" y="1966101"/>
                <a:ext cx="75759" cy="531321"/>
              </a:xfrm>
              <a:custGeom>
                <a:avLst/>
                <a:gdLst/>
                <a:ahLst/>
                <a:cxnLst/>
                <a:rect l="l" t="t" r="r" b="b"/>
                <a:pathLst>
                  <a:path w="902" h="6326" extrusionOk="0">
                    <a:moveTo>
                      <a:pt x="901" y="1"/>
                    </a:moveTo>
                    <a:lnTo>
                      <a:pt x="1" y="901"/>
                    </a:lnTo>
                    <a:lnTo>
                      <a:pt x="1" y="3163"/>
                    </a:lnTo>
                    <a:lnTo>
                      <a:pt x="1" y="5424"/>
                    </a:lnTo>
                    <a:lnTo>
                      <a:pt x="901" y="6325"/>
                    </a:lnTo>
                    <a:lnTo>
                      <a:pt x="901" y="3163"/>
                    </a:lnTo>
                    <a:lnTo>
                      <a:pt x="90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3"/>
              <p:cNvSpPr/>
              <p:nvPr/>
            </p:nvSpPr>
            <p:spPr>
              <a:xfrm>
                <a:off x="8507171" y="4423732"/>
                <a:ext cx="375603" cy="375939"/>
              </a:xfrm>
              <a:custGeom>
                <a:avLst/>
                <a:gdLst/>
                <a:ahLst/>
                <a:cxnLst/>
                <a:rect l="l" t="t" r="r" b="b"/>
                <a:pathLst>
                  <a:path w="4472" h="4476" extrusionOk="0">
                    <a:moveTo>
                      <a:pt x="4471" y="0"/>
                    </a:moveTo>
                    <a:lnTo>
                      <a:pt x="2234" y="2238"/>
                    </a:lnTo>
                    <a:lnTo>
                      <a:pt x="0" y="4475"/>
                    </a:lnTo>
                    <a:lnTo>
                      <a:pt x="1273" y="4475"/>
                    </a:lnTo>
                    <a:lnTo>
                      <a:pt x="2870" y="2874"/>
                    </a:lnTo>
                    <a:lnTo>
                      <a:pt x="4471" y="1273"/>
                    </a:lnTo>
                    <a:lnTo>
                      <a:pt x="44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3"/>
              <p:cNvSpPr/>
              <p:nvPr/>
            </p:nvSpPr>
            <p:spPr>
              <a:xfrm>
                <a:off x="7797455" y="5326373"/>
                <a:ext cx="181250" cy="155382"/>
              </a:xfrm>
              <a:custGeom>
                <a:avLst/>
                <a:gdLst/>
                <a:ahLst/>
                <a:cxnLst/>
                <a:rect l="l" t="t" r="r" b="b"/>
                <a:pathLst>
                  <a:path w="2158" h="1850" extrusionOk="0">
                    <a:moveTo>
                      <a:pt x="1231" y="488"/>
                    </a:moveTo>
                    <a:cubicBezTo>
                      <a:pt x="1455" y="488"/>
                      <a:pt x="1669" y="663"/>
                      <a:pt x="1669" y="925"/>
                    </a:cubicBezTo>
                    <a:cubicBezTo>
                      <a:pt x="1669" y="1166"/>
                      <a:pt x="1473" y="1362"/>
                      <a:pt x="1233" y="1362"/>
                    </a:cubicBezTo>
                    <a:cubicBezTo>
                      <a:pt x="845" y="1358"/>
                      <a:pt x="653" y="889"/>
                      <a:pt x="925" y="617"/>
                    </a:cubicBezTo>
                    <a:cubicBezTo>
                      <a:pt x="1014" y="528"/>
                      <a:pt x="1124" y="488"/>
                      <a:pt x="1231" y="488"/>
                    </a:cubicBezTo>
                    <a:close/>
                    <a:moveTo>
                      <a:pt x="1233" y="1"/>
                    </a:moveTo>
                    <a:cubicBezTo>
                      <a:pt x="413" y="1"/>
                      <a:pt x="0" y="998"/>
                      <a:pt x="581" y="1578"/>
                    </a:cubicBezTo>
                    <a:cubicBezTo>
                      <a:pt x="768" y="1765"/>
                      <a:pt x="999" y="1849"/>
                      <a:pt x="1226" y="1849"/>
                    </a:cubicBezTo>
                    <a:cubicBezTo>
                      <a:pt x="1701" y="1849"/>
                      <a:pt x="2158" y="1481"/>
                      <a:pt x="2158" y="925"/>
                    </a:cubicBezTo>
                    <a:cubicBezTo>
                      <a:pt x="2158" y="413"/>
                      <a:pt x="1746" y="1"/>
                      <a:pt x="12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3"/>
              <p:cNvSpPr/>
              <p:nvPr/>
            </p:nvSpPr>
            <p:spPr>
              <a:xfrm>
                <a:off x="11389036" y="1505164"/>
                <a:ext cx="181670" cy="155382"/>
              </a:xfrm>
              <a:custGeom>
                <a:avLst/>
                <a:gdLst/>
                <a:ahLst/>
                <a:cxnLst/>
                <a:rect l="l" t="t" r="r" b="b"/>
                <a:pathLst>
                  <a:path w="2163" h="1850" extrusionOk="0">
                    <a:moveTo>
                      <a:pt x="1233" y="488"/>
                    </a:moveTo>
                    <a:cubicBezTo>
                      <a:pt x="1457" y="488"/>
                      <a:pt x="1674" y="663"/>
                      <a:pt x="1674" y="925"/>
                    </a:cubicBezTo>
                    <a:cubicBezTo>
                      <a:pt x="1674" y="1166"/>
                      <a:pt x="1478" y="1358"/>
                      <a:pt x="1237" y="1362"/>
                    </a:cubicBezTo>
                    <a:cubicBezTo>
                      <a:pt x="849" y="1362"/>
                      <a:pt x="653" y="889"/>
                      <a:pt x="929" y="617"/>
                    </a:cubicBezTo>
                    <a:cubicBezTo>
                      <a:pt x="1017" y="528"/>
                      <a:pt x="1126" y="488"/>
                      <a:pt x="1233" y="488"/>
                    </a:cubicBezTo>
                    <a:close/>
                    <a:moveTo>
                      <a:pt x="1237" y="1"/>
                    </a:moveTo>
                    <a:cubicBezTo>
                      <a:pt x="413" y="1"/>
                      <a:pt x="1" y="998"/>
                      <a:pt x="585" y="1578"/>
                    </a:cubicBezTo>
                    <a:cubicBezTo>
                      <a:pt x="772" y="1765"/>
                      <a:pt x="1003" y="1849"/>
                      <a:pt x="1230" y="1849"/>
                    </a:cubicBezTo>
                    <a:cubicBezTo>
                      <a:pt x="1705" y="1849"/>
                      <a:pt x="2162" y="1481"/>
                      <a:pt x="2162" y="925"/>
                    </a:cubicBezTo>
                    <a:cubicBezTo>
                      <a:pt x="2162" y="413"/>
                      <a:pt x="1746" y="1"/>
                      <a:pt x="12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3"/>
              <p:cNvSpPr/>
              <p:nvPr/>
            </p:nvSpPr>
            <p:spPr>
              <a:xfrm>
                <a:off x="7919157" y="1639968"/>
                <a:ext cx="3594352" cy="3738983"/>
              </a:xfrm>
              <a:custGeom>
                <a:avLst/>
                <a:gdLst/>
                <a:ahLst/>
                <a:cxnLst/>
                <a:rect l="l" t="t" r="r" b="b"/>
                <a:pathLst>
                  <a:path w="42795" h="44517" extrusionOk="0">
                    <a:moveTo>
                      <a:pt x="42306" y="1"/>
                    </a:moveTo>
                    <a:lnTo>
                      <a:pt x="42306" y="12025"/>
                    </a:lnTo>
                    <a:lnTo>
                      <a:pt x="23925" y="30406"/>
                    </a:lnTo>
                    <a:lnTo>
                      <a:pt x="13762" y="30406"/>
                    </a:lnTo>
                    <a:lnTo>
                      <a:pt x="13690" y="30478"/>
                    </a:lnTo>
                    <a:lnTo>
                      <a:pt x="0" y="44172"/>
                    </a:lnTo>
                    <a:lnTo>
                      <a:pt x="345" y="44516"/>
                    </a:lnTo>
                    <a:lnTo>
                      <a:pt x="13966" y="30895"/>
                    </a:lnTo>
                    <a:lnTo>
                      <a:pt x="24125" y="30895"/>
                    </a:lnTo>
                    <a:lnTo>
                      <a:pt x="24197" y="30823"/>
                    </a:lnTo>
                    <a:lnTo>
                      <a:pt x="42795" y="12230"/>
                    </a:lnTo>
                    <a:lnTo>
                      <a:pt x="4279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3"/>
              <p:cNvSpPr/>
              <p:nvPr/>
            </p:nvSpPr>
            <p:spPr>
              <a:xfrm>
                <a:off x="10208640" y="2996574"/>
                <a:ext cx="956898" cy="954546"/>
              </a:xfrm>
              <a:custGeom>
                <a:avLst/>
                <a:gdLst/>
                <a:ahLst/>
                <a:cxnLst/>
                <a:rect l="l" t="t" r="r" b="b"/>
                <a:pathLst>
                  <a:path w="11393" h="11365" extrusionOk="0">
                    <a:moveTo>
                      <a:pt x="11196" y="0"/>
                    </a:moveTo>
                    <a:lnTo>
                      <a:pt x="11196" y="5008"/>
                    </a:lnTo>
                    <a:lnTo>
                      <a:pt x="5036" y="11168"/>
                    </a:lnTo>
                    <a:lnTo>
                      <a:pt x="1" y="11168"/>
                    </a:lnTo>
                    <a:lnTo>
                      <a:pt x="1" y="11364"/>
                    </a:lnTo>
                    <a:lnTo>
                      <a:pt x="5120" y="11364"/>
                    </a:lnTo>
                    <a:lnTo>
                      <a:pt x="11393" y="5088"/>
                    </a:lnTo>
                    <a:lnTo>
                      <a:pt x="113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 name="Google Shape;80;p3"/>
            <p:cNvGrpSpPr/>
            <p:nvPr/>
          </p:nvGrpSpPr>
          <p:grpSpPr>
            <a:xfrm>
              <a:off x="-1373076" y="1927074"/>
              <a:ext cx="2698431" cy="3917462"/>
              <a:chOff x="7726148" y="679122"/>
              <a:chExt cx="2698431" cy="3917462"/>
            </a:xfrm>
          </p:grpSpPr>
          <p:sp>
            <p:nvSpPr>
              <p:cNvPr id="81" name="Google Shape;81;p3"/>
              <p:cNvSpPr/>
              <p:nvPr/>
            </p:nvSpPr>
            <p:spPr>
              <a:xfrm>
                <a:off x="7726148" y="4468667"/>
                <a:ext cx="148998" cy="127917"/>
              </a:xfrm>
              <a:custGeom>
                <a:avLst/>
                <a:gdLst/>
                <a:ahLst/>
                <a:cxnLst/>
                <a:rect l="l" t="t" r="r" b="b"/>
                <a:pathLst>
                  <a:path w="1774" h="1523" extrusionOk="0">
                    <a:moveTo>
                      <a:pt x="757" y="406"/>
                    </a:moveTo>
                    <a:cubicBezTo>
                      <a:pt x="1077" y="406"/>
                      <a:pt x="1238" y="790"/>
                      <a:pt x="1009" y="1014"/>
                    </a:cubicBezTo>
                    <a:cubicBezTo>
                      <a:pt x="937" y="1087"/>
                      <a:pt x="847" y="1120"/>
                      <a:pt x="759" y="1120"/>
                    </a:cubicBezTo>
                    <a:cubicBezTo>
                      <a:pt x="576" y="1120"/>
                      <a:pt x="401" y="978"/>
                      <a:pt x="401" y="762"/>
                    </a:cubicBezTo>
                    <a:cubicBezTo>
                      <a:pt x="401" y="566"/>
                      <a:pt x="561" y="406"/>
                      <a:pt x="757" y="406"/>
                    </a:cubicBezTo>
                    <a:close/>
                    <a:moveTo>
                      <a:pt x="764" y="1"/>
                    </a:moveTo>
                    <a:cubicBezTo>
                      <a:pt x="374" y="1"/>
                      <a:pt x="1" y="305"/>
                      <a:pt x="1" y="762"/>
                    </a:cubicBezTo>
                    <a:cubicBezTo>
                      <a:pt x="1" y="1182"/>
                      <a:pt x="337" y="1519"/>
                      <a:pt x="757" y="1523"/>
                    </a:cubicBezTo>
                    <a:cubicBezTo>
                      <a:pt x="1434" y="1523"/>
                      <a:pt x="1774" y="702"/>
                      <a:pt x="1294" y="226"/>
                    </a:cubicBezTo>
                    <a:cubicBezTo>
                      <a:pt x="1139" y="70"/>
                      <a:pt x="950" y="1"/>
                      <a:pt x="7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3"/>
              <p:cNvSpPr/>
              <p:nvPr/>
            </p:nvSpPr>
            <p:spPr>
              <a:xfrm>
                <a:off x="9887546" y="2617023"/>
                <a:ext cx="520234" cy="519814"/>
              </a:xfrm>
              <a:custGeom>
                <a:avLst/>
                <a:gdLst/>
                <a:ahLst/>
                <a:cxnLst/>
                <a:rect l="l" t="t" r="r" b="b"/>
                <a:pathLst>
                  <a:path w="6194" h="6189" extrusionOk="0">
                    <a:moveTo>
                      <a:pt x="4428" y="0"/>
                    </a:moveTo>
                    <a:lnTo>
                      <a:pt x="2214" y="2214"/>
                    </a:lnTo>
                    <a:lnTo>
                      <a:pt x="1" y="4427"/>
                    </a:lnTo>
                    <a:lnTo>
                      <a:pt x="1" y="6188"/>
                    </a:lnTo>
                    <a:lnTo>
                      <a:pt x="3095" y="3094"/>
                    </a:lnTo>
                    <a:lnTo>
                      <a:pt x="61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3"/>
              <p:cNvSpPr/>
              <p:nvPr/>
            </p:nvSpPr>
            <p:spPr>
              <a:xfrm>
                <a:off x="10228462" y="679122"/>
                <a:ext cx="148998" cy="127833"/>
              </a:xfrm>
              <a:custGeom>
                <a:avLst/>
                <a:gdLst/>
                <a:ahLst/>
                <a:cxnLst/>
                <a:rect l="l" t="t" r="r" b="b"/>
                <a:pathLst>
                  <a:path w="1774" h="1522" extrusionOk="0">
                    <a:moveTo>
                      <a:pt x="761" y="401"/>
                    </a:moveTo>
                    <a:cubicBezTo>
                      <a:pt x="1082" y="401"/>
                      <a:pt x="1238" y="789"/>
                      <a:pt x="1013" y="1014"/>
                    </a:cubicBezTo>
                    <a:cubicBezTo>
                      <a:pt x="941" y="1086"/>
                      <a:pt x="851" y="1119"/>
                      <a:pt x="763" y="1119"/>
                    </a:cubicBezTo>
                    <a:cubicBezTo>
                      <a:pt x="580" y="1119"/>
                      <a:pt x="405" y="978"/>
                      <a:pt x="405" y="761"/>
                    </a:cubicBezTo>
                    <a:cubicBezTo>
                      <a:pt x="405" y="565"/>
                      <a:pt x="565" y="405"/>
                      <a:pt x="761" y="401"/>
                    </a:cubicBezTo>
                    <a:close/>
                    <a:moveTo>
                      <a:pt x="767" y="0"/>
                    </a:moveTo>
                    <a:cubicBezTo>
                      <a:pt x="376" y="0"/>
                      <a:pt x="1" y="304"/>
                      <a:pt x="1" y="761"/>
                    </a:cubicBezTo>
                    <a:cubicBezTo>
                      <a:pt x="1" y="1182"/>
                      <a:pt x="341" y="1518"/>
                      <a:pt x="761" y="1522"/>
                    </a:cubicBezTo>
                    <a:cubicBezTo>
                      <a:pt x="1438" y="1522"/>
                      <a:pt x="1774" y="701"/>
                      <a:pt x="1298" y="225"/>
                    </a:cubicBezTo>
                    <a:cubicBezTo>
                      <a:pt x="1144" y="70"/>
                      <a:pt x="953" y="0"/>
                      <a:pt x="7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3"/>
              <p:cNvSpPr/>
              <p:nvPr/>
            </p:nvSpPr>
            <p:spPr>
              <a:xfrm>
                <a:off x="7813245" y="777978"/>
                <a:ext cx="2611333" cy="3736295"/>
              </a:xfrm>
              <a:custGeom>
                <a:avLst/>
                <a:gdLst/>
                <a:ahLst/>
                <a:cxnLst/>
                <a:rect l="l" t="t" r="r" b="b"/>
                <a:pathLst>
                  <a:path w="31091" h="44485" extrusionOk="0">
                    <a:moveTo>
                      <a:pt x="28921" y="1"/>
                    </a:moveTo>
                    <a:lnTo>
                      <a:pt x="23577" y="5344"/>
                    </a:lnTo>
                    <a:lnTo>
                      <a:pt x="23577" y="11525"/>
                    </a:lnTo>
                    <a:lnTo>
                      <a:pt x="30686" y="18638"/>
                    </a:lnTo>
                    <a:lnTo>
                      <a:pt x="30686" y="21984"/>
                    </a:lnTo>
                    <a:lnTo>
                      <a:pt x="19218" y="33456"/>
                    </a:lnTo>
                    <a:lnTo>
                      <a:pt x="10744" y="33456"/>
                    </a:lnTo>
                    <a:lnTo>
                      <a:pt x="10688" y="33512"/>
                    </a:lnTo>
                    <a:lnTo>
                      <a:pt x="0" y="44200"/>
                    </a:lnTo>
                    <a:lnTo>
                      <a:pt x="285" y="44484"/>
                    </a:lnTo>
                    <a:lnTo>
                      <a:pt x="10912" y="33857"/>
                    </a:lnTo>
                    <a:lnTo>
                      <a:pt x="19382" y="33857"/>
                    </a:lnTo>
                    <a:lnTo>
                      <a:pt x="19442" y="33797"/>
                    </a:lnTo>
                    <a:lnTo>
                      <a:pt x="31090" y="22148"/>
                    </a:lnTo>
                    <a:lnTo>
                      <a:pt x="31090" y="18474"/>
                    </a:lnTo>
                    <a:lnTo>
                      <a:pt x="23977" y="11361"/>
                    </a:lnTo>
                    <a:lnTo>
                      <a:pt x="23977" y="5509"/>
                    </a:lnTo>
                    <a:lnTo>
                      <a:pt x="29205" y="285"/>
                    </a:lnTo>
                    <a:lnTo>
                      <a:pt x="2892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3"/>
              <p:cNvSpPr/>
              <p:nvPr/>
            </p:nvSpPr>
            <p:spPr>
              <a:xfrm>
                <a:off x="9020853" y="1998017"/>
                <a:ext cx="1057770" cy="1611852"/>
              </a:xfrm>
              <a:custGeom>
                <a:avLst/>
                <a:gdLst/>
                <a:ahLst/>
                <a:cxnLst/>
                <a:rect l="l" t="t" r="r" b="b"/>
                <a:pathLst>
                  <a:path w="12594" h="19191" extrusionOk="0">
                    <a:moveTo>
                      <a:pt x="12481" y="1"/>
                    </a:moveTo>
                    <a:lnTo>
                      <a:pt x="7066" y="5417"/>
                    </a:lnTo>
                    <a:lnTo>
                      <a:pt x="7066" y="12017"/>
                    </a:lnTo>
                    <a:lnTo>
                      <a:pt x="1" y="19078"/>
                    </a:lnTo>
                    <a:lnTo>
                      <a:pt x="117" y="19190"/>
                    </a:lnTo>
                    <a:lnTo>
                      <a:pt x="7226" y="12081"/>
                    </a:lnTo>
                    <a:lnTo>
                      <a:pt x="7226" y="5485"/>
                    </a:lnTo>
                    <a:lnTo>
                      <a:pt x="12593" y="113"/>
                    </a:lnTo>
                    <a:lnTo>
                      <a:pt x="1248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3"/>
              <p:cNvSpPr/>
              <p:nvPr/>
            </p:nvSpPr>
            <p:spPr>
              <a:xfrm>
                <a:off x="9805572" y="1401268"/>
                <a:ext cx="562817" cy="889370"/>
              </a:xfrm>
              <a:custGeom>
                <a:avLst/>
                <a:gdLst/>
                <a:ahLst/>
                <a:cxnLst/>
                <a:rect l="l" t="t" r="r" b="b"/>
                <a:pathLst>
                  <a:path w="6701" h="10589" extrusionOk="0">
                    <a:moveTo>
                      <a:pt x="112" y="1"/>
                    </a:moveTo>
                    <a:lnTo>
                      <a:pt x="0" y="117"/>
                    </a:lnTo>
                    <a:lnTo>
                      <a:pt x="6541" y="6658"/>
                    </a:lnTo>
                    <a:lnTo>
                      <a:pt x="6541" y="10588"/>
                    </a:lnTo>
                    <a:lnTo>
                      <a:pt x="6701" y="10588"/>
                    </a:lnTo>
                    <a:lnTo>
                      <a:pt x="6701" y="6590"/>
                    </a:lnTo>
                    <a:lnTo>
                      <a:pt x="11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 name="Google Shape;87;p3"/>
            <p:cNvGrpSpPr/>
            <p:nvPr/>
          </p:nvGrpSpPr>
          <p:grpSpPr>
            <a:xfrm>
              <a:off x="562194" y="410025"/>
              <a:ext cx="258605" cy="258941"/>
              <a:chOff x="8925357" y="2817675"/>
              <a:chExt cx="258605" cy="258941"/>
            </a:xfrm>
          </p:grpSpPr>
          <p:sp>
            <p:nvSpPr>
              <p:cNvPr id="88" name="Google Shape;88;p3"/>
              <p:cNvSpPr/>
              <p:nvPr/>
            </p:nvSpPr>
            <p:spPr>
              <a:xfrm>
                <a:off x="9033956" y="2817675"/>
                <a:ext cx="41155" cy="258941"/>
              </a:xfrm>
              <a:custGeom>
                <a:avLst/>
                <a:gdLst/>
                <a:ahLst/>
                <a:cxnLst/>
                <a:rect l="l" t="t" r="r" b="b"/>
                <a:pathLst>
                  <a:path w="490" h="3083" extrusionOk="0">
                    <a:moveTo>
                      <a:pt x="1" y="1"/>
                    </a:moveTo>
                    <a:lnTo>
                      <a:pt x="1" y="3083"/>
                    </a:lnTo>
                    <a:lnTo>
                      <a:pt x="489" y="3083"/>
                    </a:lnTo>
                    <a:lnTo>
                      <a:pt x="48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3"/>
              <p:cNvSpPr/>
              <p:nvPr/>
            </p:nvSpPr>
            <p:spPr>
              <a:xfrm>
                <a:off x="8925357" y="2926610"/>
                <a:ext cx="258605" cy="41155"/>
              </a:xfrm>
              <a:custGeom>
                <a:avLst/>
                <a:gdLst/>
                <a:ahLst/>
                <a:cxnLst/>
                <a:rect l="l" t="t" r="r" b="b"/>
                <a:pathLst>
                  <a:path w="3079" h="490" extrusionOk="0">
                    <a:moveTo>
                      <a:pt x="1" y="1"/>
                    </a:moveTo>
                    <a:lnTo>
                      <a:pt x="1" y="489"/>
                    </a:lnTo>
                    <a:lnTo>
                      <a:pt x="3079" y="489"/>
                    </a:lnTo>
                    <a:lnTo>
                      <a:pt x="307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 name="Google Shape;90;p3"/>
            <p:cNvGrpSpPr/>
            <p:nvPr/>
          </p:nvGrpSpPr>
          <p:grpSpPr>
            <a:xfrm rot="5400000">
              <a:off x="8467489" y="2523161"/>
              <a:ext cx="556854" cy="97176"/>
              <a:chOff x="8351789" y="4872911"/>
              <a:chExt cx="556854" cy="97176"/>
            </a:xfrm>
          </p:grpSpPr>
          <p:sp>
            <p:nvSpPr>
              <p:cNvPr id="91" name="Google Shape;91;p3"/>
              <p:cNvSpPr/>
              <p:nvPr/>
            </p:nvSpPr>
            <p:spPr>
              <a:xfrm>
                <a:off x="8351789" y="4872911"/>
                <a:ext cx="137324" cy="97176"/>
              </a:xfrm>
              <a:custGeom>
                <a:avLst/>
                <a:gdLst/>
                <a:ahLst/>
                <a:cxnLst/>
                <a:rect l="l" t="t" r="r" b="b"/>
                <a:pathLst>
                  <a:path w="1635" h="1157" extrusionOk="0">
                    <a:moveTo>
                      <a:pt x="1" y="0"/>
                    </a:moveTo>
                    <a:lnTo>
                      <a:pt x="954" y="1157"/>
                    </a:lnTo>
                    <a:lnTo>
                      <a:pt x="1634" y="1157"/>
                    </a:lnTo>
                    <a:lnTo>
                      <a:pt x="6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3"/>
              <p:cNvSpPr/>
              <p:nvPr/>
            </p:nvSpPr>
            <p:spPr>
              <a:xfrm>
                <a:off x="8456357" y="4872911"/>
                <a:ext cx="137576" cy="97176"/>
              </a:xfrm>
              <a:custGeom>
                <a:avLst/>
                <a:gdLst/>
                <a:ahLst/>
                <a:cxnLst/>
                <a:rect l="l" t="t" r="r" b="b"/>
                <a:pathLst>
                  <a:path w="1638" h="1157" extrusionOk="0">
                    <a:moveTo>
                      <a:pt x="1" y="0"/>
                    </a:moveTo>
                    <a:lnTo>
                      <a:pt x="958" y="1157"/>
                    </a:lnTo>
                    <a:lnTo>
                      <a:pt x="1638" y="1157"/>
                    </a:lnTo>
                    <a:lnTo>
                      <a:pt x="6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3"/>
              <p:cNvSpPr/>
              <p:nvPr/>
            </p:nvSpPr>
            <p:spPr>
              <a:xfrm>
                <a:off x="8561260" y="4872911"/>
                <a:ext cx="137576" cy="97176"/>
              </a:xfrm>
              <a:custGeom>
                <a:avLst/>
                <a:gdLst/>
                <a:ahLst/>
                <a:cxnLst/>
                <a:rect l="l" t="t" r="r" b="b"/>
                <a:pathLst>
                  <a:path w="1638" h="1157" extrusionOk="0">
                    <a:moveTo>
                      <a:pt x="1" y="0"/>
                    </a:moveTo>
                    <a:lnTo>
                      <a:pt x="957" y="1157"/>
                    </a:lnTo>
                    <a:lnTo>
                      <a:pt x="1638" y="1157"/>
                    </a:lnTo>
                    <a:lnTo>
                      <a:pt x="6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3"/>
              <p:cNvSpPr/>
              <p:nvPr/>
            </p:nvSpPr>
            <p:spPr>
              <a:xfrm>
                <a:off x="8666164" y="4872911"/>
                <a:ext cx="137576" cy="97176"/>
              </a:xfrm>
              <a:custGeom>
                <a:avLst/>
                <a:gdLst/>
                <a:ahLst/>
                <a:cxnLst/>
                <a:rect l="l" t="t" r="r" b="b"/>
                <a:pathLst>
                  <a:path w="1638" h="1157" extrusionOk="0">
                    <a:moveTo>
                      <a:pt x="1" y="0"/>
                    </a:moveTo>
                    <a:lnTo>
                      <a:pt x="957" y="1157"/>
                    </a:lnTo>
                    <a:lnTo>
                      <a:pt x="1638" y="1157"/>
                    </a:lnTo>
                    <a:lnTo>
                      <a:pt x="6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3"/>
              <p:cNvSpPr/>
              <p:nvPr/>
            </p:nvSpPr>
            <p:spPr>
              <a:xfrm>
                <a:off x="8771067" y="4872911"/>
                <a:ext cx="137576" cy="97176"/>
              </a:xfrm>
              <a:custGeom>
                <a:avLst/>
                <a:gdLst/>
                <a:ahLst/>
                <a:cxnLst/>
                <a:rect l="l" t="t" r="r" b="b"/>
                <a:pathLst>
                  <a:path w="1638" h="1157" extrusionOk="0">
                    <a:moveTo>
                      <a:pt x="0" y="0"/>
                    </a:moveTo>
                    <a:lnTo>
                      <a:pt x="957" y="1157"/>
                    </a:lnTo>
                    <a:lnTo>
                      <a:pt x="1638" y="1157"/>
                    </a:lnTo>
                    <a:lnTo>
                      <a:pt x="6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6" name="Google Shape;96;p3"/>
            <p:cNvSpPr/>
            <p:nvPr/>
          </p:nvSpPr>
          <p:spPr>
            <a:xfrm>
              <a:off x="7306875" y="4600447"/>
              <a:ext cx="2229499" cy="657745"/>
            </a:xfrm>
            <a:custGeom>
              <a:avLst/>
              <a:gdLst/>
              <a:ahLst/>
              <a:cxnLst/>
              <a:rect l="l" t="t" r="r" b="b"/>
              <a:pathLst>
                <a:path w="21985" h="6486" extrusionOk="0">
                  <a:moveTo>
                    <a:pt x="21784" y="1"/>
                  </a:moveTo>
                  <a:lnTo>
                    <a:pt x="19442" y="2342"/>
                  </a:lnTo>
                  <a:lnTo>
                    <a:pt x="3943" y="2342"/>
                  </a:lnTo>
                  <a:lnTo>
                    <a:pt x="0" y="6285"/>
                  </a:lnTo>
                  <a:lnTo>
                    <a:pt x="201" y="6485"/>
                  </a:lnTo>
                  <a:lnTo>
                    <a:pt x="4059" y="2626"/>
                  </a:lnTo>
                  <a:lnTo>
                    <a:pt x="19558" y="2626"/>
                  </a:lnTo>
                  <a:lnTo>
                    <a:pt x="21984" y="201"/>
                  </a:lnTo>
                  <a:lnTo>
                    <a:pt x="2178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3"/>
            <p:cNvSpPr/>
            <p:nvPr/>
          </p:nvSpPr>
          <p:spPr>
            <a:xfrm rot="-5400000">
              <a:off x="7658071" y="-461281"/>
              <a:ext cx="1325446" cy="1878100"/>
            </a:xfrm>
            <a:custGeom>
              <a:avLst/>
              <a:gdLst/>
              <a:ahLst/>
              <a:cxnLst/>
              <a:rect l="l" t="t" r="r" b="b"/>
              <a:pathLst>
                <a:path w="15781" h="22361" extrusionOk="0">
                  <a:moveTo>
                    <a:pt x="15640" y="0"/>
                  </a:moveTo>
                  <a:lnTo>
                    <a:pt x="9404" y="6237"/>
                  </a:lnTo>
                  <a:lnTo>
                    <a:pt x="9404" y="12821"/>
                  </a:lnTo>
                  <a:lnTo>
                    <a:pt x="1" y="22224"/>
                  </a:lnTo>
                  <a:lnTo>
                    <a:pt x="141" y="22360"/>
                  </a:lnTo>
                  <a:lnTo>
                    <a:pt x="9600" y="12902"/>
                  </a:lnTo>
                  <a:lnTo>
                    <a:pt x="9600" y="6317"/>
                  </a:lnTo>
                  <a:lnTo>
                    <a:pt x="15780" y="137"/>
                  </a:lnTo>
                  <a:lnTo>
                    <a:pt x="156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 name="Google Shape;98;p3"/>
          <p:cNvSpPr txBox="1">
            <a:spLocks noGrp="1"/>
          </p:cNvSpPr>
          <p:nvPr>
            <p:ph type="title"/>
          </p:nvPr>
        </p:nvSpPr>
        <p:spPr>
          <a:xfrm>
            <a:off x="1320300" y="2096633"/>
            <a:ext cx="6503400" cy="1050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7000"/>
              <a:buNone/>
              <a:defRPr sz="5500"/>
            </a:lvl1pPr>
            <a:lvl2pPr lvl="1" algn="ctr" rtl="0">
              <a:lnSpc>
                <a:spcPct val="100000"/>
              </a:lnSpc>
              <a:spcBef>
                <a:spcPts val="0"/>
              </a:spcBef>
              <a:spcAft>
                <a:spcPts val="0"/>
              </a:spcAft>
              <a:buSzPts val="5000"/>
              <a:buNone/>
              <a:defRPr sz="5000"/>
            </a:lvl2pPr>
            <a:lvl3pPr lvl="2" algn="ctr" rtl="0">
              <a:lnSpc>
                <a:spcPct val="100000"/>
              </a:lnSpc>
              <a:spcBef>
                <a:spcPts val="0"/>
              </a:spcBef>
              <a:spcAft>
                <a:spcPts val="0"/>
              </a:spcAft>
              <a:buSzPts val="5000"/>
              <a:buNone/>
              <a:defRPr sz="5000"/>
            </a:lvl3pPr>
            <a:lvl4pPr lvl="3" algn="ctr" rtl="0">
              <a:lnSpc>
                <a:spcPct val="100000"/>
              </a:lnSpc>
              <a:spcBef>
                <a:spcPts val="0"/>
              </a:spcBef>
              <a:spcAft>
                <a:spcPts val="0"/>
              </a:spcAft>
              <a:buSzPts val="5000"/>
              <a:buNone/>
              <a:defRPr sz="5000"/>
            </a:lvl4pPr>
            <a:lvl5pPr lvl="4" algn="ctr" rtl="0">
              <a:lnSpc>
                <a:spcPct val="100000"/>
              </a:lnSpc>
              <a:spcBef>
                <a:spcPts val="0"/>
              </a:spcBef>
              <a:spcAft>
                <a:spcPts val="0"/>
              </a:spcAft>
              <a:buSzPts val="5000"/>
              <a:buNone/>
              <a:defRPr sz="5000"/>
            </a:lvl5pPr>
            <a:lvl6pPr lvl="5" algn="ctr" rtl="0">
              <a:lnSpc>
                <a:spcPct val="100000"/>
              </a:lnSpc>
              <a:spcBef>
                <a:spcPts val="0"/>
              </a:spcBef>
              <a:spcAft>
                <a:spcPts val="0"/>
              </a:spcAft>
              <a:buSzPts val="5000"/>
              <a:buNone/>
              <a:defRPr sz="5000"/>
            </a:lvl6pPr>
            <a:lvl7pPr lvl="6" algn="ctr" rtl="0">
              <a:lnSpc>
                <a:spcPct val="100000"/>
              </a:lnSpc>
              <a:spcBef>
                <a:spcPts val="0"/>
              </a:spcBef>
              <a:spcAft>
                <a:spcPts val="0"/>
              </a:spcAft>
              <a:buSzPts val="5000"/>
              <a:buNone/>
              <a:defRPr sz="5000"/>
            </a:lvl7pPr>
            <a:lvl8pPr lvl="7" algn="ctr" rtl="0">
              <a:lnSpc>
                <a:spcPct val="100000"/>
              </a:lnSpc>
              <a:spcBef>
                <a:spcPts val="0"/>
              </a:spcBef>
              <a:spcAft>
                <a:spcPts val="0"/>
              </a:spcAft>
              <a:buSzPts val="5000"/>
              <a:buNone/>
              <a:defRPr sz="5000"/>
            </a:lvl8pPr>
            <a:lvl9pPr lvl="8" algn="ctr" rtl="0">
              <a:lnSpc>
                <a:spcPct val="100000"/>
              </a:lnSpc>
              <a:spcBef>
                <a:spcPts val="0"/>
              </a:spcBef>
              <a:spcAft>
                <a:spcPts val="0"/>
              </a:spcAft>
              <a:buSzPts val="5000"/>
              <a:buNone/>
              <a:defRPr sz="5000"/>
            </a:lvl9pPr>
          </a:lstStyle>
          <a:p>
            <a:endParaRPr/>
          </a:p>
        </p:txBody>
      </p:sp>
      <p:sp>
        <p:nvSpPr>
          <p:cNvPr id="99" name="Google Shape;99;p3"/>
          <p:cNvSpPr txBox="1">
            <a:spLocks noGrp="1"/>
          </p:cNvSpPr>
          <p:nvPr>
            <p:ph type="title" idx="2" hasCustomPrompt="1"/>
          </p:nvPr>
        </p:nvSpPr>
        <p:spPr>
          <a:xfrm>
            <a:off x="3915450" y="1163052"/>
            <a:ext cx="1313100" cy="771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5000"/>
              <a:buNone/>
              <a:defRPr sz="5500"/>
            </a:lvl1pPr>
            <a:lvl2pPr lvl="1" algn="ctr" rtl="0">
              <a:lnSpc>
                <a:spcPct val="100000"/>
              </a:lnSpc>
              <a:spcBef>
                <a:spcPts val="0"/>
              </a:spcBef>
              <a:spcAft>
                <a:spcPts val="0"/>
              </a:spcAft>
              <a:buSzPts val="5000"/>
              <a:buNone/>
              <a:defRPr sz="5000"/>
            </a:lvl2pPr>
            <a:lvl3pPr lvl="2" algn="ctr" rtl="0">
              <a:lnSpc>
                <a:spcPct val="100000"/>
              </a:lnSpc>
              <a:spcBef>
                <a:spcPts val="0"/>
              </a:spcBef>
              <a:spcAft>
                <a:spcPts val="0"/>
              </a:spcAft>
              <a:buSzPts val="5000"/>
              <a:buNone/>
              <a:defRPr sz="5000"/>
            </a:lvl3pPr>
            <a:lvl4pPr lvl="3" algn="ctr" rtl="0">
              <a:lnSpc>
                <a:spcPct val="100000"/>
              </a:lnSpc>
              <a:spcBef>
                <a:spcPts val="0"/>
              </a:spcBef>
              <a:spcAft>
                <a:spcPts val="0"/>
              </a:spcAft>
              <a:buSzPts val="5000"/>
              <a:buNone/>
              <a:defRPr sz="5000"/>
            </a:lvl4pPr>
            <a:lvl5pPr lvl="4" algn="ctr" rtl="0">
              <a:lnSpc>
                <a:spcPct val="100000"/>
              </a:lnSpc>
              <a:spcBef>
                <a:spcPts val="0"/>
              </a:spcBef>
              <a:spcAft>
                <a:spcPts val="0"/>
              </a:spcAft>
              <a:buSzPts val="5000"/>
              <a:buNone/>
              <a:defRPr sz="5000"/>
            </a:lvl5pPr>
            <a:lvl6pPr lvl="5" algn="ctr" rtl="0">
              <a:lnSpc>
                <a:spcPct val="100000"/>
              </a:lnSpc>
              <a:spcBef>
                <a:spcPts val="0"/>
              </a:spcBef>
              <a:spcAft>
                <a:spcPts val="0"/>
              </a:spcAft>
              <a:buSzPts val="5000"/>
              <a:buNone/>
              <a:defRPr sz="5000"/>
            </a:lvl6pPr>
            <a:lvl7pPr lvl="6" algn="ctr" rtl="0">
              <a:lnSpc>
                <a:spcPct val="100000"/>
              </a:lnSpc>
              <a:spcBef>
                <a:spcPts val="0"/>
              </a:spcBef>
              <a:spcAft>
                <a:spcPts val="0"/>
              </a:spcAft>
              <a:buSzPts val="5000"/>
              <a:buNone/>
              <a:defRPr sz="5000"/>
            </a:lvl7pPr>
            <a:lvl8pPr lvl="7" algn="ctr" rtl="0">
              <a:lnSpc>
                <a:spcPct val="100000"/>
              </a:lnSpc>
              <a:spcBef>
                <a:spcPts val="0"/>
              </a:spcBef>
              <a:spcAft>
                <a:spcPts val="0"/>
              </a:spcAft>
              <a:buSzPts val="5000"/>
              <a:buNone/>
              <a:defRPr sz="5000"/>
            </a:lvl8pPr>
            <a:lvl9pPr lvl="8" algn="ctr" rtl="0">
              <a:lnSpc>
                <a:spcPct val="100000"/>
              </a:lnSpc>
              <a:spcBef>
                <a:spcPts val="0"/>
              </a:spcBef>
              <a:spcAft>
                <a:spcPts val="0"/>
              </a:spcAft>
              <a:buSzPts val="5000"/>
              <a:buNone/>
              <a:defRPr sz="5000"/>
            </a:lvl9pPr>
          </a:lstStyle>
          <a:p>
            <a:r>
              <a:t>xx%</a:t>
            </a:r>
          </a:p>
        </p:txBody>
      </p:sp>
      <p:sp>
        <p:nvSpPr>
          <p:cNvPr id="100" name="Google Shape;100;p3"/>
          <p:cNvSpPr txBox="1">
            <a:spLocks noGrp="1"/>
          </p:cNvSpPr>
          <p:nvPr>
            <p:ph type="subTitle" idx="1"/>
          </p:nvPr>
        </p:nvSpPr>
        <p:spPr>
          <a:xfrm>
            <a:off x="3052350" y="3267278"/>
            <a:ext cx="3039300" cy="699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800"/>
            </a:lvl1pPr>
            <a:lvl2pPr lvl="1" algn="ctr" rtl="0">
              <a:lnSpc>
                <a:spcPct val="100000"/>
              </a:lnSpc>
              <a:spcBef>
                <a:spcPts val="0"/>
              </a:spcBef>
              <a:spcAft>
                <a:spcPts val="0"/>
              </a:spcAft>
              <a:buNone/>
              <a:defRPr sz="1800"/>
            </a:lvl2pPr>
            <a:lvl3pPr lvl="2" algn="ctr" rtl="0">
              <a:lnSpc>
                <a:spcPct val="100000"/>
              </a:lnSpc>
              <a:spcBef>
                <a:spcPts val="0"/>
              </a:spcBef>
              <a:spcAft>
                <a:spcPts val="0"/>
              </a:spcAft>
              <a:buNone/>
              <a:defRPr sz="1800"/>
            </a:lvl3pPr>
            <a:lvl4pPr lvl="3" algn="ctr" rtl="0">
              <a:lnSpc>
                <a:spcPct val="100000"/>
              </a:lnSpc>
              <a:spcBef>
                <a:spcPts val="0"/>
              </a:spcBef>
              <a:spcAft>
                <a:spcPts val="0"/>
              </a:spcAft>
              <a:buNone/>
              <a:defRPr sz="1800"/>
            </a:lvl4pPr>
            <a:lvl5pPr lvl="4" algn="ctr" rtl="0">
              <a:lnSpc>
                <a:spcPct val="100000"/>
              </a:lnSpc>
              <a:spcBef>
                <a:spcPts val="0"/>
              </a:spcBef>
              <a:spcAft>
                <a:spcPts val="0"/>
              </a:spcAft>
              <a:buNone/>
              <a:defRPr sz="1800"/>
            </a:lvl5pPr>
            <a:lvl6pPr lvl="5" algn="ctr" rtl="0">
              <a:lnSpc>
                <a:spcPct val="100000"/>
              </a:lnSpc>
              <a:spcBef>
                <a:spcPts val="0"/>
              </a:spcBef>
              <a:spcAft>
                <a:spcPts val="0"/>
              </a:spcAft>
              <a:buNone/>
              <a:defRPr sz="1800"/>
            </a:lvl6pPr>
            <a:lvl7pPr lvl="6" algn="ctr" rtl="0">
              <a:lnSpc>
                <a:spcPct val="100000"/>
              </a:lnSpc>
              <a:spcBef>
                <a:spcPts val="0"/>
              </a:spcBef>
              <a:spcAft>
                <a:spcPts val="0"/>
              </a:spcAft>
              <a:buNone/>
              <a:defRPr sz="1800"/>
            </a:lvl7pPr>
            <a:lvl8pPr lvl="7" algn="ctr" rtl="0">
              <a:lnSpc>
                <a:spcPct val="100000"/>
              </a:lnSpc>
              <a:spcBef>
                <a:spcPts val="0"/>
              </a:spcBef>
              <a:spcAft>
                <a:spcPts val="0"/>
              </a:spcAft>
              <a:buNone/>
              <a:defRPr sz="1800"/>
            </a:lvl8pPr>
            <a:lvl9pPr lvl="8" algn="ctr" rtl="0">
              <a:lnSpc>
                <a:spcPct val="100000"/>
              </a:lnSpc>
              <a:spcBef>
                <a:spcPts val="0"/>
              </a:spcBef>
              <a:spcAft>
                <a:spcPts val="0"/>
              </a:spcAft>
              <a:buNone/>
              <a:defRPr sz="1800"/>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ext 2">
  <p:cSld name="CUSTOM_10_1_1_1_1_1_1_1_1_1">
    <p:spTree>
      <p:nvGrpSpPr>
        <p:cNvPr id="1" name="Shape 648"/>
        <p:cNvGrpSpPr/>
        <p:nvPr/>
      </p:nvGrpSpPr>
      <p:grpSpPr>
        <a:xfrm>
          <a:off x="0" y="0"/>
          <a:ext cx="0" cy="0"/>
          <a:chOff x="0" y="0"/>
          <a:chExt cx="0" cy="0"/>
        </a:xfrm>
      </p:grpSpPr>
      <p:sp>
        <p:nvSpPr>
          <p:cNvPr id="649" name="Google Shape;649;p21"/>
          <p:cNvSpPr txBox="1">
            <a:spLocks noGrp="1"/>
          </p:cNvSpPr>
          <p:nvPr>
            <p:ph type="body" idx="1"/>
          </p:nvPr>
        </p:nvSpPr>
        <p:spPr>
          <a:xfrm>
            <a:off x="722375" y="1129950"/>
            <a:ext cx="7704000" cy="3478500"/>
          </a:xfrm>
          <a:prstGeom prst="rect">
            <a:avLst/>
          </a:prstGeom>
        </p:spPr>
        <p:txBody>
          <a:bodyPr spcFirstLastPara="1" wrap="square" lIns="91425" tIns="91425" rIns="91425" bIns="91425" anchor="t" anchorCtr="0">
            <a:noAutofit/>
          </a:bodyPr>
          <a:lstStyle>
            <a:lvl1pPr marL="457200" lvl="0" indent="-323850" rtl="0">
              <a:lnSpc>
                <a:spcPct val="100000"/>
              </a:lnSpc>
              <a:spcBef>
                <a:spcPts val="0"/>
              </a:spcBef>
              <a:spcAft>
                <a:spcPts val="0"/>
              </a:spcAft>
              <a:buSzPts val="1500"/>
              <a:buChar char="●"/>
              <a:defRPr/>
            </a:lvl1pPr>
            <a:lvl2pPr marL="914400" lvl="1" indent="-323850" rtl="0">
              <a:lnSpc>
                <a:spcPct val="100000"/>
              </a:lnSpc>
              <a:spcBef>
                <a:spcPts val="1000"/>
              </a:spcBef>
              <a:spcAft>
                <a:spcPts val="0"/>
              </a:spcAft>
              <a:buSzPts val="1500"/>
              <a:buChar char="○"/>
              <a:defRPr/>
            </a:lvl2pPr>
            <a:lvl3pPr marL="1371600" lvl="2" indent="-323850" rtl="0">
              <a:lnSpc>
                <a:spcPct val="100000"/>
              </a:lnSpc>
              <a:spcBef>
                <a:spcPts val="0"/>
              </a:spcBef>
              <a:spcAft>
                <a:spcPts val="0"/>
              </a:spcAft>
              <a:buSzPts val="1500"/>
              <a:buChar char="■"/>
              <a:defRPr/>
            </a:lvl3pPr>
            <a:lvl4pPr marL="1828800" lvl="3" indent="-323850" rtl="0">
              <a:lnSpc>
                <a:spcPct val="100000"/>
              </a:lnSpc>
              <a:spcBef>
                <a:spcPts val="0"/>
              </a:spcBef>
              <a:spcAft>
                <a:spcPts val="0"/>
              </a:spcAft>
              <a:buSzPts val="1500"/>
              <a:buChar char="●"/>
              <a:defRPr/>
            </a:lvl4pPr>
            <a:lvl5pPr marL="2286000" lvl="4" indent="-323850" rtl="0">
              <a:lnSpc>
                <a:spcPct val="100000"/>
              </a:lnSpc>
              <a:spcBef>
                <a:spcPts val="0"/>
              </a:spcBef>
              <a:spcAft>
                <a:spcPts val="0"/>
              </a:spcAft>
              <a:buSzPts val="1500"/>
              <a:buChar char="○"/>
              <a:defRPr/>
            </a:lvl5pPr>
            <a:lvl6pPr marL="2743200" lvl="5" indent="-323850" rtl="0">
              <a:lnSpc>
                <a:spcPct val="100000"/>
              </a:lnSpc>
              <a:spcBef>
                <a:spcPts val="0"/>
              </a:spcBef>
              <a:spcAft>
                <a:spcPts val="0"/>
              </a:spcAft>
              <a:buSzPts val="1500"/>
              <a:buChar char="■"/>
              <a:defRPr/>
            </a:lvl6pPr>
            <a:lvl7pPr marL="3200400" lvl="6" indent="-323850" rtl="0">
              <a:lnSpc>
                <a:spcPct val="100000"/>
              </a:lnSpc>
              <a:spcBef>
                <a:spcPts val="0"/>
              </a:spcBef>
              <a:spcAft>
                <a:spcPts val="0"/>
              </a:spcAft>
              <a:buSzPts val="1500"/>
              <a:buChar char="●"/>
              <a:defRPr/>
            </a:lvl7pPr>
            <a:lvl8pPr marL="3657600" lvl="7" indent="-323850" rtl="0">
              <a:lnSpc>
                <a:spcPct val="100000"/>
              </a:lnSpc>
              <a:spcBef>
                <a:spcPts val="0"/>
              </a:spcBef>
              <a:spcAft>
                <a:spcPts val="0"/>
              </a:spcAft>
              <a:buSzPts val="1500"/>
              <a:buChar char="○"/>
              <a:defRPr/>
            </a:lvl8pPr>
            <a:lvl9pPr marL="4114800" lvl="8" indent="-323850" rtl="0">
              <a:lnSpc>
                <a:spcPct val="100000"/>
              </a:lnSpc>
              <a:spcBef>
                <a:spcPts val="0"/>
              </a:spcBef>
              <a:spcAft>
                <a:spcPts val="0"/>
              </a:spcAft>
              <a:buSzPts val="1500"/>
              <a:buChar char="■"/>
              <a:defRPr/>
            </a:lvl9pPr>
          </a:lstStyle>
          <a:p>
            <a:endParaRPr/>
          </a:p>
        </p:txBody>
      </p:sp>
      <p:sp>
        <p:nvSpPr>
          <p:cNvPr id="650" name="Google Shape;650;p21"/>
          <p:cNvSpPr txBox="1">
            <a:spLocks noGrp="1"/>
          </p:cNvSpPr>
          <p:nvPr>
            <p:ph type="title"/>
          </p:nvPr>
        </p:nvSpPr>
        <p:spPr>
          <a:xfrm>
            <a:off x="720000" y="387600"/>
            <a:ext cx="7704000" cy="592200"/>
          </a:xfrm>
          <a:prstGeom prst="rect">
            <a:avLst/>
          </a:prstGeom>
          <a:noFill/>
        </p:spPr>
        <p:txBody>
          <a:bodyPr spcFirstLastPara="1" wrap="square" lIns="91425" tIns="91425" rIns="91425" bIns="91425" anchor="t" anchorCtr="0">
            <a:noAutofit/>
          </a:bodyPr>
          <a:lstStyle>
            <a:lvl1pPr lvl="0" rtl="0">
              <a:spcBef>
                <a:spcPts val="0"/>
              </a:spcBef>
              <a:spcAft>
                <a:spcPts val="0"/>
              </a:spcAft>
              <a:buSzPts val="3000"/>
              <a:buNone/>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grpSp>
        <p:nvGrpSpPr>
          <p:cNvPr id="651" name="Google Shape;651;p21"/>
          <p:cNvGrpSpPr/>
          <p:nvPr/>
        </p:nvGrpSpPr>
        <p:grpSpPr>
          <a:xfrm flipH="1">
            <a:off x="4940054" y="3761619"/>
            <a:ext cx="4859943" cy="2698431"/>
            <a:chOff x="-788304" y="3837819"/>
            <a:chExt cx="4859943" cy="2698431"/>
          </a:xfrm>
        </p:grpSpPr>
        <p:sp>
          <p:nvSpPr>
            <p:cNvPr id="652" name="Google Shape;652;p21"/>
            <p:cNvSpPr/>
            <p:nvPr/>
          </p:nvSpPr>
          <p:spPr>
            <a:xfrm flipH="1">
              <a:off x="-788304" y="4174967"/>
              <a:ext cx="2494083" cy="1471900"/>
            </a:xfrm>
            <a:custGeom>
              <a:avLst/>
              <a:gdLst/>
              <a:ahLst/>
              <a:cxnLst/>
              <a:rect l="l" t="t" r="r" b="b"/>
              <a:pathLst>
                <a:path w="22289" h="13154" extrusionOk="0">
                  <a:moveTo>
                    <a:pt x="14063" y="0"/>
                  </a:moveTo>
                  <a:lnTo>
                    <a:pt x="11521" y="2542"/>
                  </a:lnTo>
                  <a:lnTo>
                    <a:pt x="10616" y="2542"/>
                  </a:lnTo>
                  <a:lnTo>
                    <a:pt x="1" y="13154"/>
                  </a:lnTo>
                  <a:lnTo>
                    <a:pt x="5249" y="13154"/>
                  </a:lnTo>
                  <a:lnTo>
                    <a:pt x="9572" y="8831"/>
                  </a:lnTo>
                  <a:lnTo>
                    <a:pt x="13515" y="8831"/>
                  </a:lnTo>
                  <a:lnTo>
                    <a:pt x="22289" y="52"/>
                  </a:lnTo>
                  <a:lnTo>
                    <a:pt x="1406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3" name="Google Shape;653;p21"/>
            <p:cNvGrpSpPr/>
            <p:nvPr/>
          </p:nvGrpSpPr>
          <p:grpSpPr>
            <a:xfrm flipH="1">
              <a:off x="1320304" y="4461358"/>
              <a:ext cx="647437" cy="321825"/>
              <a:chOff x="7990044" y="3252744"/>
              <a:chExt cx="516874" cy="256925"/>
            </a:xfrm>
          </p:grpSpPr>
          <p:sp>
            <p:nvSpPr>
              <p:cNvPr id="654" name="Google Shape;654;p21"/>
              <p:cNvSpPr/>
              <p:nvPr/>
            </p:nvSpPr>
            <p:spPr>
              <a:xfrm>
                <a:off x="8208922" y="3431894"/>
                <a:ext cx="78111" cy="77775"/>
              </a:xfrm>
              <a:custGeom>
                <a:avLst/>
                <a:gdLst/>
                <a:ahLst/>
                <a:cxnLst/>
                <a:rect l="l" t="t" r="r" b="b"/>
                <a:pathLst>
                  <a:path w="930" h="926" extrusionOk="0">
                    <a:moveTo>
                      <a:pt x="129" y="1"/>
                    </a:moveTo>
                    <a:lnTo>
                      <a:pt x="1" y="125"/>
                    </a:lnTo>
                    <a:lnTo>
                      <a:pt x="801" y="926"/>
                    </a:lnTo>
                    <a:lnTo>
                      <a:pt x="929" y="798"/>
                    </a:lnTo>
                    <a:lnTo>
                      <a:pt x="12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21"/>
              <p:cNvSpPr/>
              <p:nvPr/>
            </p:nvSpPr>
            <p:spPr>
              <a:xfrm>
                <a:off x="8208922" y="3431558"/>
                <a:ext cx="77775" cy="77775"/>
              </a:xfrm>
              <a:custGeom>
                <a:avLst/>
                <a:gdLst/>
                <a:ahLst/>
                <a:cxnLst/>
                <a:rect l="l" t="t" r="r" b="b"/>
                <a:pathLst>
                  <a:path w="926" h="926" extrusionOk="0">
                    <a:moveTo>
                      <a:pt x="801" y="1"/>
                    </a:moveTo>
                    <a:lnTo>
                      <a:pt x="1" y="798"/>
                    </a:lnTo>
                    <a:lnTo>
                      <a:pt x="125" y="926"/>
                    </a:lnTo>
                    <a:lnTo>
                      <a:pt x="925" y="125"/>
                    </a:lnTo>
                    <a:lnTo>
                      <a:pt x="80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21"/>
              <p:cNvSpPr/>
              <p:nvPr/>
            </p:nvSpPr>
            <p:spPr>
              <a:xfrm>
                <a:off x="7990044" y="3431894"/>
                <a:ext cx="78111" cy="77775"/>
              </a:xfrm>
              <a:custGeom>
                <a:avLst/>
                <a:gdLst/>
                <a:ahLst/>
                <a:cxnLst/>
                <a:rect l="l" t="t" r="r" b="b"/>
                <a:pathLst>
                  <a:path w="930" h="926" extrusionOk="0">
                    <a:moveTo>
                      <a:pt x="129" y="1"/>
                    </a:moveTo>
                    <a:lnTo>
                      <a:pt x="1" y="125"/>
                    </a:lnTo>
                    <a:lnTo>
                      <a:pt x="801" y="926"/>
                    </a:lnTo>
                    <a:lnTo>
                      <a:pt x="930" y="798"/>
                    </a:lnTo>
                    <a:lnTo>
                      <a:pt x="12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21"/>
              <p:cNvSpPr/>
              <p:nvPr/>
            </p:nvSpPr>
            <p:spPr>
              <a:xfrm>
                <a:off x="7990044" y="3431558"/>
                <a:ext cx="77775" cy="77775"/>
              </a:xfrm>
              <a:custGeom>
                <a:avLst/>
                <a:gdLst/>
                <a:ahLst/>
                <a:cxnLst/>
                <a:rect l="l" t="t" r="r" b="b"/>
                <a:pathLst>
                  <a:path w="926" h="926" extrusionOk="0">
                    <a:moveTo>
                      <a:pt x="801" y="1"/>
                    </a:moveTo>
                    <a:lnTo>
                      <a:pt x="1" y="798"/>
                    </a:lnTo>
                    <a:lnTo>
                      <a:pt x="129" y="926"/>
                    </a:lnTo>
                    <a:lnTo>
                      <a:pt x="926" y="125"/>
                    </a:lnTo>
                    <a:lnTo>
                      <a:pt x="80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21"/>
              <p:cNvSpPr/>
              <p:nvPr/>
            </p:nvSpPr>
            <p:spPr>
              <a:xfrm>
                <a:off x="8428808" y="3252744"/>
                <a:ext cx="78111" cy="78111"/>
              </a:xfrm>
              <a:custGeom>
                <a:avLst/>
                <a:gdLst/>
                <a:ahLst/>
                <a:cxnLst/>
                <a:rect l="l" t="t" r="r" b="b"/>
                <a:pathLst>
                  <a:path w="930" h="930" extrusionOk="0">
                    <a:moveTo>
                      <a:pt x="129" y="0"/>
                    </a:moveTo>
                    <a:lnTo>
                      <a:pt x="1" y="129"/>
                    </a:lnTo>
                    <a:lnTo>
                      <a:pt x="801" y="929"/>
                    </a:lnTo>
                    <a:lnTo>
                      <a:pt x="929" y="801"/>
                    </a:lnTo>
                    <a:lnTo>
                      <a:pt x="12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21"/>
              <p:cNvSpPr/>
              <p:nvPr/>
            </p:nvSpPr>
            <p:spPr>
              <a:xfrm>
                <a:off x="8429144" y="3253080"/>
                <a:ext cx="77775" cy="78111"/>
              </a:xfrm>
              <a:custGeom>
                <a:avLst/>
                <a:gdLst/>
                <a:ahLst/>
                <a:cxnLst/>
                <a:rect l="l" t="t" r="r" b="b"/>
                <a:pathLst>
                  <a:path w="926" h="930" extrusionOk="0">
                    <a:moveTo>
                      <a:pt x="797" y="0"/>
                    </a:moveTo>
                    <a:lnTo>
                      <a:pt x="1" y="801"/>
                    </a:lnTo>
                    <a:lnTo>
                      <a:pt x="125" y="929"/>
                    </a:lnTo>
                    <a:lnTo>
                      <a:pt x="925" y="129"/>
                    </a:lnTo>
                    <a:lnTo>
                      <a:pt x="79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21"/>
              <p:cNvSpPr/>
              <p:nvPr/>
            </p:nvSpPr>
            <p:spPr>
              <a:xfrm>
                <a:off x="8209930" y="3252744"/>
                <a:ext cx="78111" cy="78111"/>
              </a:xfrm>
              <a:custGeom>
                <a:avLst/>
                <a:gdLst/>
                <a:ahLst/>
                <a:cxnLst/>
                <a:rect l="l" t="t" r="r" b="b"/>
                <a:pathLst>
                  <a:path w="930" h="930" extrusionOk="0">
                    <a:moveTo>
                      <a:pt x="129" y="0"/>
                    </a:moveTo>
                    <a:lnTo>
                      <a:pt x="1" y="129"/>
                    </a:lnTo>
                    <a:lnTo>
                      <a:pt x="801" y="929"/>
                    </a:lnTo>
                    <a:lnTo>
                      <a:pt x="929" y="801"/>
                    </a:lnTo>
                    <a:lnTo>
                      <a:pt x="12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21"/>
              <p:cNvSpPr/>
              <p:nvPr/>
            </p:nvSpPr>
            <p:spPr>
              <a:xfrm>
                <a:off x="8210266" y="3253080"/>
                <a:ext cx="77775" cy="78111"/>
              </a:xfrm>
              <a:custGeom>
                <a:avLst/>
                <a:gdLst/>
                <a:ahLst/>
                <a:cxnLst/>
                <a:rect l="l" t="t" r="r" b="b"/>
                <a:pathLst>
                  <a:path w="926" h="930" extrusionOk="0">
                    <a:moveTo>
                      <a:pt x="801" y="0"/>
                    </a:moveTo>
                    <a:lnTo>
                      <a:pt x="1" y="801"/>
                    </a:lnTo>
                    <a:lnTo>
                      <a:pt x="125" y="929"/>
                    </a:lnTo>
                    <a:lnTo>
                      <a:pt x="925" y="129"/>
                    </a:lnTo>
                    <a:lnTo>
                      <a:pt x="80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 name="Google Shape;662;p21"/>
            <p:cNvGrpSpPr/>
            <p:nvPr/>
          </p:nvGrpSpPr>
          <p:grpSpPr>
            <a:xfrm rot="5400000">
              <a:off x="813121" y="3277732"/>
              <a:ext cx="2698431" cy="3818605"/>
              <a:chOff x="7726148" y="777978"/>
              <a:chExt cx="2698431" cy="3818605"/>
            </a:xfrm>
          </p:grpSpPr>
          <p:sp>
            <p:nvSpPr>
              <p:cNvPr id="663" name="Google Shape;663;p21"/>
              <p:cNvSpPr/>
              <p:nvPr/>
            </p:nvSpPr>
            <p:spPr>
              <a:xfrm>
                <a:off x="7726148" y="4468667"/>
                <a:ext cx="148998" cy="127917"/>
              </a:xfrm>
              <a:custGeom>
                <a:avLst/>
                <a:gdLst/>
                <a:ahLst/>
                <a:cxnLst/>
                <a:rect l="l" t="t" r="r" b="b"/>
                <a:pathLst>
                  <a:path w="1774" h="1523" extrusionOk="0">
                    <a:moveTo>
                      <a:pt x="757" y="406"/>
                    </a:moveTo>
                    <a:cubicBezTo>
                      <a:pt x="1077" y="406"/>
                      <a:pt x="1238" y="790"/>
                      <a:pt x="1009" y="1014"/>
                    </a:cubicBezTo>
                    <a:cubicBezTo>
                      <a:pt x="937" y="1087"/>
                      <a:pt x="847" y="1120"/>
                      <a:pt x="759" y="1120"/>
                    </a:cubicBezTo>
                    <a:cubicBezTo>
                      <a:pt x="576" y="1120"/>
                      <a:pt x="401" y="978"/>
                      <a:pt x="401" y="762"/>
                    </a:cubicBezTo>
                    <a:cubicBezTo>
                      <a:pt x="401" y="566"/>
                      <a:pt x="561" y="406"/>
                      <a:pt x="757" y="406"/>
                    </a:cubicBezTo>
                    <a:close/>
                    <a:moveTo>
                      <a:pt x="764" y="1"/>
                    </a:moveTo>
                    <a:cubicBezTo>
                      <a:pt x="374" y="1"/>
                      <a:pt x="1" y="305"/>
                      <a:pt x="1" y="762"/>
                    </a:cubicBezTo>
                    <a:cubicBezTo>
                      <a:pt x="1" y="1182"/>
                      <a:pt x="337" y="1519"/>
                      <a:pt x="757" y="1523"/>
                    </a:cubicBezTo>
                    <a:cubicBezTo>
                      <a:pt x="1434" y="1523"/>
                      <a:pt x="1774" y="702"/>
                      <a:pt x="1294" y="226"/>
                    </a:cubicBezTo>
                    <a:cubicBezTo>
                      <a:pt x="1139" y="70"/>
                      <a:pt x="950" y="1"/>
                      <a:pt x="7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21"/>
              <p:cNvSpPr/>
              <p:nvPr/>
            </p:nvSpPr>
            <p:spPr>
              <a:xfrm>
                <a:off x="9887546" y="2617023"/>
                <a:ext cx="520234" cy="519814"/>
              </a:xfrm>
              <a:custGeom>
                <a:avLst/>
                <a:gdLst/>
                <a:ahLst/>
                <a:cxnLst/>
                <a:rect l="l" t="t" r="r" b="b"/>
                <a:pathLst>
                  <a:path w="6194" h="6189" extrusionOk="0">
                    <a:moveTo>
                      <a:pt x="4428" y="0"/>
                    </a:moveTo>
                    <a:lnTo>
                      <a:pt x="2214" y="2214"/>
                    </a:lnTo>
                    <a:lnTo>
                      <a:pt x="1" y="4427"/>
                    </a:lnTo>
                    <a:lnTo>
                      <a:pt x="1" y="6188"/>
                    </a:lnTo>
                    <a:lnTo>
                      <a:pt x="3095" y="3094"/>
                    </a:lnTo>
                    <a:lnTo>
                      <a:pt x="61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21"/>
              <p:cNvSpPr/>
              <p:nvPr/>
            </p:nvSpPr>
            <p:spPr>
              <a:xfrm>
                <a:off x="7813245" y="777978"/>
                <a:ext cx="2611333" cy="3736295"/>
              </a:xfrm>
              <a:custGeom>
                <a:avLst/>
                <a:gdLst/>
                <a:ahLst/>
                <a:cxnLst/>
                <a:rect l="l" t="t" r="r" b="b"/>
                <a:pathLst>
                  <a:path w="31091" h="44485" extrusionOk="0">
                    <a:moveTo>
                      <a:pt x="28921" y="1"/>
                    </a:moveTo>
                    <a:lnTo>
                      <a:pt x="23577" y="5344"/>
                    </a:lnTo>
                    <a:lnTo>
                      <a:pt x="23577" y="11525"/>
                    </a:lnTo>
                    <a:lnTo>
                      <a:pt x="30686" y="18638"/>
                    </a:lnTo>
                    <a:lnTo>
                      <a:pt x="30686" y="21984"/>
                    </a:lnTo>
                    <a:lnTo>
                      <a:pt x="19218" y="33456"/>
                    </a:lnTo>
                    <a:lnTo>
                      <a:pt x="10744" y="33456"/>
                    </a:lnTo>
                    <a:lnTo>
                      <a:pt x="10688" y="33512"/>
                    </a:lnTo>
                    <a:lnTo>
                      <a:pt x="0" y="44200"/>
                    </a:lnTo>
                    <a:lnTo>
                      <a:pt x="285" y="44484"/>
                    </a:lnTo>
                    <a:lnTo>
                      <a:pt x="10912" y="33857"/>
                    </a:lnTo>
                    <a:lnTo>
                      <a:pt x="19382" y="33857"/>
                    </a:lnTo>
                    <a:lnTo>
                      <a:pt x="19442" y="33797"/>
                    </a:lnTo>
                    <a:lnTo>
                      <a:pt x="31090" y="22148"/>
                    </a:lnTo>
                    <a:lnTo>
                      <a:pt x="31090" y="18474"/>
                    </a:lnTo>
                    <a:lnTo>
                      <a:pt x="23977" y="11361"/>
                    </a:lnTo>
                    <a:lnTo>
                      <a:pt x="23977" y="5509"/>
                    </a:lnTo>
                    <a:lnTo>
                      <a:pt x="29205" y="285"/>
                    </a:lnTo>
                    <a:lnTo>
                      <a:pt x="2892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66" name="Google Shape;666;p21"/>
          <p:cNvGrpSpPr/>
          <p:nvPr/>
        </p:nvGrpSpPr>
        <p:grpSpPr>
          <a:xfrm flipH="1">
            <a:off x="5745066" y="-1877775"/>
            <a:ext cx="4054931" cy="3690696"/>
            <a:chOff x="-626842" y="-1801575"/>
            <a:chExt cx="4054931" cy="3690696"/>
          </a:xfrm>
        </p:grpSpPr>
        <p:sp>
          <p:nvSpPr>
            <p:cNvPr id="667" name="Google Shape;667;p21"/>
            <p:cNvSpPr/>
            <p:nvPr/>
          </p:nvSpPr>
          <p:spPr>
            <a:xfrm>
              <a:off x="-626842" y="-190870"/>
              <a:ext cx="2698418" cy="1592456"/>
            </a:xfrm>
            <a:custGeom>
              <a:avLst/>
              <a:gdLst/>
              <a:ahLst/>
              <a:cxnLst/>
              <a:rect l="l" t="t" r="r" b="b"/>
              <a:pathLst>
                <a:path w="22289" h="13154" extrusionOk="0">
                  <a:moveTo>
                    <a:pt x="14063" y="0"/>
                  </a:moveTo>
                  <a:lnTo>
                    <a:pt x="11521" y="2542"/>
                  </a:lnTo>
                  <a:lnTo>
                    <a:pt x="10616" y="2542"/>
                  </a:lnTo>
                  <a:lnTo>
                    <a:pt x="1" y="13154"/>
                  </a:lnTo>
                  <a:lnTo>
                    <a:pt x="5249" y="13154"/>
                  </a:lnTo>
                  <a:lnTo>
                    <a:pt x="9572" y="8831"/>
                  </a:lnTo>
                  <a:lnTo>
                    <a:pt x="13515" y="8831"/>
                  </a:lnTo>
                  <a:lnTo>
                    <a:pt x="22289" y="52"/>
                  </a:lnTo>
                  <a:lnTo>
                    <a:pt x="1406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8" name="Google Shape;668;p21"/>
            <p:cNvGrpSpPr/>
            <p:nvPr/>
          </p:nvGrpSpPr>
          <p:grpSpPr>
            <a:xfrm rot="10800000">
              <a:off x="388735" y="-1801575"/>
              <a:ext cx="3039353" cy="3203144"/>
              <a:chOff x="7797455" y="1505164"/>
              <a:chExt cx="3773251" cy="3976591"/>
            </a:xfrm>
          </p:grpSpPr>
          <p:sp>
            <p:nvSpPr>
              <p:cNvPr id="669" name="Google Shape;669;p21"/>
              <p:cNvSpPr/>
              <p:nvPr/>
            </p:nvSpPr>
            <p:spPr>
              <a:xfrm>
                <a:off x="8507171" y="4423732"/>
                <a:ext cx="375603" cy="375939"/>
              </a:xfrm>
              <a:custGeom>
                <a:avLst/>
                <a:gdLst/>
                <a:ahLst/>
                <a:cxnLst/>
                <a:rect l="l" t="t" r="r" b="b"/>
                <a:pathLst>
                  <a:path w="4472" h="4476" extrusionOk="0">
                    <a:moveTo>
                      <a:pt x="4471" y="0"/>
                    </a:moveTo>
                    <a:lnTo>
                      <a:pt x="2234" y="2238"/>
                    </a:lnTo>
                    <a:lnTo>
                      <a:pt x="0" y="4475"/>
                    </a:lnTo>
                    <a:lnTo>
                      <a:pt x="1273" y="4475"/>
                    </a:lnTo>
                    <a:lnTo>
                      <a:pt x="2870" y="2874"/>
                    </a:lnTo>
                    <a:lnTo>
                      <a:pt x="4471" y="1273"/>
                    </a:lnTo>
                    <a:lnTo>
                      <a:pt x="44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21"/>
              <p:cNvSpPr/>
              <p:nvPr/>
            </p:nvSpPr>
            <p:spPr>
              <a:xfrm>
                <a:off x="7797455" y="5326373"/>
                <a:ext cx="181250" cy="155382"/>
              </a:xfrm>
              <a:custGeom>
                <a:avLst/>
                <a:gdLst/>
                <a:ahLst/>
                <a:cxnLst/>
                <a:rect l="l" t="t" r="r" b="b"/>
                <a:pathLst>
                  <a:path w="2158" h="1850" extrusionOk="0">
                    <a:moveTo>
                      <a:pt x="1231" y="488"/>
                    </a:moveTo>
                    <a:cubicBezTo>
                      <a:pt x="1455" y="488"/>
                      <a:pt x="1669" y="663"/>
                      <a:pt x="1669" y="925"/>
                    </a:cubicBezTo>
                    <a:cubicBezTo>
                      <a:pt x="1669" y="1166"/>
                      <a:pt x="1473" y="1362"/>
                      <a:pt x="1233" y="1362"/>
                    </a:cubicBezTo>
                    <a:cubicBezTo>
                      <a:pt x="845" y="1358"/>
                      <a:pt x="653" y="889"/>
                      <a:pt x="925" y="617"/>
                    </a:cubicBezTo>
                    <a:cubicBezTo>
                      <a:pt x="1014" y="528"/>
                      <a:pt x="1124" y="488"/>
                      <a:pt x="1231" y="488"/>
                    </a:cubicBezTo>
                    <a:close/>
                    <a:moveTo>
                      <a:pt x="1233" y="1"/>
                    </a:moveTo>
                    <a:cubicBezTo>
                      <a:pt x="413" y="1"/>
                      <a:pt x="0" y="998"/>
                      <a:pt x="581" y="1578"/>
                    </a:cubicBezTo>
                    <a:cubicBezTo>
                      <a:pt x="768" y="1765"/>
                      <a:pt x="999" y="1849"/>
                      <a:pt x="1226" y="1849"/>
                    </a:cubicBezTo>
                    <a:cubicBezTo>
                      <a:pt x="1701" y="1849"/>
                      <a:pt x="2158" y="1481"/>
                      <a:pt x="2158" y="925"/>
                    </a:cubicBezTo>
                    <a:cubicBezTo>
                      <a:pt x="2158" y="413"/>
                      <a:pt x="1746" y="1"/>
                      <a:pt x="12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21"/>
              <p:cNvSpPr/>
              <p:nvPr/>
            </p:nvSpPr>
            <p:spPr>
              <a:xfrm>
                <a:off x="11389036" y="1505164"/>
                <a:ext cx="181670" cy="155382"/>
              </a:xfrm>
              <a:custGeom>
                <a:avLst/>
                <a:gdLst/>
                <a:ahLst/>
                <a:cxnLst/>
                <a:rect l="l" t="t" r="r" b="b"/>
                <a:pathLst>
                  <a:path w="2163" h="1850" extrusionOk="0">
                    <a:moveTo>
                      <a:pt x="1233" y="488"/>
                    </a:moveTo>
                    <a:cubicBezTo>
                      <a:pt x="1457" y="488"/>
                      <a:pt x="1674" y="663"/>
                      <a:pt x="1674" y="925"/>
                    </a:cubicBezTo>
                    <a:cubicBezTo>
                      <a:pt x="1674" y="1166"/>
                      <a:pt x="1478" y="1358"/>
                      <a:pt x="1237" y="1362"/>
                    </a:cubicBezTo>
                    <a:cubicBezTo>
                      <a:pt x="849" y="1362"/>
                      <a:pt x="653" y="889"/>
                      <a:pt x="929" y="617"/>
                    </a:cubicBezTo>
                    <a:cubicBezTo>
                      <a:pt x="1017" y="528"/>
                      <a:pt x="1126" y="488"/>
                      <a:pt x="1233" y="488"/>
                    </a:cubicBezTo>
                    <a:close/>
                    <a:moveTo>
                      <a:pt x="1237" y="1"/>
                    </a:moveTo>
                    <a:cubicBezTo>
                      <a:pt x="413" y="1"/>
                      <a:pt x="1" y="998"/>
                      <a:pt x="585" y="1578"/>
                    </a:cubicBezTo>
                    <a:cubicBezTo>
                      <a:pt x="772" y="1765"/>
                      <a:pt x="1003" y="1849"/>
                      <a:pt x="1230" y="1849"/>
                    </a:cubicBezTo>
                    <a:cubicBezTo>
                      <a:pt x="1705" y="1849"/>
                      <a:pt x="2162" y="1481"/>
                      <a:pt x="2162" y="925"/>
                    </a:cubicBezTo>
                    <a:cubicBezTo>
                      <a:pt x="2162" y="413"/>
                      <a:pt x="1746" y="1"/>
                      <a:pt x="12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21"/>
              <p:cNvSpPr/>
              <p:nvPr/>
            </p:nvSpPr>
            <p:spPr>
              <a:xfrm>
                <a:off x="7919157" y="1639968"/>
                <a:ext cx="3594352" cy="3738983"/>
              </a:xfrm>
              <a:custGeom>
                <a:avLst/>
                <a:gdLst/>
                <a:ahLst/>
                <a:cxnLst/>
                <a:rect l="l" t="t" r="r" b="b"/>
                <a:pathLst>
                  <a:path w="42795" h="44517" extrusionOk="0">
                    <a:moveTo>
                      <a:pt x="42306" y="1"/>
                    </a:moveTo>
                    <a:lnTo>
                      <a:pt x="42306" y="12025"/>
                    </a:lnTo>
                    <a:lnTo>
                      <a:pt x="23925" y="30406"/>
                    </a:lnTo>
                    <a:lnTo>
                      <a:pt x="13762" y="30406"/>
                    </a:lnTo>
                    <a:lnTo>
                      <a:pt x="13690" y="30478"/>
                    </a:lnTo>
                    <a:lnTo>
                      <a:pt x="0" y="44172"/>
                    </a:lnTo>
                    <a:lnTo>
                      <a:pt x="345" y="44516"/>
                    </a:lnTo>
                    <a:lnTo>
                      <a:pt x="13966" y="30895"/>
                    </a:lnTo>
                    <a:lnTo>
                      <a:pt x="24125" y="30895"/>
                    </a:lnTo>
                    <a:lnTo>
                      <a:pt x="24197" y="30823"/>
                    </a:lnTo>
                    <a:lnTo>
                      <a:pt x="42795" y="12230"/>
                    </a:lnTo>
                    <a:lnTo>
                      <a:pt x="4279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 name="Google Shape;673;p21"/>
            <p:cNvGrpSpPr/>
            <p:nvPr/>
          </p:nvGrpSpPr>
          <p:grpSpPr>
            <a:xfrm>
              <a:off x="331330" y="1630180"/>
              <a:ext cx="258605" cy="258941"/>
              <a:chOff x="8925357" y="2817675"/>
              <a:chExt cx="258605" cy="258941"/>
            </a:xfrm>
          </p:grpSpPr>
          <p:sp>
            <p:nvSpPr>
              <p:cNvPr id="674" name="Google Shape;674;p21"/>
              <p:cNvSpPr/>
              <p:nvPr/>
            </p:nvSpPr>
            <p:spPr>
              <a:xfrm>
                <a:off x="9033956" y="2817675"/>
                <a:ext cx="41155" cy="258941"/>
              </a:xfrm>
              <a:custGeom>
                <a:avLst/>
                <a:gdLst/>
                <a:ahLst/>
                <a:cxnLst/>
                <a:rect l="l" t="t" r="r" b="b"/>
                <a:pathLst>
                  <a:path w="490" h="3083" extrusionOk="0">
                    <a:moveTo>
                      <a:pt x="1" y="1"/>
                    </a:moveTo>
                    <a:lnTo>
                      <a:pt x="1" y="3083"/>
                    </a:lnTo>
                    <a:lnTo>
                      <a:pt x="489" y="3083"/>
                    </a:lnTo>
                    <a:lnTo>
                      <a:pt x="4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21"/>
              <p:cNvSpPr/>
              <p:nvPr/>
            </p:nvSpPr>
            <p:spPr>
              <a:xfrm>
                <a:off x="8925357" y="2926610"/>
                <a:ext cx="258605" cy="41155"/>
              </a:xfrm>
              <a:custGeom>
                <a:avLst/>
                <a:gdLst/>
                <a:ahLst/>
                <a:cxnLst/>
                <a:rect l="l" t="t" r="r" b="b"/>
                <a:pathLst>
                  <a:path w="3079" h="490" extrusionOk="0">
                    <a:moveTo>
                      <a:pt x="1" y="1"/>
                    </a:moveTo>
                    <a:lnTo>
                      <a:pt x="1" y="489"/>
                    </a:lnTo>
                    <a:lnTo>
                      <a:pt x="3079" y="489"/>
                    </a:lnTo>
                    <a:lnTo>
                      <a:pt x="307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only 1">
  <p:cSld name="CUSTOM_20">
    <p:spTree>
      <p:nvGrpSpPr>
        <p:cNvPr id="1" name="Shape 676"/>
        <p:cNvGrpSpPr/>
        <p:nvPr/>
      </p:nvGrpSpPr>
      <p:grpSpPr>
        <a:xfrm>
          <a:off x="0" y="0"/>
          <a:ext cx="0" cy="0"/>
          <a:chOff x="0" y="0"/>
          <a:chExt cx="0" cy="0"/>
        </a:xfrm>
      </p:grpSpPr>
      <p:grpSp>
        <p:nvGrpSpPr>
          <p:cNvPr id="677" name="Google Shape;677;p22"/>
          <p:cNvGrpSpPr/>
          <p:nvPr/>
        </p:nvGrpSpPr>
        <p:grpSpPr>
          <a:xfrm>
            <a:off x="6637249" y="3517397"/>
            <a:ext cx="3213277" cy="3529318"/>
            <a:chOff x="6484849" y="3631196"/>
            <a:chExt cx="3213277" cy="3529318"/>
          </a:xfrm>
        </p:grpSpPr>
        <p:sp>
          <p:nvSpPr>
            <p:cNvPr id="678" name="Google Shape;678;p22"/>
            <p:cNvSpPr/>
            <p:nvPr/>
          </p:nvSpPr>
          <p:spPr>
            <a:xfrm>
              <a:off x="7145128" y="4325492"/>
              <a:ext cx="2552998" cy="1507261"/>
            </a:xfrm>
            <a:custGeom>
              <a:avLst/>
              <a:gdLst/>
              <a:ahLst/>
              <a:cxnLst/>
              <a:rect l="l" t="t" r="r" b="b"/>
              <a:pathLst>
                <a:path w="17209" h="10160" extrusionOk="0">
                  <a:moveTo>
                    <a:pt x="13158" y="0"/>
                  </a:moveTo>
                  <a:lnTo>
                    <a:pt x="9820" y="3343"/>
                  </a:lnTo>
                  <a:lnTo>
                    <a:pt x="6778" y="3343"/>
                  </a:lnTo>
                  <a:lnTo>
                    <a:pt x="1" y="10119"/>
                  </a:lnTo>
                  <a:lnTo>
                    <a:pt x="6353" y="10159"/>
                  </a:lnTo>
                  <a:lnTo>
                    <a:pt x="8319" y="8198"/>
                  </a:lnTo>
                  <a:lnTo>
                    <a:pt x="9015" y="8198"/>
                  </a:lnTo>
                  <a:lnTo>
                    <a:pt x="1720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9" name="Google Shape;679;p22"/>
            <p:cNvGrpSpPr/>
            <p:nvPr/>
          </p:nvGrpSpPr>
          <p:grpSpPr>
            <a:xfrm rot="10800000" flipH="1">
              <a:off x="6484849" y="3631196"/>
              <a:ext cx="2431677" cy="3529318"/>
              <a:chOff x="6769513" y="299393"/>
              <a:chExt cx="1308620" cy="1899525"/>
            </a:xfrm>
          </p:grpSpPr>
          <p:sp>
            <p:nvSpPr>
              <p:cNvPr id="680" name="Google Shape;680;p22"/>
              <p:cNvSpPr/>
              <p:nvPr/>
            </p:nvSpPr>
            <p:spPr>
              <a:xfrm>
                <a:off x="7817889" y="1007055"/>
                <a:ext cx="252070" cy="252070"/>
              </a:xfrm>
              <a:custGeom>
                <a:avLst/>
                <a:gdLst/>
                <a:ahLst/>
                <a:cxnLst/>
                <a:rect l="l" t="t" r="r" b="b"/>
                <a:pathLst>
                  <a:path w="4564" h="4564" extrusionOk="0">
                    <a:moveTo>
                      <a:pt x="0" y="1"/>
                    </a:moveTo>
                    <a:lnTo>
                      <a:pt x="0" y="1302"/>
                    </a:lnTo>
                    <a:lnTo>
                      <a:pt x="1629" y="2931"/>
                    </a:lnTo>
                    <a:lnTo>
                      <a:pt x="3263" y="4564"/>
                    </a:lnTo>
                    <a:lnTo>
                      <a:pt x="4563" y="4564"/>
                    </a:lnTo>
                    <a:lnTo>
                      <a:pt x="2282" y="2282"/>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22"/>
              <p:cNvSpPr/>
              <p:nvPr/>
            </p:nvSpPr>
            <p:spPr>
              <a:xfrm>
                <a:off x="7983027" y="2137006"/>
                <a:ext cx="72351" cy="61913"/>
              </a:xfrm>
              <a:custGeom>
                <a:avLst/>
                <a:gdLst/>
                <a:ahLst/>
                <a:cxnLst/>
                <a:rect l="l" t="t" r="r" b="b"/>
                <a:pathLst>
                  <a:path w="1310" h="1121" extrusionOk="0">
                    <a:moveTo>
                      <a:pt x="563" y="294"/>
                    </a:moveTo>
                    <a:cubicBezTo>
                      <a:pt x="628" y="294"/>
                      <a:pt x="695" y="318"/>
                      <a:pt x="749" y="372"/>
                    </a:cubicBezTo>
                    <a:cubicBezTo>
                      <a:pt x="913" y="536"/>
                      <a:pt x="797" y="821"/>
                      <a:pt x="561" y="821"/>
                    </a:cubicBezTo>
                    <a:cubicBezTo>
                      <a:pt x="417" y="821"/>
                      <a:pt x="297" y="704"/>
                      <a:pt x="297" y="560"/>
                    </a:cubicBezTo>
                    <a:cubicBezTo>
                      <a:pt x="297" y="400"/>
                      <a:pt x="427" y="294"/>
                      <a:pt x="563" y="294"/>
                    </a:cubicBezTo>
                    <a:close/>
                    <a:moveTo>
                      <a:pt x="561" y="0"/>
                    </a:moveTo>
                    <a:cubicBezTo>
                      <a:pt x="252" y="0"/>
                      <a:pt x="0" y="248"/>
                      <a:pt x="0" y="560"/>
                    </a:cubicBezTo>
                    <a:cubicBezTo>
                      <a:pt x="0" y="897"/>
                      <a:pt x="278" y="1121"/>
                      <a:pt x="566" y="1121"/>
                    </a:cubicBezTo>
                    <a:cubicBezTo>
                      <a:pt x="704" y="1121"/>
                      <a:pt x="843" y="1070"/>
                      <a:pt x="957" y="957"/>
                    </a:cubicBezTo>
                    <a:cubicBezTo>
                      <a:pt x="1309" y="600"/>
                      <a:pt x="1061" y="0"/>
                      <a:pt x="5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22"/>
              <p:cNvSpPr/>
              <p:nvPr/>
            </p:nvSpPr>
            <p:spPr>
              <a:xfrm>
                <a:off x="6769513" y="299393"/>
                <a:ext cx="61968" cy="61747"/>
              </a:xfrm>
              <a:custGeom>
                <a:avLst/>
                <a:gdLst/>
                <a:ahLst/>
                <a:cxnLst/>
                <a:rect l="l" t="t" r="r" b="b"/>
                <a:pathLst>
                  <a:path w="1122" h="1118" extrusionOk="0">
                    <a:moveTo>
                      <a:pt x="561" y="293"/>
                    </a:moveTo>
                    <a:cubicBezTo>
                      <a:pt x="705" y="293"/>
                      <a:pt x="825" y="413"/>
                      <a:pt x="825" y="557"/>
                    </a:cubicBezTo>
                    <a:cubicBezTo>
                      <a:pt x="825" y="705"/>
                      <a:pt x="705" y="821"/>
                      <a:pt x="561" y="821"/>
                    </a:cubicBezTo>
                    <a:cubicBezTo>
                      <a:pt x="417" y="821"/>
                      <a:pt x="297" y="705"/>
                      <a:pt x="297" y="557"/>
                    </a:cubicBezTo>
                    <a:cubicBezTo>
                      <a:pt x="297" y="413"/>
                      <a:pt x="417" y="293"/>
                      <a:pt x="561" y="293"/>
                    </a:cubicBezTo>
                    <a:close/>
                    <a:moveTo>
                      <a:pt x="554" y="1"/>
                    </a:moveTo>
                    <a:cubicBezTo>
                      <a:pt x="249" y="1"/>
                      <a:pt x="1" y="251"/>
                      <a:pt x="1" y="557"/>
                    </a:cubicBezTo>
                    <a:cubicBezTo>
                      <a:pt x="1" y="865"/>
                      <a:pt x="253" y="1117"/>
                      <a:pt x="561" y="1117"/>
                    </a:cubicBezTo>
                    <a:cubicBezTo>
                      <a:pt x="869" y="1117"/>
                      <a:pt x="1122" y="865"/>
                      <a:pt x="1122" y="557"/>
                    </a:cubicBezTo>
                    <a:cubicBezTo>
                      <a:pt x="1122" y="249"/>
                      <a:pt x="869" y="1"/>
                      <a:pt x="561" y="1"/>
                    </a:cubicBezTo>
                    <a:cubicBezTo>
                      <a:pt x="559" y="1"/>
                      <a:pt x="556" y="1"/>
                      <a:pt x="5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22"/>
              <p:cNvSpPr/>
              <p:nvPr/>
            </p:nvSpPr>
            <p:spPr>
              <a:xfrm>
                <a:off x="6811985" y="339214"/>
                <a:ext cx="1266148" cy="1811765"/>
              </a:xfrm>
              <a:custGeom>
                <a:avLst/>
                <a:gdLst/>
                <a:ahLst/>
                <a:cxnLst/>
                <a:rect l="l" t="t" r="r" b="b"/>
                <a:pathLst>
                  <a:path w="22925" h="32804" extrusionOk="0">
                    <a:moveTo>
                      <a:pt x="208" y="0"/>
                    </a:moveTo>
                    <a:lnTo>
                      <a:pt x="0" y="208"/>
                    </a:lnTo>
                    <a:lnTo>
                      <a:pt x="7878" y="8090"/>
                    </a:lnTo>
                    <a:lnTo>
                      <a:pt x="7922" y="8134"/>
                    </a:lnTo>
                    <a:lnTo>
                      <a:pt x="14170" y="8134"/>
                    </a:lnTo>
                    <a:lnTo>
                      <a:pt x="22628" y="16592"/>
                    </a:lnTo>
                    <a:lnTo>
                      <a:pt x="22628" y="19058"/>
                    </a:lnTo>
                    <a:lnTo>
                      <a:pt x="17385" y="24301"/>
                    </a:lnTo>
                    <a:lnTo>
                      <a:pt x="17385" y="28860"/>
                    </a:lnTo>
                    <a:lnTo>
                      <a:pt x="21323" y="32803"/>
                    </a:lnTo>
                    <a:lnTo>
                      <a:pt x="21532" y="32595"/>
                    </a:lnTo>
                    <a:lnTo>
                      <a:pt x="17681" y="28740"/>
                    </a:lnTo>
                    <a:lnTo>
                      <a:pt x="17681" y="24425"/>
                    </a:lnTo>
                    <a:lnTo>
                      <a:pt x="22925" y="19182"/>
                    </a:lnTo>
                    <a:lnTo>
                      <a:pt x="22925" y="16468"/>
                    </a:lnTo>
                    <a:lnTo>
                      <a:pt x="14334" y="7878"/>
                    </a:lnTo>
                    <a:lnTo>
                      <a:pt x="14290" y="7838"/>
                    </a:lnTo>
                    <a:lnTo>
                      <a:pt x="8046" y="7838"/>
                    </a:lnTo>
                    <a:lnTo>
                      <a:pt x="20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22"/>
              <p:cNvSpPr/>
              <p:nvPr/>
            </p:nvSpPr>
            <p:spPr>
              <a:xfrm>
                <a:off x="7397589" y="777575"/>
                <a:ext cx="512976" cy="781781"/>
              </a:xfrm>
              <a:custGeom>
                <a:avLst/>
                <a:gdLst/>
                <a:ahLst/>
                <a:cxnLst/>
                <a:rect l="l" t="t" r="r" b="b"/>
                <a:pathLst>
                  <a:path w="9288" h="14155" extrusionOk="0">
                    <a:moveTo>
                      <a:pt x="81" y="1"/>
                    </a:moveTo>
                    <a:lnTo>
                      <a:pt x="1" y="85"/>
                    </a:lnTo>
                    <a:lnTo>
                      <a:pt x="5209" y="5292"/>
                    </a:lnTo>
                    <a:lnTo>
                      <a:pt x="5209" y="10160"/>
                    </a:lnTo>
                    <a:lnTo>
                      <a:pt x="9203" y="14155"/>
                    </a:lnTo>
                    <a:lnTo>
                      <a:pt x="9287" y="14071"/>
                    </a:lnTo>
                    <a:lnTo>
                      <a:pt x="5325" y="10108"/>
                    </a:lnTo>
                    <a:lnTo>
                      <a:pt x="5325" y="5244"/>
                    </a:lnTo>
                    <a:lnTo>
                      <a:pt x="8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22"/>
              <p:cNvSpPr/>
              <p:nvPr/>
            </p:nvSpPr>
            <p:spPr>
              <a:xfrm>
                <a:off x="7777847" y="1417359"/>
                <a:ext cx="273112" cy="431181"/>
              </a:xfrm>
              <a:custGeom>
                <a:avLst/>
                <a:gdLst/>
                <a:ahLst/>
                <a:cxnLst/>
                <a:rect l="l" t="t" r="r" b="b"/>
                <a:pathLst>
                  <a:path w="4945" h="7807" extrusionOk="0">
                    <a:moveTo>
                      <a:pt x="4824" y="1"/>
                    </a:moveTo>
                    <a:lnTo>
                      <a:pt x="4824" y="2899"/>
                    </a:lnTo>
                    <a:lnTo>
                      <a:pt x="1" y="7722"/>
                    </a:lnTo>
                    <a:lnTo>
                      <a:pt x="85" y="7806"/>
                    </a:lnTo>
                    <a:lnTo>
                      <a:pt x="4944" y="2951"/>
                    </a:lnTo>
                    <a:lnTo>
                      <a:pt x="494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86" name="Google Shape;686;p22"/>
          <p:cNvGrpSpPr/>
          <p:nvPr/>
        </p:nvGrpSpPr>
        <p:grpSpPr>
          <a:xfrm>
            <a:off x="-2910022" y="-3831210"/>
            <a:ext cx="6654696" cy="7636707"/>
            <a:chOff x="-2910022" y="-3831210"/>
            <a:chExt cx="6654696" cy="7636707"/>
          </a:xfrm>
        </p:grpSpPr>
        <p:sp>
          <p:nvSpPr>
            <p:cNvPr id="687" name="Google Shape;687;p22"/>
            <p:cNvSpPr/>
            <p:nvPr/>
          </p:nvSpPr>
          <p:spPr>
            <a:xfrm rot="10800000" flipH="1">
              <a:off x="-2910022" y="-3831210"/>
              <a:ext cx="6654696" cy="7636707"/>
            </a:xfrm>
            <a:custGeom>
              <a:avLst/>
              <a:gdLst/>
              <a:ahLst/>
              <a:cxnLst/>
              <a:rect l="l" t="t" r="r" b="b"/>
              <a:pathLst>
                <a:path w="71832" h="82432" extrusionOk="0">
                  <a:moveTo>
                    <a:pt x="205" y="1"/>
                  </a:moveTo>
                  <a:lnTo>
                    <a:pt x="1" y="205"/>
                  </a:lnTo>
                  <a:lnTo>
                    <a:pt x="27924" y="28129"/>
                  </a:lnTo>
                  <a:lnTo>
                    <a:pt x="27924" y="38728"/>
                  </a:lnTo>
                  <a:lnTo>
                    <a:pt x="36526" y="47330"/>
                  </a:lnTo>
                  <a:lnTo>
                    <a:pt x="45629" y="56433"/>
                  </a:lnTo>
                  <a:lnTo>
                    <a:pt x="71627" y="82431"/>
                  </a:lnTo>
                  <a:lnTo>
                    <a:pt x="71831" y="82227"/>
                  </a:lnTo>
                  <a:lnTo>
                    <a:pt x="46493" y="56889"/>
                  </a:lnTo>
                  <a:lnTo>
                    <a:pt x="46493" y="47935"/>
                  </a:lnTo>
                  <a:lnTo>
                    <a:pt x="53711" y="40954"/>
                  </a:lnTo>
                  <a:lnTo>
                    <a:pt x="51481" y="38724"/>
                  </a:lnTo>
                  <a:lnTo>
                    <a:pt x="37095" y="38724"/>
                  </a:lnTo>
                  <a:lnTo>
                    <a:pt x="32496" y="34125"/>
                  </a:lnTo>
                  <a:lnTo>
                    <a:pt x="32496" y="32288"/>
                  </a:lnTo>
                  <a:lnTo>
                    <a:pt x="27924" y="27712"/>
                  </a:lnTo>
                  <a:lnTo>
                    <a:pt x="27924" y="27720"/>
                  </a:lnTo>
                  <a:lnTo>
                    <a:pt x="20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8" name="Google Shape;688;p22"/>
            <p:cNvGrpSpPr/>
            <p:nvPr/>
          </p:nvGrpSpPr>
          <p:grpSpPr>
            <a:xfrm flipH="1">
              <a:off x="-831771" y="-192647"/>
              <a:ext cx="2586938" cy="1464987"/>
              <a:chOff x="7545816" y="-192997"/>
              <a:chExt cx="2586938" cy="1464987"/>
            </a:xfrm>
          </p:grpSpPr>
          <p:sp>
            <p:nvSpPr>
              <p:cNvPr id="689" name="Google Shape;689;p22"/>
              <p:cNvSpPr/>
              <p:nvPr/>
            </p:nvSpPr>
            <p:spPr>
              <a:xfrm rot="5400000" flipH="1">
                <a:off x="8106792" y="-753973"/>
                <a:ext cx="1464987" cy="2586938"/>
              </a:xfrm>
              <a:custGeom>
                <a:avLst/>
                <a:gdLst/>
                <a:ahLst/>
                <a:cxnLst/>
                <a:rect l="l" t="t" r="r" b="b"/>
                <a:pathLst>
                  <a:path w="9972" h="17609" extrusionOk="0">
                    <a:moveTo>
                      <a:pt x="1" y="0"/>
                    </a:moveTo>
                    <a:lnTo>
                      <a:pt x="1" y="4948"/>
                    </a:lnTo>
                    <a:lnTo>
                      <a:pt x="9720" y="14670"/>
                    </a:lnTo>
                    <a:lnTo>
                      <a:pt x="9720" y="17608"/>
                    </a:lnTo>
                    <a:lnTo>
                      <a:pt x="9972" y="17608"/>
                    </a:lnTo>
                    <a:lnTo>
                      <a:pt x="9972" y="14566"/>
                    </a:lnTo>
                    <a:lnTo>
                      <a:pt x="249" y="4843"/>
                    </a:lnTo>
                    <a:lnTo>
                      <a:pt x="24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0" name="Google Shape;690;p22"/>
              <p:cNvGrpSpPr/>
              <p:nvPr/>
            </p:nvGrpSpPr>
            <p:grpSpPr>
              <a:xfrm>
                <a:off x="7545825" y="435764"/>
                <a:ext cx="827314" cy="410158"/>
                <a:chOff x="5989375" y="1843575"/>
                <a:chExt cx="136525" cy="67675"/>
              </a:xfrm>
            </p:grpSpPr>
            <p:sp>
              <p:nvSpPr>
                <p:cNvPr id="691" name="Google Shape;691;p22"/>
                <p:cNvSpPr/>
                <p:nvPr/>
              </p:nvSpPr>
              <p:spPr>
                <a:xfrm>
                  <a:off x="6047225" y="1843575"/>
                  <a:ext cx="20525" cy="20550"/>
                </a:xfrm>
                <a:custGeom>
                  <a:avLst/>
                  <a:gdLst/>
                  <a:ahLst/>
                  <a:cxnLst/>
                  <a:rect l="l" t="t" r="r" b="b"/>
                  <a:pathLst>
                    <a:path w="821" h="822" extrusionOk="0">
                      <a:moveTo>
                        <a:pt x="709" y="0"/>
                      </a:moveTo>
                      <a:lnTo>
                        <a:pt x="0" y="709"/>
                      </a:lnTo>
                      <a:lnTo>
                        <a:pt x="112" y="821"/>
                      </a:lnTo>
                      <a:lnTo>
                        <a:pt x="821" y="113"/>
                      </a:lnTo>
                      <a:lnTo>
                        <a:pt x="70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22"/>
                <p:cNvSpPr/>
                <p:nvPr/>
              </p:nvSpPr>
              <p:spPr>
                <a:xfrm>
                  <a:off x="6047225" y="1843575"/>
                  <a:ext cx="20525" cy="20550"/>
                </a:xfrm>
                <a:custGeom>
                  <a:avLst/>
                  <a:gdLst/>
                  <a:ahLst/>
                  <a:cxnLst/>
                  <a:rect l="l" t="t" r="r" b="b"/>
                  <a:pathLst>
                    <a:path w="821" h="822" extrusionOk="0">
                      <a:moveTo>
                        <a:pt x="112" y="0"/>
                      </a:moveTo>
                      <a:lnTo>
                        <a:pt x="0" y="113"/>
                      </a:lnTo>
                      <a:lnTo>
                        <a:pt x="709" y="821"/>
                      </a:lnTo>
                      <a:lnTo>
                        <a:pt x="821" y="709"/>
                      </a:lnTo>
                      <a:lnTo>
                        <a:pt x="11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22"/>
                <p:cNvSpPr/>
                <p:nvPr/>
              </p:nvSpPr>
              <p:spPr>
                <a:xfrm>
                  <a:off x="5989475" y="1843675"/>
                  <a:ext cx="20650" cy="20550"/>
                </a:xfrm>
                <a:custGeom>
                  <a:avLst/>
                  <a:gdLst/>
                  <a:ahLst/>
                  <a:cxnLst/>
                  <a:rect l="l" t="t" r="r" b="b"/>
                  <a:pathLst>
                    <a:path w="826" h="822" extrusionOk="0">
                      <a:moveTo>
                        <a:pt x="713" y="0"/>
                      </a:moveTo>
                      <a:lnTo>
                        <a:pt x="1" y="709"/>
                      </a:lnTo>
                      <a:lnTo>
                        <a:pt x="113" y="821"/>
                      </a:lnTo>
                      <a:lnTo>
                        <a:pt x="825" y="113"/>
                      </a:lnTo>
                      <a:lnTo>
                        <a:pt x="71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22"/>
                <p:cNvSpPr/>
                <p:nvPr/>
              </p:nvSpPr>
              <p:spPr>
                <a:xfrm>
                  <a:off x="5989375" y="1843575"/>
                  <a:ext cx="20650" cy="20550"/>
                </a:xfrm>
                <a:custGeom>
                  <a:avLst/>
                  <a:gdLst/>
                  <a:ahLst/>
                  <a:cxnLst/>
                  <a:rect l="l" t="t" r="r" b="b"/>
                  <a:pathLst>
                    <a:path w="826" h="822" extrusionOk="0">
                      <a:moveTo>
                        <a:pt x="117" y="0"/>
                      </a:moveTo>
                      <a:lnTo>
                        <a:pt x="1" y="113"/>
                      </a:lnTo>
                      <a:lnTo>
                        <a:pt x="713" y="821"/>
                      </a:lnTo>
                      <a:lnTo>
                        <a:pt x="825" y="709"/>
                      </a:lnTo>
                      <a:lnTo>
                        <a:pt x="11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22"/>
                <p:cNvSpPr/>
                <p:nvPr/>
              </p:nvSpPr>
              <p:spPr>
                <a:xfrm>
                  <a:off x="6105350" y="1890600"/>
                  <a:ext cx="20550" cy="20650"/>
                </a:xfrm>
                <a:custGeom>
                  <a:avLst/>
                  <a:gdLst/>
                  <a:ahLst/>
                  <a:cxnLst/>
                  <a:rect l="l" t="t" r="r" b="b"/>
                  <a:pathLst>
                    <a:path w="822" h="826" extrusionOk="0">
                      <a:moveTo>
                        <a:pt x="709" y="1"/>
                      </a:moveTo>
                      <a:lnTo>
                        <a:pt x="1" y="713"/>
                      </a:lnTo>
                      <a:lnTo>
                        <a:pt x="113" y="825"/>
                      </a:lnTo>
                      <a:lnTo>
                        <a:pt x="821" y="113"/>
                      </a:lnTo>
                      <a:lnTo>
                        <a:pt x="70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22"/>
                <p:cNvSpPr/>
                <p:nvPr/>
              </p:nvSpPr>
              <p:spPr>
                <a:xfrm>
                  <a:off x="6105350" y="1890600"/>
                  <a:ext cx="20550" cy="20650"/>
                </a:xfrm>
                <a:custGeom>
                  <a:avLst/>
                  <a:gdLst/>
                  <a:ahLst/>
                  <a:cxnLst/>
                  <a:rect l="l" t="t" r="r" b="b"/>
                  <a:pathLst>
                    <a:path w="822" h="826" extrusionOk="0">
                      <a:moveTo>
                        <a:pt x="113" y="1"/>
                      </a:moveTo>
                      <a:lnTo>
                        <a:pt x="1" y="113"/>
                      </a:lnTo>
                      <a:lnTo>
                        <a:pt x="709" y="825"/>
                      </a:lnTo>
                      <a:lnTo>
                        <a:pt x="821" y="709"/>
                      </a:lnTo>
                      <a:lnTo>
                        <a:pt x="11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22"/>
                <p:cNvSpPr/>
                <p:nvPr/>
              </p:nvSpPr>
              <p:spPr>
                <a:xfrm>
                  <a:off x="6047525" y="1890600"/>
                  <a:ext cx="20625" cy="20650"/>
                </a:xfrm>
                <a:custGeom>
                  <a:avLst/>
                  <a:gdLst/>
                  <a:ahLst/>
                  <a:cxnLst/>
                  <a:rect l="l" t="t" r="r" b="b"/>
                  <a:pathLst>
                    <a:path w="825" h="826" extrusionOk="0">
                      <a:moveTo>
                        <a:pt x="713" y="1"/>
                      </a:moveTo>
                      <a:lnTo>
                        <a:pt x="0" y="709"/>
                      </a:lnTo>
                      <a:lnTo>
                        <a:pt x="116" y="825"/>
                      </a:lnTo>
                      <a:lnTo>
                        <a:pt x="825" y="113"/>
                      </a:lnTo>
                      <a:lnTo>
                        <a:pt x="71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22"/>
                <p:cNvSpPr/>
                <p:nvPr/>
              </p:nvSpPr>
              <p:spPr>
                <a:xfrm>
                  <a:off x="6047525" y="1890600"/>
                  <a:ext cx="20625" cy="20650"/>
                </a:xfrm>
                <a:custGeom>
                  <a:avLst/>
                  <a:gdLst/>
                  <a:ahLst/>
                  <a:cxnLst/>
                  <a:rect l="l" t="t" r="r" b="b"/>
                  <a:pathLst>
                    <a:path w="825" h="826" extrusionOk="0">
                      <a:moveTo>
                        <a:pt x="112" y="1"/>
                      </a:moveTo>
                      <a:lnTo>
                        <a:pt x="0" y="113"/>
                      </a:lnTo>
                      <a:lnTo>
                        <a:pt x="713" y="825"/>
                      </a:lnTo>
                      <a:lnTo>
                        <a:pt x="825" y="709"/>
                      </a:lnTo>
                      <a:lnTo>
                        <a:pt x="11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699" name="Google Shape;699;p22"/>
          <p:cNvSpPr txBox="1">
            <a:spLocks noGrp="1"/>
          </p:cNvSpPr>
          <p:nvPr>
            <p:ph type="title"/>
          </p:nvPr>
        </p:nvSpPr>
        <p:spPr>
          <a:xfrm>
            <a:off x="720000" y="387600"/>
            <a:ext cx="7704000" cy="592200"/>
          </a:xfrm>
          <a:prstGeom prst="rect">
            <a:avLst/>
          </a:prstGeom>
          <a:noFill/>
        </p:spPr>
        <p:txBody>
          <a:bodyPr spcFirstLastPara="1" wrap="square" lIns="91425" tIns="91425" rIns="91425" bIns="91425" anchor="t" anchorCtr="0">
            <a:noAutofit/>
          </a:bodyPr>
          <a:lstStyle>
            <a:lvl1pPr lvl="0" algn="ctr" rtl="0">
              <a:spcBef>
                <a:spcPts val="0"/>
              </a:spcBef>
              <a:spcAft>
                <a:spcPts val="0"/>
              </a:spcAft>
              <a:buClr>
                <a:schemeClr val="dk2"/>
              </a:buClr>
              <a:buSzPts val="3000"/>
              <a:buNone/>
              <a:defRPr/>
            </a:lvl1pPr>
            <a:lvl2pPr lvl="1" rtl="0">
              <a:spcBef>
                <a:spcPts val="0"/>
              </a:spcBef>
              <a:spcAft>
                <a:spcPts val="0"/>
              </a:spcAft>
              <a:buClr>
                <a:schemeClr val="dk1"/>
              </a:buClr>
              <a:buSzPts val="3000"/>
              <a:buNone/>
              <a:defRPr sz="3000">
                <a:solidFill>
                  <a:schemeClr val="dk1"/>
                </a:solidFill>
              </a:defRPr>
            </a:lvl2pPr>
            <a:lvl3pPr lvl="2" rtl="0">
              <a:spcBef>
                <a:spcPts val="0"/>
              </a:spcBef>
              <a:spcAft>
                <a:spcPts val="0"/>
              </a:spcAft>
              <a:buClr>
                <a:schemeClr val="dk1"/>
              </a:buClr>
              <a:buSzPts val="3000"/>
              <a:buNone/>
              <a:defRPr sz="3000">
                <a:solidFill>
                  <a:schemeClr val="dk1"/>
                </a:solidFill>
              </a:defRPr>
            </a:lvl3pPr>
            <a:lvl4pPr lvl="3" rtl="0">
              <a:spcBef>
                <a:spcPts val="0"/>
              </a:spcBef>
              <a:spcAft>
                <a:spcPts val="0"/>
              </a:spcAft>
              <a:buClr>
                <a:schemeClr val="dk1"/>
              </a:buClr>
              <a:buSzPts val="3000"/>
              <a:buNone/>
              <a:defRPr sz="3000">
                <a:solidFill>
                  <a:schemeClr val="dk1"/>
                </a:solidFill>
              </a:defRPr>
            </a:lvl4pPr>
            <a:lvl5pPr lvl="4" rtl="0">
              <a:spcBef>
                <a:spcPts val="0"/>
              </a:spcBef>
              <a:spcAft>
                <a:spcPts val="0"/>
              </a:spcAft>
              <a:buClr>
                <a:schemeClr val="dk1"/>
              </a:buClr>
              <a:buSzPts val="3000"/>
              <a:buNone/>
              <a:defRPr sz="3000">
                <a:solidFill>
                  <a:schemeClr val="dk1"/>
                </a:solidFill>
              </a:defRPr>
            </a:lvl5pPr>
            <a:lvl6pPr lvl="5" rtl="0">
              <a:spcBef>
                <a:spcPts val="0"/>
              </a:spcBef>
              <a:spcAft>
                <a:spcPts val="0"/>
              </a:spcAft>
              <a:buClr>
                <a:schemeClr val="dk1"/>
              </a:buClr>
              <a:buSzPts val="3000"/>
              <a:buNone/>
              <a:defRPr sz="3000">
                <a:solidFill>
                  <a:schemeClr val="dk1"/>
                </a:solidFill>
              </a:defRPr>
            </a:lvl6pPr>
            <a:lvl7pPr lvl="6" rtl="0">
              <a:spcBef>
                <a:spcPts val="0"/>
              </a:spcBef>
              <a:spcAft>
                <a:spcPts val="0"/>
              </a:spcAft>
              <a:buClr>
                <a:schemeClr val="dk1"/>
              </a:buClr>
              <a:buSzPts val="3000"/>
              <a:buNone/>
              <a:defRPr sz="3000">
                <a:solidFill>
                  <a:schemeClr val="dk1"/>
                </a:solidFill>
              </a:defRPr>
            </a:lvl7pPr>
            <a:lvl8pPr lvl="7" rtl="0">
              <a:spcBef>
                <a:spcPts val="0"/>
              </a:spcBef>
              <a:spcAft>
                <a:spcPts val="0"/>
              </a:spcAft>
              <a:buClr>
                <a:schemeClr val="dk1"/>
              </a:buClr>
              <a:buSzPts val="3000"/>
              <a:buNone/>
              <a:defRPr sz="3000">
                <a:solidFill>
                  <a:schemeClr val="dk1"/>
                </a:solidFill>
              </a:defRPr>
            </a:lvl8pPr>
            <a:lvl9pPr lvl="8" rtl="0">
              <a:spcBef>
                <a:spcPts val="0"/>
              </a:spcBef>
              <a:spcAft>
                <a:spcPts val="0"/>
              </a:spcAft>
              <a:buClr>
                <a:schemeClr val="dk1"/>
              </a:buClr>
              <a:buSzPts val="3000"/>
              <a:buNone/>
              <a:defRPr sz="3000">
                <a:solidFill>
                  <a:schemeClr val="dk1"/>
                </a:solidFill>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only 2">
  <p:cSld name="CUSTOM_20_1">
    <p:spTree>
      <p:nvGrpSpPr>
        <p:cNvPr id="1" name="Shape 700"/>
        <p:cNvGrpSpPr/>
        <p:nvPr/>
      </p:nvGrpSpPr>
      <p:grpSpPr>
        <a:xfrm>
          <a:off x="0" y="0"/>
          <a:ext cx="0" cy="0"/>
          <a:chOff x="0" y="0"/>
          <a:chExt cx="0" cy="0"/>
        </a:xfrm>
      </p:grpSpPr>
      <p:sp>
        <p:nvSpPr>
          <p:cNvPr id="701" name="Google Shape;701;p23"/>
          <p:cNvSpPr txBox="1">
            <a:spLocks noGrp="1"/>
          </p:cNvSpPr>
          <p:nvPr>
            <p:ph type="title"/>
          </p:nvPr>
        </p:nvSpPr>
        <p:spPr>
          <a:xfrm>
            <a:off x="720000" y="387600"/>
            <a:ext cx="7704000" cy="5922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dk2"/>
              </a:buClr>
              <a:buSzPts val="3000"/>
              <a:buFont typeface="Fredoka One"/>
              <a:buNone/>
              <a:defRPr/>
            </a:lvl1pPr>
            <a:lvl2pPr lvl="1" algn="ctr" rtl="0">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2pPr>
            <a:lvl3pPr lvl="2" algn="ctr" rtl="0">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3pPr>
            <a:lvl4pPr lvl="3" algn="ctr" rtl="0">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4pPr>
            <a:lvl5pPr lvl="4" algn="ctr" rtl="0">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5pPr>
            <a:lvl6pPr lvl="5" algn="ctr" rtl="0">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6pPr>
            <a:lvl7pPr lvl="6" algn="ctr" rtl="0">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7pPr>
            <a:lvl8pPr lvl="7" algn="ctr" rtl="0">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8pPr>
            <a:lvl9pPr lvl="8" algn="ctr" rtl="0">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9pPr>
          </a:lstStyle>
          <a:p>
            <a:endParaRPr/>
          </a:p>
        </p:txBody>
      </p:sp>
      <p:grpSp>
        <p:nvGrpSpPr>
          <p:cNvPr id="702" name="Google Shape;702;p23"/>
          <p:cNvGrpSpPr/>
          <p:nvPr/>
        </p:nvGrpSpPr>
        <p:grpSpPr>
          <a:xfrm rot="10800000" flipH="1">
            <a:off x="8002875" y="-893617"/>
            <a:ext cx="1599393" cy="2188720"/>
            <a:chOff x="8051125" y="4018221"/>
            <a:chExt cx="1599393" cy="2188720"/>
          </a:xfrm>
        </p:grpSpPr>
        <p:sp>
          <p:nvSpPr>
            <p:cNvPr id="703" name="Google Shape;703;p23"/>
            <p:cNvSpPr/>
            <p:nvPr/>
          </p:nvSpPr>
          <p:spPr>
            <a:xfrm>
              <a:off x="8051125" y="4157250"/>
              <a:ext cx="1311339" cy="1311189"/>
            </a:xfrm>
            <a:custGeom>
              <a:avLst/>
              <a:gdLst/>
              <a:ahLst/>
              <a:cxnLst/>
              <a:rect l="l" t="t" r="r" b="b"/>
              <a:pathLst>
                <a:path w="8763" h="8762" extrusionOk="0">
                  <a:moveTo>
                    <a:pt x="8762" y="1"/>
                  </a:moveTo>
                  <a:lnTo>
                    <a:pt x="4382" y="4381"/>
                  </a:lnTo>
                  <a:lnTo>
                    <a:pt x="1" y="8762"/>
                  </a:lnTo>
                  <a:lnTo>
                    <a:pt x="2496" y="8762"/>
                  </a:lnTo>
                  <a:lnTo>
                    <a:pt x="5602" y="5657"/>
                  </a:lnTo>
                  <a:lnTo>
                    <a:pt x="8762" y="2496"/>
                  </a:lnTo>
                  <a:lnTo>
                    <a:pt x="876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4" name="Google Shape;704;p23"/>
            <p:cNvGrpSpPr/>
            <p:nvPr/>
          </p:nvGrpSpPr>
          <p:grpSpPr>
            <a:xfrm>
              <a:off x="8421632" y="4018221"/>
              <a:ext cx="1228886" cy="2188720"/>
              <a:chOff x="8389396" y="1055350"/>
              <a:chExt cx="1228886" cy="2188720"/>
            </a:xfrm>
          </p:grpSpPr>
          <p:sp>
            <p:nvSpPr>
              <p:cNvPr id="705" name="Google Shape;705;p23"/>
              <p:cNvSpPr/>
              <p:nvPr/>
            </p:nvSpPr>
            <p:spPr>
              <a:xfrm>
                <a:off x="8421616" y="1130946"/>
                <a:ext cx="1196665" cy="2113124"/>
              </a:xfrm>
              <a:custGeom>
                <a:avLst/>
                <a:gdLst/>
                <a:ahLst/>
                <a:cxnLst/>
                <a:rect l="l" t="t" r="r" b="b"/>
                <a:pathLst>
                  <a:path w="9972" h="17609" extrusionOk="0">
                    <a:moveTo>
                      <a:pt x="1" y="0"/>
                    </a:moveTo>
                    <a:lnTo>
                      <a:pt x="1" y="4948"/>
                    </a:lnTo>
                    <a:lnTo>
                      <a:pt x="9720" y="14670"/>
                    </a:lnTo>
                    <a:lnTo>
                      <a:pt x="9720" y="17608"/>
                    </a:lnTo>
                    <a:lnTo>
                      <a:pt x="9972" y="17608"/>
                    </a:lnTo>
                    <a:lnTo>
                      <a:pt x="9972" y="14566"/>
                    </a:lnTo>
                    <a:lnTo>
                      <a:pt x="249" y="4843"/>
                    </a:lnTo>
                    <a:lnTo>
                      <a:pt x="24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23"/>
              <p:cNvSpPr/>
              <p:nvPr/>
            </p:nvSpPr>
            <p:spPr>
              <a:xfrm>
                <a:off x="8389396" y="1055350"/>
                <a:ext cx="95651" cy="95575"/>
              </a:xfrm>
              <a:custGeom>
                <a:avLst/>
                <a:gdLst/>
                <a:ahLst/>
                <a:cxnLst/>
                <a:rect l="l" t="t" r="r" b="b"/>
                <a:pathLst>
                  <a:path w="1374" h="1373" extrusionOk="0">
                    <a:moveTo>
                      <a:pt x="689" y="364"/>
                    </a:moveTo>
                    <a:cubicBezTo>
                      <a:pt x="866" y="364"/>
                      <a:pt x="1010" y="508"/>
                      <a:pt x="1014" y="684"/>
                    </a:cubicBezTo>
                    <a:cubicBezTo>
                      <a:pt x="1014" y="865"/>
                      <a:pt x="866" y="1009"/>
                      <a:pt x="689" y="1009"/>
                    </a:cubicBezTo>
                    <a:cubicBezTo>
                      <a:pt x="509" y="1009"/>
                      <a:pt x="365" y="865"/>
                      <a:pt x="365" y="684"/>
                    </a:cubicBezTo>
                    <a:cubicBezTo>
                      <a:pt x="365" y="508"/>
                      <a:pt x="509" y="364"/>
                      <a:pt x="689" y="364"/>
                    </a:cubicBezTo>
                    <a:close/>
                    <a:moveTo>
                      <a:pt x="689" y="0"/>
                    </a:moveTo>
                    <a:cubicBezTo>
                      <a:pt x="309" y="0"/>
                      <a:pt x="1" y="308"/>
                      <a:pt x="1" y="684"/>
                    </a:cubicBezTo>
                    <a:cubicBezTo>
                      <a:pt x="1" y="1065"/>
                      <a:pt x="309" y="1373"/>
                      <a:pt x="689" y="1373"/>
                    </a:cubicBezTo>
                    <a:cubicBezTo>
                      <a:pt x="1066" y="1373"/>
                      <a:pt x="1374" y="1065"/>
                      <a:pt x="1374" y="684"/>
                    </a:cubicBezTo>
                    <a:cubicBezTo>
                      <a:pt x="1374" y="308"/>
                      <a:pt x="1066" y="0"/>
                      <a:pt x="6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07" name="Google Shape;707;p23"/>
          <p:cNvGrpSpPr/>
          <p:nvPr/>
        </p:nvGrpSpPr>
        <p:grpSpPr>
          <a:xfrm>
            <a:off x="-2361718" y="1128115"/>
            <a:ext cx="6322114" cy="7255046"/>
            <a:chOff x="-2361718" y="747115"/>
            <a:chExt cx="6322114" cy="7255046"/>
          </a:xfrm>
        </p:grpSpPr>
        <p:grpSp>
          <p:nvGrpSpPr>
            <p:cNvPr id="708" name="Google Shape;708;p23"/>
            <p:cNvGrpSpPr/>
            <p:nvPr/>
          </p:nvGrpSpPr>
          <p:grpSpPr>
            <a:xfrm rot="10800000">
              <a:off x="-2361718" y="747115"/>
              <a:ext cx="6322114" cy="7255046"/>
              <a:chOff x="-2504900" y="1005827"/>
              <a:chExt cx="6322114" cy="7255046"/>
            </a:xfrm>
          </p:grpSpPr>
          <p:sp>
            <p:nvSpPr>
              <p:cNvPr id="709" name="Google Shape;709;p23"/>
              <p:cNvSpPr/>
              <p:nvPr/>
            </p:nvSpPr>
            <p:spPr>
              <a:xfrm>
                <a:off x="-2504900" y="1005827"/>
                <a:ext cx="6322114" cy="7255046"/>
              </a:xfrm>
              <a:custGeom>
                <a:avLst/>
                <a:gdLst/>
                <a:ahLst/>
                <a:cxnLst/>
                <a:rect l="l" t="t" r="r" b="b"/>
                <a:pathLst>
                  <a:path w="71832" h="82432" extrusionOk="0">
                    <a:moveTo>
                      <a:pt x="205" y="1"/>
                    </a:moveTo>
                    <a:lnTo>
                      <a:pt x="1" y="205"/>
                    </a:lnTo>
                    <a:lnTo>
                      <a:pt x="27924" y="28129"/>
                    </a:lnTo>
                    <a:lnTo>
                      <a:pt x="27924" y="38728"/>
                    </a:lnTo>
                    <a:lnTo>
                      <a:pt x="36526" y="47330"/>
                    </a:lnTo>
                    <a:lnTo>
                      <a:pt x="45629" y="56433"/>
                    </a:lnTo>
                    <a:lnTo>
                      <a:pt x="71627" y="82431"/>
                    </a:lnTo>
                    <a:lnTo>
                      <a:pt x="71831" y="82227"/>
                    </a:lnTo>
                    <a:lnTo>
                      <a:pt x="46493" y="56889"/>
                    </a:lnTo>
                    <a:lnTo>
                      <a:pt x="46493" y="47935"/>
                    </a:lnTo>
                    <a:lnTo>
                      <a:pt x="53711" y="40954"/>
                    </a:lnTo>
                    <a:lnTo>
                      <a:pt x="51481" y="38724"/>
                    </a:lnTo>
                    <a:lnTo>
                      <a:pt x="37095" y="38724"/>
                    </a:lnTo>
                    <a:lnTo>
                      <a:pt x="32496" y="34125"/>
                    </a:lnTo>
                    <a:lnTo>
                      <a:pt x="32496" y="32288"/>
                    </a:lnTo>
                    <a:lnTo>
                      <a:pt x="27924" y="27712"/>
                    </a:lnTo>
                    <a:lnTo>
                      <a:pt x="27924" y="27720"/>
                    </a:lnTo>
                    <a:lnTo>
                      <a:pt x="20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23"/>
              <p:cNvSpPr/>
              <p:nvPr/>
            </p:nvSpPr>
            <p:spPr>
              <a:xfrm>
                <a:off x="498666" y="3857823"/>
                <a:ext cx="1196665" cy="2113124"/>
              </a:xfrm>
              <a:custGeom>
                <a:avLst/>
                <a:gdLst/>
                <a:ahLst/>
                <a:cxnLst/>
                <a:rect l="l" t="t" r="r" b="b"/>
                <a:pathLst>
                  <a:path w="9972" h="17609" extrusionOk="0">
                    <a:moveTo>
                      <a:pt x="1" y="0"/>
                    </a:moveTo>
                    <a:lnTo>
                      <a:pt x="1" y="4948"/>
                    </a:lnTo>
                    <a:lnTo>
                      <a:pt x="9720" y="14670"/>
                    </a:lnTo>
                    <a:lnTo>
                      <a:pt x="9720" y="17608"/>
                    </a:lnTo>
                    <a:lnTo>
                      <a:pt x="9972" y="17608"/>
                    </a:lnTo>
                    <a:lnTo>
                      <a:pt x="9972" y="14566"/>
                    </a:lnTo>
                    <a:lnTo>
                      <a:pt x="249" y="4843"/>
                    </a:lnTo>
                    <a:lnTo>
                      <a:pt x="24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 name="Google Shape;711;p23"/>
            <p:cNvGrpSpPr/>
            <p:nvPr/>
          </p:nvGrpSpPr>
          <p:grpSpPr>
            <a:xfrm rot="-5400000" flipH="1">
              <a:off x="413271" y="3223016"/>
              <a:ext cx="618213" cy="306426"/>
              <a:chOff x="5989375" y="1843575"/>
              <a:chExt cx="136525" cy="67675"/>
            </a:xfrm>
          </p:grpSpPr>
          <p:sp>
            <p:nvSpPr>
              <p:cNvPr id="712" name="Google Shape;712;p23"/>
              <p:cNvSpPr/>
              <p:nvPr/>
            </p:nvSpPr>
            <p:spPr>
              <a:xfrm>
                <a:off x="6047225" y="1843575"/>
                <a:ext cx="20525" cy="20550"/>
              </a:xfrm>
              <a:custGeom>
                <a:avLst/>
                <a:gdLst/>
                <a:ahLst/>
                <a:cxnLst/>
                <a:rect l="l" t="t" r="r" b="b"/>
                <a:pathLst>
                  <a:path w="821" h="822" extrusionOk="0">
                    <a:moveTo>
                      <a:pt x="709" y="0"/>
                    </a:moveTo>
                    <a:lnTo>
                      <a:pt x="0" y="709"/>
                    </a:lnTo>
                    <a:lnTo>
                      <a:pt x="112" y="821"/>
                    </a:lnTo>
                    <a:lnTo>
                      <a:pt x="821" y="113"/>
                    </a:lnTo>
                    <a:lnTo>
                      <a:pt x="7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23"/>
              <p:cNvSpPr/>
              <p:nvPr/>
            </p:nvSpPr>
            <p:spPr>
              <a:xfrm>
                <a:off x="6047225" y="1843575"/>
                <a:ext cx="20525" cy="20550"/>
              </a:xfrm>
              <a:custGeom>
                <a:avLst/>
                <a:gdLst/>
                <a:ahLst/>
                <a:cxnLst/>
                <a:rect l="l" t="t" r="r" b="b"/>
                <a:pathLst>
                  <a:path w="821" h="822" extrusionOk="0">
                    <a:moveTo>
                      <a:pt x="112" y="0"/>
                    </a:moveTo>
                    <a:lnTo>
                      <a:pt x="0" y="113"/>
                    </a:lnTo>
                    <a:lnTo>
                      <a:pt x="709" y="821"/>
                    </a:lnTo>
                    <a:lnTo>
                      <a:pt x="821" y="709"/>
                    </a:lnTo>
                    <a:lnTo>
                      <a:pt x="1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23"/>
              <p:cNvSpPr/>
              <p:nvPr/>
            </p:nvSpPr>
            <p:spPr>
              <a:xfrm>
                <a:off x="5989475" y="1843675"/>
                <a:ext cx="20650" cy="20550"/>
              </a:xfrm>
              <a:custGeom>
                <a:avLst/>
                <a:gdLst/>
                <a:ahLst/>
                <a:cxnLst/>
                <a:rect l="l" t="t" r="r" b="b"/>
                <a:pathLst>
                  <a:path w="826" h="822" extrusionOk="0">
                    <a:moveTo>
                      <a:pt x="713" y="0"/>
                    </a:moveTo>
                    <a:lnTo>
                      <a:pt x="1" y="709"/>
                    </a:lnTo>
                    <a:lnTo>
                      <a:pt x="113" y="821"/>
                    </a:lnTo>
                    <a:lnTo>
                      <a:pt x="825" y="113"/>
                    </a:lnTo>
                    <a:lnTo>
                      <a:pt x="71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23"/>
              <p:cNvSpPr/>
              <p:nvPr/>
            </p:nvSpPr>
            <p:spPr>
              <a:xfrm>
                <a:off x="5989375" y="1843575"/>
                <a:ext cx="20650" cy="20550"/>
              </a:xfrm>
              <a:custGeom>
                <a:avLst/>
                <a:gdLst/>
                <a:ahLst/>
                <a:cxnLst/>
                <a:rect l="l" t="t" r="r" b="b"/>
                <a:pathLst>
                  <a:path w="826" h="822" extrusionOk="0">
                    <a:moveTo>
                      <a:pt x="117" y="0"/>
                    </a:moveTo>
                    <a:lnTo>
                      <a:pt x="1" y="113"/>
                    </a:lnTo>
                    <a:lnTo>
                      <a:pt x="713" y="821"/>
                    </a:lnTo>
                    <a:lnTo>
                      <a:pt x="825" y="709"/>
                    </a:lnTo>
                    <a:lnTo>
                      <a:pt x="1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23"/>
              <p:cNvSpPr/>
              <p:nvPr/>
            </p:nvSpPr>
            <p:spPr>
              <a:xfrm>
                <a:off x="6105350" y="1890600"/>
                <a:ext cx="20550" cy="20650"/>
              </a:xfrm>
              <a:custGeom>
                <a:avLst/>
                <a:gdLst/>
                <a:ahLst/>
                <a:cxnLst/>
                <a:rect l="l" t="t" r="r" b="b"/>
                <a:pathLst>
                  <a:path w="822" h="826" extrusionOk="0">
                    <a:moveTo>
                      <a:pt x="709" y="1"/>
                    </a:moveTo>
                    <a:lnTo>
                      <a:pt x="1" y="713"/>
                    </a:lnTo>
                    <a:lnTo>
                      <a:pt x="113" y="825"/>
                    </a:lnTo>
                    <a:lnTo>
                      <a:pt x="821" y="113"/>
                    </a:lnTo>
                    <a:lnTo>
                      <a:pt x="70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23"/>
              <p:cNvSpPr/>
              <p:nvPr/>
            </p:nvSpPr>
            <p:spPr>
              <a:xfrm>
                <a:off x="6105350" y="1890600"/>
                <a:ext cx="20550" cy="20650"/>
              </a:xfrm>
              <a:custGeom>
                <a:avLst/>
                <a:gdLst/>
                <a:ahLst/>
                <a:cxnLst/>
                <a:rect l="l" t="t" r="r" b="b"/>
                <a:pathLst>
                  <a:path w="822" h="826" extrusionOk="0">
                    <a:moveTo>
                      <a:pt x="113" y="1"/>
                    </a:moveTo>
                    <a:lnTo>
                      <a:pt x="1" y="113"/>
                    </a:lnTo>
                    <a:lnTo>
                      <a:pt x="709" y="825"/>
                    </a:lnTo>
                    <a:lnTo>
                      <a:pt x="821" y="709"/>
                    </a:lnTo>
                    <a:lnTo>
                      <a:pt x="1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23"/>
              <p:cNvSpPr/>
              <p:nvPr/>
            </p:nvSpPr>
            <p:spPr>
              <a:xfrm>
                <a:off x="6047525" y="1890600"/>
                <a:ext cx="20625" cy="20650"/>
              </a:xfrm>
              <a:custGeom>
                <a:avLst/>
                <a:gdLst/>
                <a:ahLst/>
                <a:cxnLst/>
                <a:rect l="l" t="t" r="r" b="b"/>
                <a:pathLst>
                  <a:path w="825" h="826" extrusionOk="0">
                    <a:moveTo>
                      <a:pt x="713" y="1"/>
                    </a:moveTo>
                    <a:lnTo>
                      <a:pt x="0" y="709"/>
                    </a:lnTo>
                    <a:lnTo>
                      <a:pt x="116" y="825"/>
                    </a:lnTo>
                    <a:lnTo>
                      <a:pt x="825" y="113"/>
                    </a:lnTo>
                    <a:lnTo>
                      <a:pt x="7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23"/>
              <p:cNvSpPr/>
              <p:nvPr/>
            </p:nvSpPr>
            <p:spPr>
              <a:xfrm>
                <a:off x="6047525" y="1890600"/>
                <a:ext cx="20625" cy="20650"/>
              </a:xfrm>
              <a:custGeom>
                <a:avLst/>
                <a:gdLst/>
                <a:ahLst/>
                <a:cxnLst/>
                <a:rect l="l" t="t" r="r" b="b"/>
                <a:pathLst>
                  <a:path w="825" h="826" extrusionOk="0">
                    <a:moveTo>
                      <a:pt x="112" y="1"/>
                    </a:moveTo>
                    <a:lnTo>
                      <a:pt x="0" y="113"/>
                    </a:lnTo>
                    <a:lnTo>
                      <a:pt x="713" y="825"/>
                    </a:lnTo>
                    <a:lnTo>
                      <a:pt x="825" y="709"/>
                    </a:lnTo>
                    <a:lnTo>
                      <a:pt x="1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hanks">
  <p:cSld name="CUSTOM_12_1">
    <p:spTree>
      <p:nvGrpSpPr>
        <p:cNvPr id="1" name="Shape 720"/>
        <p:cNvGrpSpPr/>
        <p:nvPr/>
      </p:nvGrpSpPr>
      <p:grpSpPr>
        <a:xfrm>
          <a:off x="0" y="0"/>
          <a:ext cx="0" cy="0"/>
          <a:chOff x="0" y="0"/>
          <a:chExt cx="0" cy="0"/>
        </a:xfrm>
      </p:grpSpPr>
      <p:grpSp>
        <p:nvGrpSpPr>
          <p:cNvPr id="721" name="Google Shape;721;p24"/>
          <p:cNvGrpSpPr/>
          <p:nvPr/>
        </p:nvGrpSpPr>
        <p:grpSpPr>
          <a:xfrm>
            <a:off x="6302380" y="-753973"/>
            <a:ext cx="4838246" cy="8737202"/>
            <a:chOff x="6149980" y="-753973"/>
            <a:chExt cx="4838246" cy="8737202"/>
          </a:xfrm>
        </p:grpSpPr>
        <p:sp>
          <p:nvSpPr>
            <p:cNvPr id="722" name="Google Shape;722;p24"/>
            <p:cNvSpPr/>
            <p:nvPr/>
          </p:nvSpPr>
          <p:spPr>
            <a:xfrm rot="10800000">
              <a:off x="6501374" y="2350375"/>
              <a:ext cx="4486853" cy="2966613"/>
            </a:xfrm>
            <a:custGeom>
              <a:avLst/>
              <a:gdLst/>
              <a:ahLst/>
              <a:cxnLst/>
              <a:rect l="l" t="t" r="r" b="b"/>
              <a:pathLst>
                <a:path w="24054" h="15904" extrusionOk="0">
                  <a:moveTo>
                    <a:pt x="17228" y="0"/>
                  </a:moveTo>
                  <a:lnTo>
                    <a:pt x="9955" y="7274"/>
                  </a:lnTo>
                  <a:lnTo>
                    <a:pt x="6725" y="7274"/>
                  </a:lnTo>
                  <a:lnTo>
                    <a:pt x="2610" y="11384"/>
                  </a:lnTo>
                  <a:lnTo>
                    <a:pt x="2610" y="13298"/>
                  </a:lnTo>
                  <a:lnTo>
                    <a:pt x="0" y="15904"/>
                  </a:lnTo>
                  <a:lnTo>
                    <a:pt x="7093" y="15904"/>
                  </a:lnTo>
                  <a:lnTo>
                    <a:pt x="12993" y="10003"/>
                  </a:lnTo>
                  <a:lnTo>
                    <a:pt x="15207" y="10003"/>
                  </a:lnTo>
                  <a:lnTo>
                    <a:pt x="19494" y="5716"/>
                  </a:lnTo>
                  <a:lnTo>
                    <a:pt x="19494" y="4560"/>
                  </a:lnTo>
                  <a:lnTo>
                    <a:pt x="2405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3" name="Google Shape;723;p24"/>
            <p:cNvGrpSpPr/>
            <p:nvPr/>
          </p:nvGrpSpPr>
          <p:grpSpPr>
            <a:xfrm flipH="1">
              <a:off x="7623943" y="2421824"/>
              <a:ext cx="300359" cy="299855"/>
              <a:chOff x="1466575" y="2391250"/>
              <a:chExt cx="59575" cy="59475"/>
            </a:xfrm>
          </p:grpSpPr>
          <p:sp>
            <p:nvSpPr>
              <p:cNvPr id="724" name="Google Shape;724;p24"/>
              <p:cNvSpPr/>
              <p:nvPr/>
            </p:nvSpPr>
            <p:spPr>
              <a:xfrm>
                <a:off x="1491600" y="2391250"/>
                <a:ext cx="9425" cy="59475"/>
              </a:xfrm>
              <a:custGeom>
                <a:avLst/>
                <a:gdLst/>
                <a:ahLst/>
                <a:cxnLst/>
                <a:rect l="l" t="t" r="r" b="b"/>
                <a:pathLst>
                  <a:path w="377" h="2379" extrusionOk="0">
                    <a:moveTo>
                      <a:pt x="0" y="1"/>
                    </a:moveTo>
                    <a:lnTo>
                      <a:pt x="0" y="2379"/>
                    </a:lnTo>
                    <a:lnTo>
                      <a:pt x="377" y="2379"/>
                    </a:lnTo>
                    <a:lnTo>
                      <a:pt x="37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24"/>
              <p:cNvSpPr/>
              <p:nvPr/>
            </p:nvSpPr>
            <p:spPr>
              <a:xfrm>
                <a:off x="1466575" y="2416275"/>
                <a:ext cx="59575" cy="9425"/>
              </a:xfrm>
              <a:custGeom>
                <a:avLst/>
                <a:gdLst/>
                <a:ahLst/>
                <a:cxnLst/>
                <a:rect l="l" t="t" r="r" b="b"/>
                <a:pathLst>
                  <a:path w="2383" h="377" extrusionOk="0">
                    <a:moveTo>
                      <a:pt x="1" y="1"/>
                    </a:moveTo>
                    <a:lnTo>
                      <a:pt x="1" y="377"/>
                    </a:lnTo>
                    <a:lnTo>
                      <a:pt x="2382" y="377"/>
                    </a:lnTo>
                    <a:lnTo>
                      <a:pt x="238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 name="Google Shape;726;p24"/>
            <p:cNvGrpSpPr/>
            <p:nvPr/>
          </p:nvGrpSpPr>
          <p:grpSpPr>
            <a:xfrm flipH="1">
              <a:off x="6149980" y="-661273"/>
              <a:ext cx="2817846" cy="4069237"/>
              <a:chOff x="278245" y="-184325"/>
              <a:chExt cx="2358228" cy="3405504"/>
            </a:xfrm>
          </p:grpSpPr>
          <p:grpSp>
            <p:nvGrpSpPr>
              <p:cNvPr id="727" name="Google Shape;727;p24"/>
              <p:cNvGrpSpPr/>
              <p:nvPr/>
            </p:nvGrpSpPr>
            <p:grpSpPr>
              <a:xfrm>
                <a:off x="278245" y="-184325"/>
                <a:ext cx="2358228" cy="3336759"/>
                <a:chOff x="1181475" y="2041825"/>
                <a:chExt cx="620325" cy="877725"/>
              </a:xfrm>
            </p:grpSpPr>
            <p:sp>
              <p:nvSpPr>
                <p:cNvPr id="728" name="Google Shape;728;p24"/>
                <p:cNvSpPr/>
                <p:nvPr/>
              </p:nvSpPr>
              <p:spPr>
                <a:xfrm>
                  <a:off x="1185375" y="2377350"/>
                  <a:ext cx="119525" cy="119500"/>
                </a:xfrm>
                <a:custGeom>
                  <a:avLst/>
                  <a:gdLst/>
                  <a:ahLst/>
                  <a:cxnLst/>
                  <a:rect l="l" t="t" r="r" b="b"/>
                  <a:pathLst>
                    <a:path w="4781" h="4780" extrusionOk="0">
                      <a:moveTo>
                        <a:pt x="4780" y="0"/>
                      </a:moveTo>
                      <a:lnTo>
                        <a:pt x="2390" y="2390"/>
                      </a:lnTo>
                      <a:lnTo>
                        <a:pt x="1" y="4780"/>
                      </a:lnTo>
                      <a:lnTo>
                        <a:pt x="1362" y="4780"/>
                      </a:lnTo>
                      <a:lnTo>
                        <a:pt x="3071" y="3071"/>
                      </a:lnTo>
                      <a:lnTo>
                        <a:pt x="4780" y="1361"/>
                      </a:lnTo>
                      <a:lnTo>
                        <a:pt x="478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24"/>
                <p:cNvSpPr/>
                <p:nvPr/>
              </p:nvSpPr>
              <p:spPr>
                <a:xfrm>
                  <a:off x="1767500" y="2041825"/>
                  <a:ext cx="34300" cy="29425"/>
                </a:xfrm>
                <a:custGeom>
                  <a:avLst/>
                  <a:gdLst/>
                  <a:ahLst/>
                  <a:cxnLst/>
                  <a:rect l="l" t="t" r="r" b="b"/>
                  <a:pathLst>
                    <a:path w="1372" h="1177" extrusionOk="0">
                      <a:moveTo>
                        <a:pt x="782" y="310"/>
                      </a:moveTo>
                      <a:cubicBezTo>
                        <a:pt x="924" y="310"/>
                        <a:pt x="1061" y="421"/>
                        <a:pt x="1061" y="588"/>
                      </a:cubicBezTo>
                      <a:cubicBezTo>
                        <a:pt x="1061" y="741"/>
                        <a:pt x="937" y="865"/>
                        <a:pt x="785" y="865"/>
                      </a:cubicBezTo>
                      <a:cubicBezTo>
                        <a:pt x="537" y="865"/>
                        <a:pt x="413" y="568"/>
                        <a:pt x="589" y="392"/>
                      </a:cubicBezTo>
                      <a:cubicBezTo>
                        <a:pt x="644" y="335"/>
                        <a:pt x="714" y="310"/>
                        <a:pt x="782" y="310"/>
                      </a:cubicBezTo>
                      <a:close/>
                      <a:moveTo>
                        <a:pt x="785" y="0"/>
                      </a:moveTo>
                      <a:cubicBezTo>
                        <a:pt x="260" y="0"/>
                        <a:pt x="0" y="632"/>
                        <a:pt x="369" y="1005"/>
                      </a:cubicBezTo>
                      <a:cubicBezTo>
                        <a:pt x="488" y="1123"/>
                        <a:pt x="635" y="1176"/>
                        <a:pt x="779" y="1176"/>
                      </a:cubicBezTo>
                      <a:cubicBezTo>
                        <a:pt x="1082" y="1176"/>
                        <a:pt x="1372" y="940"/>
                        <a:pt x="1369" y="584"/>
                      </a:cubicBezTo>
                      <a:cubicBezTo>
                        <a:pt x="1369" y="264"/>
                        <a:pt x="1105" y="4"/>
                        <a:pt x="7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24"/>
                <p:cNvSpPr/>
                <p:nvPr/>
              </p:nvSpPr>
              <p:spPr>
                <a:xfrm>
                  <a:off x="1181475" y="2060725"/>
                  <a:ext cx="600250" cy="858825"/>
                </a:xfrm>
                <a:custGeom>
                  <a:avLst/>
                  <a:gdLst/>
                  <a:ahLst/>
                  <a:cxnLst/>
                  <a:rect l="l" t="t" r="r" b="b"/>
                  <a:pathLst>
                    <a:path w="24010" h="34353" extrusionOk="0">
                      <a:moveTo>
                        <a:pt x="23789" y="1"/>
                      </a:moveTo>
                      <a:lnTo>
                        <a:pt x="15584" y="8210"/>
                      </a:lnTo>
                      <a:lnTo>
                        <a:pt x="9043" y="8210"/>
                      </a:lnTo>
                      <a:lnTo>
                        <a:pt x="8995" y="8254"/>
                      </a:lnTo>
                      <a:lnTo>
                        <a:pt x="1" y="17249"/>
                      </a:lnTo>
                      <a:lnTo>
                        <a:pt x="1" y="20091"/>
                      </a:lnTo>
                      <a:lnTo>
                        <a:pt x="5493" y="25583"/>
                      </a:lnTo>
                      <a:lnTo>
                        <a:pt x="5493" y="30098"/>
                      </a:lnTo>
                      <a:lnTo>
                        <a:pt x="1458" y="34137"/>
                      </a:lnTo>
                      <a:lnTo>
                        <a:pt x="1678" y="34353"/>
                      </a:lnTo>
                      <a:lnTo>
                        <a:pt x="5805" y="30226"/>
                      </a:lnTo>
                      <a:lnTo>
                        <a:pt x="5805" y="25454"/>
                      </a:lnTo>
                      <a:lnTo>
                        <a:pt x="313" y="19963"/>
                      </a:lnTo>
                      <a:lnTo>
                        <a:pt x="313" y="17377"/>
                      </a:lnTo>
                      <a:lnTo>
                        <a:pt x="9171" y="8519"/>
                      </a:lnTo>
                      <a:lnTo>
                        <a:pt x="15712" y="8519"/>
                      </a:lnTo>
                      <a:lnTo>
                        <a:pt x="15756" y="8475"/>
                      </a:lnTo>
                      <a:lnTo>
                        <a:pt x="24010" y="221"/>
                      </a:lnTo>
                      <a:lnTo>
                        <a:pt x="2378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24"/>
                <p:cNvSpPr/>
                <p:nvPr/>
              </p:nvSpPr>
              <p:spPr>
                <a:xfrm>
                  <a:off x="1260925" y="2268575"/>
                  <a:ext cx="243200" cy="370575"/>
                </a:xfrm>
                <a:custGeom>
                  <a:avLst/>
                  <a:gdLst/>
                  <a:ahLst/>
                  <a:cxnLst/>
                  <a:rect l="l" t="t" r="r" b="b"/>
                  <a:pathLst>
                    <a:path w="9728" h="14823" extrusionOk="0">
                      <a:moveTo>
                        <a:pt x="9640" y="0"/>
                      </a:moveTo>
                      <a:lnTo>
                        <a:pt x="4148" y="5492"/>
                      </a:lnTo>
                      <a:lnTo>
                        <a:pt x="4148" y="10588"/>
                      </a:lnTo>
                      <a:lnTo>
                        <a:pt x="1" y="14735"/>
                      </a:lnTo>
                      <a:lnTo>
                        <a:pt x="89" y="14823"/>
                      </a:lnTo>
                      <a:lnTo>
                        <a:pt x="4272" y="10640"/>
                      </a:lnTo>
                      <a:lnTo>
                        <a:pt x="4272" y="5544"/>
                      </a:lnTo>
                      <a:lnTo>
                        <a:pt x="9728" y="88"/>
                      </a:lnTo>
                      <a:lnTo>
                        <a:pt x="96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24"/>
                <p:cNvSpPr/>
                <p:nvPr/>
              </p:nvSpPr>
              <p:spPr>
                <a:xfrm>
                  <a:off x="1194400" y="2571875"/>
                  <a:ext cx="129400" cy="204375"/>
                </a:xfrm>
                <a:custGeom>
                  <a:avLst/>
                  <a:gdLst/>
                  <a:ahLst/>
                  <a:cxnLst/>
                  <a:rect l="l" t="t" r="r" b="b"/>
                  <a:pathLst>
                    <a:path w="5176" h="8175" extrusionOk="0">
                      <a:moveTo>
                        <a:pt x="0" y="1"/>
                      </a:moveTo>
                      <a:lnTo>
                        <a:pt x="0" y="3087"/>
                      </a:lnTo>
                      <a:lnTo>
                        <a:pt x="5088" y="8175"/>
                      </a:lnTo>
                      <a:lnTo>
                        <a:pt x="5176" y="8087"/>
                      </a:lnTo>
                      <a:lnTo>
                        <a:pt x="124" y="3035"/>
                      </a:lnTo>
                      <a:lnTo>
                        <a:pt x="1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3" name="Google Shape;733;p24"/>
              <p:cNvSpPr/>
              <p:nvPr/>
            </p:nvSpPr>
            <p:spPr>
              <a:xfrm>
                <a:off x="336260" y="3109317"/>
                <a:ext cx="130395" cy="111862"/>
              </a:xfrm>
              <a:custGeom>
                <a:avLst/>
                <a:gdLst/>
                <a:ahLst/>
                <a:cxnLst/>
                <a:rect l="l" t="t" r="r" b="b"/>
                <a:pathLst>
                  <a:path w="1372" h="1177" extrusionOk="0">
                    <a:moveTo>
                      <a:pt x="782" y="310"/>
                    </a:moveTo>
                    <a:cubicBezTo>
                      <a:pt x="924" y="310"/>
                      <a:pt x="1061" y="421"/>
                      <a:pt x="1061" y="588"/>
                    </a:cubicBezTo>
                    <a:cubicBezTo>
                      <a:pt x="1061" y="741"/>
                      <a:pt x="937" y="865"/>
                      <a:pt x="785" y="865"/>
                    </a:cubicBezTo>
                    <a:cubicBezTo>
                      <a:pt x="537" y="865"/>
                      <a:pt x="413" y="568"/>
                      <a:pt x="589" y="392"/>
                    </a:cubicBezTo>
                    <a:cubicBezTo>
                      <a:pt x="644" y="335"/>
                      <a:pt x="714" y="310"/>
                      <a:pt x="782" y="310"/>
                    </a:cubicBezTo>
                    <a:close/>
                    <a:moveTo>
                      <a:pt x="785" y="0"/>
                    </a:moveTo>
                    <a:cubicBezTo>
                      <a:pt x="260" y="0"/>
                      <a:pt x="0" y="632"/>
                      <a:pt x="369" y="1005"/>
                    </a:cubicBezTo>
                    <a:cubicBezTo>
                      <a:pt x="488" y="1123"/>
                      <a:pt x="635" y="1176"/>
                      <a:pt x="779" y="1176"/>
                    </a:cubicBezTo>
                    <a:cubicBezTo>
                      <a:pt x="1082" y="1176"/>
                      <a:pt x="1372" y="940"/>
                      <a:pt x="1369" y="584"/>
                    </a:cubicBezTo>
                    <a:cubicBezTo>
                      <a:pt x="1369" y="264"/>
                      <a:pt x="1105" y="4"/>
                      <a:pt x="7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4" name="Google Shape;734;p24"/>
            <p:cNvSpPr/>
            <p:nvPr/>
          </p:nvSpPr>
          <p:spPr>
            <a:xfrm rot="10800000">
              <a:off x="8012311" y="-753973"/>
              <a:ext cx="1464987" cy="2586938"/>
            </a:xfrm>
            <a:custGeom>
              <a:avLst/>
              <a:gdLst/>
              <a:ahLst/>
              <a:cxnLst/>
              <a:rect l="l" t="t" r="r" b="b"/>
              <a:pathLst>
                <a:path w="9972" h="17609" extrusionOk="0">
                  <a:moveTo>
                    <a:pt x="1" y="0"/>
                  </a:moveTo>
                  <a:lnTo>
                    <a:pt x="1" y="4948"/>
                  </a:lnTo>
                  <a:lnTo>
                    <a:pt x="9720" y="14670"/>
                  </a:lnTo>
                  <a:lnTo>
                    <a:pt x="9720" y="17608"/>
                  </a:lnTo>
                  <a:lnTo>
                    <a:pt x="9972" y="17608"/>
                  </a:lnTo>
                  <a:lnTo>
                    <a:pt x="9972" y="14566"/>
                  </a:lnTo>
                  <a:lnTo>
                    <a:pt x="249" y="4843"/>
                  </a:lnTo>
                  <a:lnTo>
                    <a:pt x="24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5" name="Google Shape;735;p24"/>
            <p:cNvGrpSpPr/>
            <p:nvPr/>
          </p:nvGrpSpPr>
          <p:grpSpPr>
            <a:xfrm>
              <a:off x="7560791" y="3580603"/>
              <a:ext cx="3173104" cy="4402627"/>
              <a:chOff x="2132995" y="960308"/>
              <a:chExt cx="496177" cy="688438"/>
            </a:xfrm>
          </p:grpSpPr>
          <p:sp>
            <p:nvSpPr>
              <p:cNvPr id="736" name="Google Shape;736;p24"/>
              <p:cNvSpPr/>
              <p:nvPr/>
            </p:nvSpPr>
            <p:spPr>
              <a:xfrm>
                <a:off x="2143863" y="977753"/>
                <a:ext cx="473252" cy="659302"/>
              </a:xfrm>
              <a:custGeom>
                <a:avLst/>
                <a:gdLst/>
                <a:ahLst/>
                <a:cxnLst/>
                <a:rect l="l" t="t" r="r" b="b"/>
                <a:pathLst>
                  <a:path w="10363" h="14437" extrusionOk="0">
                    <a:moveTo>
                      <a:pt x="1" y="1"/>
                    </a:moveTo>
                    <a:lnTo>
                      <a:pt x="1" y="2663"/>
                    </a:lnTo>
                    <a:lnTo>
                      <a:pt x="4926" y="2663"/>
                    </a:lnTo>
                    <a:lnTo>
                      <a:pt x="7972" y="5709"/>
                    </a:lnTo>
                    <a:lnTo>
                      <a:pt x="7972" y="12123"/>
                    </a:lnTo>
                    <a:lnTo>
                      <a:pt x="10286" y="14437"/>
                    </a:lnTo>
                    <a:lnTo>
                      <a:pt x="10362" y="14352"/>
                    </a:lnTo>
                    <a:lnTo>
                      <a:pt x="8083" y="12081"/>
                    </a:lnTo>
                    <a:lnTo>
                      <a:pt x="8083" y="5658"/>
                    </a:lnTo>
                    <a:lnTo>
                      <a:pt x="4995" y="2561"/>
                    </a:lnTo>
                    <a:lnTo>
                      <a:pt x="4978" y="2544"/>
                    </a:lnTo>
                    <a:lnTo>
                      <a:pt x="120" y="2544"/>
                    </a:lnTo>
                    <a:lnTo>
                      <a:pt x="12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24"/>
              <p:cNvSpPr/>
              <p:nvPr/>
            </p:nvSpPr>
            <p:spPr>
              <a:xfrm>
                <a:off x="2401063" y="1126948"/>
                <a:ext cx="81608" cy="81608"/>
              </a:xfrm>
              <a:custGeom>
                <a:avLst/>
                <a:gdLst/>
                <a:ahLst/>
                <a:cxnLst/>
                <a:rect l="l" t="t" r="r" b="b"/>
                <a:pathLst>
                  <a:path w="1787" h="1787" extrusionOk="0">
                    <a:moveTo>
                      <a:pt x="1" y="0"/>
                    </a:moveTo>
                    <a:lnTo>
                      <a:pt x="1" y="511"/>
                    </a:lnTo>
                    <a:lnTo>
                      <a:pt x="639" y="1149"/>
                    </a:lnTo>
                    <a:lnTo>
                      <a:pt x="1277" y="1787"/>
                    </a:lnTo>
                    <a:lnTo>
                      <a:pt x="1787" y="1787"/>
                    </a:lnTo>
                    <a:lnTo>
                      <a:pt x="894" y="894"/>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24"/>
              <p:cNvSpPr/>
              <p:nvPr/>
            </p:nvSpPr>
            <p:spPr>
              <a:xfrm>
                <a:off x="2132995" y="960308"/>
                <a:ext cx="23610" cy="20231"/>
              </a:xfrm>
              <a:custGeom>
                <a:avLst/>
                <a:gdLst/>
                <a:ahLst/>
                <a:cxnLst/>
                <a:rect l="l" t="t" r="r" b="b"/>
                <a:pathLst>
                  <a:path w="517" h="443" extrusionOk="0">
                    <a:moveTo>
                      <a:pt x="298" y="119"/>
                    </a:moveTo>
                    <a:cubicBezTo>
                      <a:pt x="409" y="145"/>
                      <a:pt x="409" y="298"/>
                      <a:pt x="298" y="332"/>
                    </a:cubicBezTo>
                    <a:cubicBezTo>
                      <a:pt x="196" y="298"/>
                      <a:pt x="196" y="145"/>
                      <a:pt x="298" y="119"/>
                    </a:cubicBezTo>
                    <a:close/>
                    <a:moveTo>
                      <a:pt x="295" y="0"/>
                    </a:moveTo>
                    <a:cubicBezTo>
                      <a:pt x="240" y="0"/>
                      <a:pt x="184" y="21"/>
                      <a:pt x="137" y="68"/>
                    </a:cubicBezTo>
                    <a:cubicBezTo>
                      <a:pt x="1" y="204"/>
                      <a:pt x="103" y="442"/>
                      <a:pt x="298" y="442"/>
                    </a:cubicBezTo>
                    <a:cubicBezTo>
                      <a:pt x="418" y="434"/>
                      <a:pt x="511" y="340"/>
                      <a:pt x="511" y="230"/>
                    </a:cubicBezTo>
                    <a:cubicBezTo>
                      <a:pt x="517" y="92"/>
                      <a:pt x="410" y="0"/>
                      <a:pt x="2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24"/>
              <p:cNvSpPr/>
              <p:nvPr/>
            </p:nvSpPr>
            <p:spPr>
              <a:xfrm>
                <a:off x="2605425" y="1628651"/>
                <a:ext cx="23747" cy="20094"/>
              </a:xfrm>
              <a:custGeom>
                <a:avLst/>
                <a:gdLst/>
                <a:ahLst/>
                <a:cxnLst/>
                <a:rect l="l" t="t" r="r" b="b"/>
                <a:pathLst>
                  <a:path w="520" h="440" extrusionOk="0">
                    <a:moveTo>
                      <a:pt x="298" y="116"/>
                    </a:moveTo>
                    <a:cubicBezTo>
                      <a:pt x="358" y="116"/>
                      <a:pt x="409" y="167"/>
                      <a:pt x="400" y="227"/>
                    </a:cubicBezTo>
                    <a:cubicBezTo>
                      <a:pt x="400" y="290"/>
                      <a:pt x="348" y="331"/>
                      <a:pt x="294" y="331"/>
                    </a:cubicBezTo>
                    <a:cubicBezTo>
                      <a:pt x="269" y="331"/>
                      <a:pt x="243" y="322"/>
                      <a:pt x="221" y="303"/>
                    </a:cubicBezTo>
                    <a:cubicBezTo>
                      <a:pt x="153" y="235"/>
                      <a:pt x="204" y="116"/>
                      <a:pt x="298" y="116"/>
                    </a:cubicBezTo>
                    <a:close/>
                    <a:moveTo>
                      <a:pt x="299" y="1"/>
                    </a:moveTo>
                    <a:cubicBezTo>
                      <a:pt x="244" y="1"/>
                      <a:pt x="189" y="21"/>
                      <a:pt x="145" y="65"/>
                    </a:cubicBezTo>
                    <a:cubicBezTo>
                      <a:pt x="0" y="201"/>
                      <a:pt x="102" y="439"/>
                      <a:pt x="298" y="439"/>
                    </a:cubicBezTo>
                    <a:cubicBezTo>
                      <a:pt x="417" y="439"/>
                      <a:pt x="519" y="337"/>
                      <a:pt x="519" y="218"/>
                    </a:cubicBezTo>
                    <a:cubicBezTo>
                      <a:pt x="519" y="86"/>
                      <a:pt x="411" y="1"/>
                      <a:pt x="2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24"/>
              <p:cNvSpPr/>
              <p:nvPr/>
            </p:nvSpPr>
            <p:spPr>
              <a:xfrm>
                <a:off x="2145827" y="1025155"/>
                <a:ext cx="122024" cy="71515"/>
              </a:xfrm>
              <a:custGeom>
                <a:avLst/>
                <a:gdLst/>
                <a:ahLst/>
                <a:cxnLst/>
                <a:rect l="l" t="t" r="r" b="b"/>
                <a:pathLst>
                  <a:path w="2672" h="1566" extrusionOk="0">
                    <a:moveTo>
                      <a:pt x="34" y="1"/>
                    </a:moveTo>
                    <a:lnTo>
                      <a:pt x="0" y="26"/>
                    </a:lnTo>
                    <a:lnTo>
                      <a:pt x="800" y="826"/>
                    </a:lnTo>
                    <a:lnTo>
                      <a:pt x="1898" y="826"/>
                    </a:lnTo>
                    <a:lnTo>
                      <a:pt x="2638" y="1566"/>
                    </a:lnTo>
                    <a:lnTo>
                      <a:pt x="2672" y="1532"/>
                    </a:lnTo>
                    <a:lnTo>
                      <a:pt x="1923" y="783"/>
                    </a:lnTo>
                    <a:lnTo>
                      <a:pt x="817" y="783"/>
                    </a:lnTo>
                    <a:lnTo>
                      <a:pt x="3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41" name="Google Shape;741;p24"/>
          <p:cNvGrpSpPr/>
          <p:nvPr/>
        </p:nvGrpSpPr>
        <p:grpSpPr>
          <a:xfrm>
            <a:off x="-2749105" y="-2045480"/>
            <a:ext cx="6654696" cy="9234460"/>
            <a:chOff x="-2596705" y="-2045480"/>
            <a:chExt cx="6654696" cy="9234460"/>
          </a:xfrm>
        </p:grpSpPr>
        <p:grpSp>
          <p:nvGrpSpPr>
            <p:cNvPr id="742" name="Google Shape;742;p24"/>
            <p:cNvGrpSpPr/>
            <p:nvPr/>
          </p:nvGrpSpPr>
          <p:grpSpPr>
            <a:xfrm flipH="1">
              <a:off x="722369" y="491148"/>
              <a:ext cx="801674" cy="397824"/>
              <a:chOff x="1622300" y="2291700"/>
              <a:chExt cx="118800" cy="58950"/>
            </a:xfrm>
          </p:grpSpPr>
          <p:sp>
            <p:nvSpPr>
              <p:cNvPr id="743" name="Google Shape;743;p24"/>
              <p:cNvSpPr/>
              <p:nvPr/>
            </p:nvSpPr>
            <p:spPr>
              <a:xfrm>
                <a:off x="1672825" y="2291800"/>
                <a:ext cx="17950" cy="17825"/>
              </a:xfrm>
              <a:custGeom>
                <a:avLst/>
                <a:gdLst/>
                <a:ahLst/>
                <a:cxnLst/>
                <a:rect l="l" t="t" r="r" b="b"/>
                <a:pathLst>
                  <a:path w="718" h="713" extrusionOk="0">
                    <a:moveTo>
                      <a:pt x="101" y="0"/>
                    </a:moveTo>
                    <a:lnTo>
                      <a:pt x="1" y="96"/>
                    </a:lnTo>
                    <a:lnTo>
                      <a:pt x="621" y="713"/>
                    </a:lnTo>
                    <a:lnTo>
                      <a:pt x="717" y="617"/>
                    </a:lnTo>
                    <a:lnTo>
                      <a:pt x="10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24"/>
              <p:cNvSpPr/>
              <p:nvPr/>
            </p:nvSpPr>
            <p:spPr>
              <a:xfrm>
                <a:off x="1672825" y="2291700"/>
                <a:ext cx="17950" cy="17925"/>
              </a:xfrm>
              <a:custGeom>
                <a:avLst/>
                <a:gdLst/>
                <a:ahLst/>
                <a:cxnLst/>
                <a:rect l="l" t="t" r="r" b="b"/>
                <a:pathLst>
                  <a:path w="718" h="717" extrusionOk="0">
                    <a:moveTo>
                      <a:pt x="621" y="0"/>
                    </a:moveTo>
                    <a:lnTo>
                      <a:pt x="1" y="621"/>
                    </a:lnTo>
                    <a:lnTo>
                      <a:pt x="101" y="717"/>
                    </a:lnTo>
                    <a:lnTo>
                      <a:pt x="717" y="100"/>
                    </a:lnTo>
                    <a:lnTo>
                      <a:pt x="62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24"/>
              <p:cNvSpPr/>
              <p:nvPr/>
            </p:nvSpPr>
            <p:spPr>
              <a:xfrm>
                <a:off x="1723150" y="2291700"/>
                <a:ext cx="17950" cy="17925"/>
              </a:xfrm>
              <a:custGeom>
                <a:avLst/>
                <a:gdLst/>
                <a:ahLst/>
                <a:cxnLst/>
                <a:rect l="l" t="t" r="r" b="b"/>
                <a:pathLst>
                  <a:path w="718" h="717" extrusionOk="0">
                    <a:moveTo>
                      <a:pt x="97" y="0"/>
                    </a:moveTo>
                    <a:lnTo>
                      <a:pt x="1" y="100"/>
                    </a:lnTo>
                    <a:lnTo>
                      <a:pt x="617" y="717"/>
                    </a:lnTo>
                    <a:lnTo>
                      <a:pt x="718" y="621"/>
                    </a:lnTo>
                    <a:lnTo>
                      <a:pt x="9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24"/>
              <p:cNvSpPr/>
              <p:nvPr/>
            </p:nvSpPr>
            <p:spPr>
              <a:xfrm>
                <a:off x="1723150" y="2291700"/>
                <a:ext cx="17950" cy="17925"/>
              </a:xfrm>
              <a:custGeom>
                <a:avLst/>
                <a:gdLst/>
                <a:ahLst/>
                <a:cxnLst/>
                <a:rect l="l" t="t" r="r" b="b"/>
                <a:pathLst>
                  <a:path w="718" h="717" extrusionOk="0">
                    <a:moveTo>
                      <a:pt x="617" y="0"/>
                    </a:moveTo>
                    <a:lnTo>
                      <a:pt x="1" y="621"/>
                    </a:lnTo>
                    <a:lnTo>
                      <a:pt x="101" y="717"/>
                    </a:lnTo>
                    <a:lnTo>
                      <a:pt x="718" y="100"/>
                    </a:lnTo>
                    <a:lnTo>
                      <a:pt x="61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24"/>
              <p:cNvSpPr/>
              <p:nvPr/>
            </p:nvSpPr>
            <p:spPr>
              <a:xfrm>
                <a:off x="1622300" y="2332725"/>
                <a:ext cx="17825" cy="17925"/>
              </a:xfrm>
              <a:custGeom>
                <a:avLst/>
                <a:gdLst/>
                <a:ahLst/>
                <a:cxnLst/>
                <a:rect l="l" t="t" r="r" b="b"/>
                <a:pathLst>
                  <a:path w="713" h="717" extrusionOk="0">
                    <a:moveTo>
                      <a:pt x="96" y="0"/>
                    </a:moveTo>
                    <a:lnTo>
                      <a:pt x="0" y="96"/>
                    </a:lnTo>
                    <a:lnTo>
                      <a:pt x="617" y="717"/>
                    </a:lnTo>
                    <a:lnTo>
                      <a:pt x="713" y="617"/>
                    </a:lnTo>
                    <a:lnTo>
                      <a:pt x="9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24"/>
              <p:cNvSpPr/>
              <p:nvPr/>
            </p:nvSpPr>
            <p:spPr>
              <a:xfrm>
                <a:off x="1622300" y="2332725"/>
                <a:ext cx="17825" cy="17925"/>
              </a:xfrm>
              <a:custGeom>
                <a:avLst/>
                <a:gdLst/>
                <a:ahLst/>
                <a:cxnLst/>
                <a:rect l="l" t="t" r="r" b="b"/>
                <a:pathLst>
                  <a:path w="713" h="717" extrusionOk="0">
                    <a:moveTo>
                      <a:pt x="617" y="0"/>
                    </a:moveTo>
                    <a:lnTo>
                      <a:pt x="0" y="617"/>
                    </a:lnTo>
                    <a:lnTo>
                      <a:pt x="96" y="717"/>
                    </a:lnTo>
                    <a:lnTo>
                      <a:pt x="713" y="96"/>
                    </a:lnTo>
                    <a:lnTo>
                      <a:pt x="61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24"/>
              <p:cNvSpPr/>
              <p:nvPr/>
            </p:nvSpPr>
            <p:spPr>
              <a:xfrm>
                <a:off x="1672525" y="2332625"/>
                <a:ext cx="17950" cy="17925"/>
              </a:xfrm>
              <a:custGeom>
                <a:avLst/>
                <a:gdLst/>
                <a:ahLst/>
                <a:cxnLst/>
                <a:rect l="l" t="t" r="r" b="b"/>
                <a:pathLst>
                  <a:path w="718" h="717" extrusionOk="0">
                    <a:moveTo>
                      <a:pt x="101" y="0"/>
                    </a:moveTo>
                    <a:lnTo>
                      <a:pt x="1" y="100"/>
                    </a:lnTo>
                    <a:lnTo>
                      <a:pt x="621" y="717"/>
                    </a:lnTo>
                    <a:lnTo>
                      <a:pt x="717" y="621"/>
                    </a:lnTo>
                    <a:lnTo>
                      <a:pt x="10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24"/>
              <p:cNvSpPr/>
              <p:nvPr/>
            </p:nvSpPr>
            <p:spPr>
              <a:xfrm>
                <a:off x="1672525" y="2332725"/>
                <a:ext cx="17950" cy="17925"/>
              </a:xfrm>
              <a:custGeom>
                <a:avLst/>
                <a:gdLst/>
                <a:ahLst/>
                <a:cxnLst/>
                <a:rect l="l" t="t" r="r" b="b"/>
                <a:pathLst>
                  <a:path w="718" h="717" extrusionOk="0">
                    <a:moveTo>
                      <a:pt x="621" y="0"/>
                    </a:moveTo>
                    <a:lnTo>
                      <a:pt x="1" y="617"/>
                    </a:lnTo>
                    <a:lnTo>
                      <a:pt x="101" y="717"/>
                    </a:lnTo>
                    <a:lnTo>
                      <a:pt x="717" y="96"/>
                    </a:lnTo>
                    <a:lnTo>
                      <a:pt x="62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1" name="Google Shape;751;p24"/>
            <p:cNvSpPr/>
            <p:nvPr/>
          </p:nvSpPr>
          <p:spPr>
            <a:xfrm>
              <a:off x="-2596705" y="-1246603"/>
              <a:ext cx="6654696" cy="7636707"/>
            </a:xfrm>
            <a:custGeom>
              <a:avLst/>
              <a:gdLst/>
              <a:ahLst/>
              <a:cxnLst/>
              <a:rect l="l" t="t" r="r" b="b"/>
              <a:pathLst>
                <a:path w="71832" h="82432" extrusionOk="0">
                  <a:moveTo>
                    <a:pt x="205" y="1"/>
                  </a:moveTo>
                  <a:lnTo>
                    <a:pt x="1" y="205"/>
                  </a:lnTo>
                  <a:lnTo>
                    <a:pt x="27924" y="28129"/>
                  </a:lnTo>
                  <a:lnTo>
                    <a:pt x="27924" y="38728"/>
                  </a:lnTo>
                  <a:lnTo>
                    <a:pt x="36526" y="47330"/>
                  </a:lnTo>
                  <a:lnTo>
                    <a:pt x="45629" y="56433"/>
                  </a:lnTo>
                  <a:lnTo>
                    <a:pt x="71627" y="82431"/>
                  </a:lnTo>
                  <a:lnTo>
                    <a:pt x="71831" y="82227"/>
                  </a:lnTo>
                  <a:lnTo>
                    <a:pt x="46493" y="56889"/>
                  </a:lnTo>
                  <a:lnTo>
                    <a:pt x="46493" y="47935"/>
                  </a:lnTo>
                  <a:lnTo>
                    <a:pt x="53711" y="40954"/>
                  </a:lnTo>
                  <a:lnTo>
                    <a:pt x="51481" y="38724"/>
                  </a:lnTo>
                  <a:lnTo>
                    <a:pt x="37095" y="38724"/>
                  </a:lnTo>
                  <a:lnTo>
                    <a:pt x="32496" y="34125"/>
                  </a:lnTo>
                  <a:lnTo>
                    <a:pt x="32496" y="32288"/>
                  </a:lnTo>
                  <a:lnTo>
                    <a:pt x="27924" y="27712"/>
                  </a:lnTo>
                  <a:lnTo>
                    <a:pt x="27924" y="27720"/>
                  </a:lnTo>
                  <a:lnTo>
                    <a:pt x="20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2" name="Google Shape;752;p24"/>
            <p:cNvGrpSpPr/>
            <p:nvPr/>
          </p:nvGrpSpPr>
          <p:grpSpPr>
            <a:xfrm rot="10800000">
              <a:off x="-1185762" y="-2045480"/>
              <a:ext cx="2901864" cy="4211818"/>
              <a:chOff x="6769513" y="299393"/>
              <a:chExt cx="1308620" cy="1899525"/>
            </a:xfrm>
          </p:grpSpPr>
          <p:sp>
            <p:nvSpPr>
              <p:cNvPr id="753" name="Google Shape;753;p24"/>
              <p:cNvSpPr/>
              <p:nvPr/>
            </p:nvSpPr>
            <p:spPr>
              <a:xfrm>
                <a:off x="7817889" y="1007055"/>
                <a:ext cx="252070" cy="252070"/>
              </a:xfrm>
              <a:custGeom>
                <a:avLst/>
                <a:gdLst/>
                <a:ahLst/>
                <a:cxnLst/>
                <a:rect l="l" t="t" r="r" b="b"/>
                <a:pathLst>
                  <a:path w="4564" h="4564" extrusionOk="0">
                    <a:moveTo>
                      <a:pt x="0" y="1"/>
                    </a:moveTo>
                    <a:lnTo>
                      <a:pt x="0" y="1302"/>
                    </a:lnTo>
                    <a:lnTo>
                      <a:pt x="1629" y="2931"/>
                    </a:lnTo>
                    <a:lnTo>
                      <a:pt x="3263" y="4564"/>
                    </a:lnTo>
                    <a:lnTo>
                      <a:pt x="4563" y="4564"/>
                    </a:lnTo>
                    <a:lnTo>
                      <a:pt x="2282" y="2282"/>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24"/>
              <p:cNvSpPr/>
              <p:nvPr/>
            </p:nvSpPr>
            <p:spPr>
              <a:xfrm>
                <a:off x="7983027" y="2137006"/>
                <a:ext cx="72351" cy="61913"/>
              </a:xfrm>
              <a:custGeom>
                <a:avLst/>
                <a:gdLst/>
                <a:ahLst/>
                <a:cxnLst/>
                <a:rect l="l" t="t" r="r" b="b"/>
                <a:pathLst>
                  <a:path w="1310" h="1121" extrusionOk="0">
                    <a:moveTo>
                      <a:pt x="563" y="294"/>
                    </a:moveTo>
                    <a:cubicBezTo>
                      <a:pt x="628" y="294"/>
                      <a:pt x="695" y="318"/>
                      <a:pt x="749" y="372"/>
                    </a:cubicBezTo>
                    <a:cubicBezTo>
                      <a:pt x="913" y="536"/>
                      <a:pt x="797" y="821"/>
                      <a:pt x="561" y="821"/>
                    </a:cubicBezTo>
                    <a:cubicBezTo>
                      <a:pt x="417" y="821"/>
                      <a:pt x="297" y="704"/>
                      <a:pt x="297" y="560"/>
                    </a:cubicBezTo>
                    <a:cubicBezTo>
                      <a:pt x="297" y="400"/>
                      <a:pt x="427" y="294"/>
                      <a:pt x="563" y="294"/>
                    </a:cubicBezTo>
                    <a:close/>
                    <a:moveTo>
                      <a:pt x="561" y="0"/>
                    </a:moveTo>
                    <a:cubicBezTo>
                      <a:pt x="252" y="0"/>
                      <a:pt x="0" y="248"/>
                      <a:pt x="0" y="560"/>
                    </a:cubicBezTo>
                    <a:cubicBezTo>
                      <a:pt x="0" y="897"/>
                      <a:pt x="278" y="1121"/>
                      <a:pt x="566" y="1121"/>
                    </a:cubicBezTo>
                    <a:cubicBezTo>
                      <a:pt x="704" y="1121"/>
                      <a:pt x="843" y="1070"/>
                      <a:pt x="957" y="957"/>
                    </a:cubicBezTo>
                    <a:cubicBezTo>
                      <a:pt x="1309" y="600"/>
                      <a:pt x="1061" y="0"/>
                      <a:pt x="5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24"/>
              <p:cNvSpPr/>
              <p:nvPr/>
            </p:nvSpPr>
            <p:spPr>
              <a:xfrm>
                <a:off x="6769513" y="299393"/>
                <a:ext cx="61968" cy="61747"/>
              </a:xfrm>
              <a:custGeom>
                <a:avLst/>
                <a:gdLst/>
                <a:ahLst/>
                <a:cxnLst/>
                <a:rect l="l" t="t" r="r" b="b"/>
                <a:pathLst>
                  <a:path w="1122" h="1118" extrusionOk="0">
                    <a:moveTo>
                      <a:pt x="561" y="293"/>
                    </a:moveTo>
                    <a:cubicBezTo>
                      <a:pt x="705" y="293"/>
                      <a:pt x="825" y="413"/>
                      <a:pt x="825" y="557"/>
                    </a:cubicBezTo>
                    <a:cubicBezTo>
                      <a:pt x="825" y="705"/>
                      <a:pt x="705" y="821"/>
                      <a:pt x="561" y="821"/>
                    </a:cubicBezTo>
                    <a:cubicBezTo>
                      <a:pt x="417" y="821"/>
                      <a:pt x="297" y="705"/>
                      <a:pt x="297" y="557"/>
                    </a:cubicBezTo>
                    <a:cubicBezTo>
                      <a:pt x="297" y="413"/>
                      <a:pt x="417" y="293"/>
                      <a:pt x="561" y="293"/>
                    </a:cubicBezTo>
                    <a:close/>
                    <a:moveTo>
                      <a:pt x="554" y="1"/>
                    </a:moveTo>
                    <a:cubicBezTo>
                      <a:pt x="249" y="1"/>
                      <a:pt x="1" y="251"/>
                      <a:pt x="1" y="557"/>
                    </a:cubicBezTo>
                    <a:cubicBezTo>
                      <a:pt x="1" y="865"/>
                      <a:pt x="253" y="1117"/>
                      <a:pt x="561" y="1117"/>
                    </a:cubicBezTo>
                    <a:cubicBezTo>
                      <a:pt x="869" y="1117"/>
                      <a:pt x="1122" y="865"/>
                      <a:pt x="1122" y="557"/>
                    </a:cubicBezTo>
                    <a:cubicBezTo>
                      <a:pt x="1122" y="249"/>
                      <a:pt x="869" y="1"/>
                      <a:pt x="561" y="1"/>
                    </a:cubicBezTo>
                    <a:cubicBezTo>
                      <a:pt x="559" y="1"/>
                      <a:pt x="556" y="1"/>
                      <a:pt x="5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24"/>
              <p:cNvSpPr/>
              <p:nvPr/>
            </p:nvSpPr>
            <p:spPr>
              <a:xfrm>
                <a:off x="6811985" y="339214"/>
                <a:ext cx="1266148" cy="1811765"/>
              </a:xfrm>
              <a:custGeom>
                <a:avLst/>
                <a:gdLst/>
                <a:ahLst/>
                <a:cxnLst/>
                <a:rect l="l" t="t" r="r" b="b"/>
                <a:pathLst>
                  <a:path w="22925" h="32804" extrusionOk="0">
                    <a:moveTo>
                      <a:pt x="208" y="0"/>
                    </a:moveTo>
                    <a:lnTo>
                      <a:pt x="0" y="208"/>
                    </a:lnTo>
                    <a:lnTo>
                      <a:pt x="7878" y="8090"/>
                    </a:lnTo>
                    <a:lnTo>
                      <a:pt x="7922" y="8134"/>
                    </a:lnTo>
                    <a:lnTo>
                      <a:pt x="14170" y="8134"/>
                    </a:lnTo>
                    <a:lnTo>
                      <a:pt x="22628" y="16592"/>
                    </a:lnTo>
                    <a:lnTo>
                      <a:pt x="22628" y="19058"/>
                    </a:lnTo>
                    <a:lnTo>
                      <a:pt x="17385" y="24301"/>
                    </a:lnTo>
                    <a:lnTo>
                      <a:pt x="17385" y="28860"/>
                    </a:lnTo>
                    <a:lnTo>
                      <a:pt x="21323" y="32803"/>
                    </a:lnTo>
                    <a:lnTo>
                      <a:pt x="21532" y="32595"/>
                    </a:lnTo>
                    <a:lnTo>
                      <a:pt x="17681" y="28740"/>
                    </a:lnTo>
                    <a:lnTo>
                      <a:pt x="17681" y="24425"/>
                    </a:lnTo>
                    <a:lnTo>
                      <a:pt x="22925" y="19182"/>
                    </a:lnTo>
                    <a:lnTo>
                      <a:pt x="22925" y="16468"/>
                    </a:lnTo>
                    <a:lnTo>
                      <a:pt x="14334" y="7878"/>
                    </a:lnTo>
                    <a:lnTo>
                      <a:pt x="14290" y="7838"/>
                    </a:lnTo>
                    <a:lnTo>
                      <a:pt x="8046" y="7838"/>
                    </a:lnTo>
                    <a:lnTo>
                      <a:pt x="20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24"/>
              <p:cNvSpPr/>
              <p:nvPr/>
            </p:nvSpPr>
            <p:spPr>
              <a:xfrm>
                <a:off x="7397589" y="777575"/>
                <a:ext cx="512976" cy="781781"/>
              </a:xfrm>
              <a:custGeom>
                <a:avLst/>
                <a:gdLst/>
                <a:ahLst/>
                <a:cxnLst/>
                <a:rect l="l" t="t" r="r" b="b"/>
                <a:pathLst>
                  <a:path w="9288" h="14155" extrusionOk="0">
                    <a:moveTo>
                      <a:pt x="81" y="1"/>
                    </a:moveTo>
                    <a:lnTo>
                      <a:pt x="1" y="85"/>
                    </a:lnTo>
                    <a:lnTo>
                      <a:pt x="5209" y="5292"/>
                    </a:lnTo>
                    <a:lnTo>
                      <a:pt x="5209" y="10160"/>
                    </a:lnTo>
                    <a:lnTo>
                      <a:pt x="9203" y="14155"/>
                    </a:lnTo>
                    <a:lnTo>
                      <a:pt x="9287" y="14071"/>
                    </a:lnTo>
                    <a:lnTo>
                      <a:pt x="5325" y="10108"/>
                    </a:lnTo>
                    <a:lnTo>
                      <a:pt x="5325" y="5244"/>
                    </a:lnTo>
                    <a:lnTo>
                      <a:pt x="8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24"/>
              <p:cNvSpPr/>
              <p:nvPr/>
            </p:nvSpPr>
            <p:spPr>
              <a:xfrm>
                <a:off x="7777847" y="1417359"/>
                <a:ext cx="273112" cy="431181"/>
              </a:xfrm>
              <a:custGeom>
                <a:avLst/>
                <a:gdLst/>
                <a:ahLst/>
                <a:cxnLst/>
                <a:rect l="l" t="t" r="r" b="b"/>
                <a:pathLst>
                  <a:path w="4945" h="7807" extrusionOk="0">
                    <a:moveTo>
                      <a:pt x="4824" y="1"/>
                    </a:moveTo>
                    <a:lnTo>
                      <a:pt x="4824" y="2899"/>
                    </a:lnTo>
                    <a:lnTo>
                      <a:pt x="1" y="7722"/>
                    </a:lnTo>
                    <a:lnTo>
                      <a:pt x="85" y="7806"/>
                    </a:lnTo>
                    <a:lnTo>
                      <a:pt x="4944" y="2951"/>
                    </a:lnTo>
                    <a:lnTo>
                      <a:pt x="494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9" name="Google Shape;759;p24"/>
            <p:cNvSpPr/>
            <p:nvPr/>
          </p:nvSpPr>
          <p:spPr>
            <a:xfrm rot="10800000">
              <a:off x="1102163" y="4774798"/>
              <a:ext cx="727762" cy="727762"/>
            </a:xfrm>
            <a:custGeom>
              <a:avLst/>
              <a:gdLst/>
              <a:ahLst/>
              <a:cxnLst/>
              <a:rect l="l" t="t" r="r" b="b"/>
              <a:pathLst>
                <a:path w="9936" h="9936" fill="none" extrusionOk="0">
                  <a:moveTo>
                    <a:pt x="8170" y="1770"/>
                  </a:moveTo>
                  <a:cubicBezTo>
                    <a:pt x="9936" y="3535"/>
                    <a:pt x="9936" y="6401"/>
                    <a:pt x="8170" y="8170"/>
                  </a:cubicBezTo>
                  <a:cubicBezTo>
                    <a:pt x="6401" y="9935"/>
                    <a:pt x="3535" y="9935"/>
                    <a:pt x="1770" y="8170"/>
                  </a:cubicBezTo>
                  <a:cubicBezTo>
                    <a:pt x="1" y="6401"/>
                    <a:pt x="1" y="3535"/>
                    <a:pt x="1770" y="1770"/>
                  </a:cubicBezTo>
                  <a:cubicBezTo>
                    <a:pt x="3535" y="0"/>
                    <a:pt x="6401" y="0"/>
                    <a:pt x="8170" y="1770"/>
                  </a:cubicBezTo>
                  <a:close/>
                </a:path>
              </a:pathLst>
            </a:custGeom>
            <a:noFill/>
            <a:ln w="19050" cap="flat" cmpd="sng">
              <a:solidFill>
                <a:schemeClr val="dk2"/>
              </a:solidFill>
              <a:prstDash val="solid"/>
              <a:miter lim="400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0" name="Google Shape;760;p24"/>
            <p:cNvGrpSpPr/>
            <p:nvPr/>
          </p:nvGrpSpPr>
          <p:grpSpPr>
            <a:xfrm flipH="1">
              <a:off x="-1973878" y="2737381"/>
              <a:ext cx="3265346" cy="3441180"/>
              <a:chOff x="2011428" y="602777"/>
              <a:chExt cx="774292" cy="815987"/>
            </a:xfrm>
          </p:grpSpPr>
          <p:sp>
            <p:nvSpPr>
              <p:cNvPr id="761" name="Google Shape;761;p24"/>
              <p:cNvSpPr/>
              <p:nvPr/>
            </p:nvSpPr>
            <p:spPr>
              <a:xfrm>
                <a:off x="2751470" y="1215132"/>
                <a:ext cx="15618" cy="109191"/>
              </a:xfrm>
              <a:custGeom>
                <a:avLst/>
                <a:gdLst/>
                <a:ahLst/>
                <a:cxnLst/>
                <a:rect l="l" t="t" r="r" b="b"/>
                <a:pathLst>
                  <a:path w="342" h="2391" extrusionOk="0">
                    <a:moveTo>
                      <a:pt x="341" y="0"/>
                    </a:moveTo>
                    <a:lnTo>
                      <a:pt x="1" y="341"/>
                    </a:lnTo>
                    <a:lnTo>
                      <a:pt x="1" y="1191"/>
                    </a:lnTo>
                    <a:lnTo>
                      <a:pt x="1" y="2042"/>
                    </a:lnTo>
                    <a:lnTo>
                      <a:pt x="341" y="2391"/>
                    </a:lnTo>
                    <a:lnTo>
                      <a:pt x="341" y="1191"/>
                    </a:lnTo>
                    <a:lnTo>
                      <a:pt x="34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24"/>
              <p:cNvSpPr/>
              <p:nvPr/>
            </p:nvSpPr>
            <p:spPr>
              <a:xfrm>
                <a:off x="2157107" y="742702"/>
                <a:ext cx="76950" cy="76995"/>
              </a:xfrm>
              <a:custGeom>
                <a:avLst/>
                <a:gdLst/>
                <a:ahLst/>
                <a:cxnLst/>
                <a:rect l="l" t="t" r="r" b="b"/>
                <a:pathLst>
                  <a:path w="1685" h="1686" extrusionOk="0">
                    <a:moveTo>
                      <a:pt x="0" y="1"/>
                    </a:moveTo>
                    <a:lnTo>
                      <a:pt x="842" y="843"/>
                    </a:lnTo>
                    <a:lnTo>
                      <a:pt x="1685" y="1685"/>
                    </a:lnTo>
                    <a:lnTo>
                      <a:pt x="1685" y="1209"/>
                    </a:lnTo>
                    <a:lnTo>
                      <a:pt x="1081" y="605"/>
                    </a:lnTo>
                    <a:lnTo>
                      <a:pt x="47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24"/>
              <p:cNvSpPr/>
              <p:nvPr/>
            </p:nvSpPr>
            <p:spPr>
              <a:xfrm>
                <a:off x="2011428" y="602777"/>
                <a:ext cx="37310" cy="32013"/>
              </a:xfrm>
              <a:custGeom>
                <a:avLst/>
                <a:gdLst/>
                <a:ahLst/>
                <a:cxnLst/>
                <a:rect l="l" t="t" r="r" b="b"/>
                <a:pathLst>
                  <a:path w="817" h="701" extrusionOk="0">
                    <a:moveTo>
                      <a:pt x="468" y="181"/>
                    </a:moveTo>
                    <a:cubicBezTo>
                      <a:pt x="561" y="181"/>
                      <a:pt x="630" y="258"/>
                      <a:pt x="630" y="351"/>
                    </a:cubicBezTo>
                    <a:cubicBezTo>
                      <a:pt x="630" y="448"/>
                      <a:pt x="549" y="514"/>
                      <a:pt x="466" y="514"/>
                    </a:cubicBezTo>
                    <a:cubicBezTo>
                      <a:pt x="425" y="514"/>
                      <a:pt x="383" y="498"/>
                      <a:pt x="349" y="462"/>
                    </a:cubicBezTo>
                    <a:cubicBezTo>
                      <a:pt x="247" y="360"/>
                      <a:pt x="323" y="181"/>
                      <a:pt x="468" y="181"/>
                    </a:cubicBezTo>
                    <a:close/>
                    <a:moveTo>
                      <a:pt x="468" y="0"/>
                    </a:moveTo>
                    <a:cubicBezTo>
                      <a:pt x="381" y="0"/>
                      <a:pt x="293" y="33"/>
                      <a:pt x="221" y="105"/>
                    </a:cubicBezTo>
                    <a:cubicBezTo>
                      <a:pt x="0" y="317"/>
                      <a:pt x="153" y="700"/>
                      <a:pt x="468" y="700"/>
                    </a:cubicBezTo>
                    <a:cubicBezTo>
                      <a:pt x="664" y="700"/>
                      <a:pt x="817" y="538"/>
                      <a:pt x="817" y="351"/>
                    </a:cubicBezTo>
                    <a:cubicBezTo>
                      <a:pt x="817" y="139"/>
                      <a:pt x="646" y="0"/>
                      <a:pt x="4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24"/>
              <p:cNvSpPr/>
              <p:nvPr/>
            </p:nvSpPr>
            <p:spPr>
              <a:xfrm>
                <a:off x="2748364" y="1386751"/>
                <a:ext cx="37356" cy="32013"/>
              </a:xfrm>
              <a:custGeom>
                <a:avLst/>
                <a:gdLst/>
                <a:ahLst/>
                <a:cxnLst/>
                <a:rect l="l" t="t" r="r" b="b"/>
                <a:pathLst>
                  <a:path w="818" h="701" extrusionOk="0">
                    <a:moveTo>
                      <a:pt x="469" y="190"/>
                    </a:moveTo>
                    <a:cubicBezTo>
                      <a:pt x="562" y="190"/>
                      <a:pt x="630" y="258"/>
                      <a:pt x="630" y="351"/>
                    </a:cubicBezTo>
                    <a:cubicBezTo>
                      <a:pt x="630" y="450"/>
                      <a:pt x="547" y="517"/>
                      <a:pt x="462" y="517"/>
                    </a:cubicBezTo>
                    <a:cubicBezTo>
                      <a:pt x="422" y="517"/>
                      <a:pt x="382" y="503"/>
                      <a:pt x="350" y="470"/>
                    </a:cubicBezTo>
                    <a:cubicBezTo>
                      <a:pt x="247" y="360"/>
                      <a:pt x="324" y="190"/>
                      <a:pt x="469" y="190"/>
                    </a:cubicBezTo>
                    <a:close/>
                    <a:moveTo>
                      <a:pt x="468" y="0"/>
                    </a:moveTo>
                    <a:cubicBezTo>
                      <a:pt x="382" y="0"/>
                      <a:pt x="294" y="33"/>
                      <a:pt x="222" y="105"/>
                    </a:cubicBezTo>
                    <a:cubicBezTo>
                      <a:pt x="1" y="326"/>
                      <a:pt x="154" y="700"/>
                      <a:pt x="469" y="700"/>
                    </a:cubicBezTo>
                    <a:cubicBezTo>
                      <a:pt x="664" y="700"/>
                      <a:pt x="817" y="547"/>
                      <a:pt x="817" y="351"/>
                    </a:cubicBezTo>
                    <a:cubicBezTo>
                      <a:pt x="817" y="139"/>
                      <a:pt x="647" y="0"/>
                      <a:pt x="4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24"/>
              <p:cNvSpPr/>
              <p:nvPr/>
            </p:nvSpPr>
            <p:spPr>
              <a:xfrm>
                <a:off x="2036271" y="623829"/>
                <a:ext cx="737804" cy="767351"/>
              </a:xfrm>
              <a:custGeom>
                <a:avLst/>
                <a:gdLst/>
                <a:ahLst/>
                <a:cxnLst/>
                <a:rect l="l" t="t" r="r" b="b"/>
                <a:pathLst>
                  <a:path w="16156" h="16803" extrusionOk="0">
                    <a:moveTo>
                      <a:pt x="137" y="1"/>
                    </a:moveTo>
                    <a:lnTo>
                      <a:pt x="0" y="128"/>
                    </a:lnTo>
                    <a:lnTo>
                      <a:pt x="5173" y="5301"/>
                    </a:lnTo>
                    <a:lnTo>
                      <a:pt x="5198" y="5326"/>
                    </a:lnTo>
                    <a:lnTo>
                      <a:pt x="9035" y="5326"/>
                    </a:lnTo>
                    <a:lnTo>
                      <a:pt x="15968" y="12259"/>
                    </a:lnTo>
                    <a:lnTo>
                      <a:pt x="15968" y="16802"/>
                    </a:lnTo>
                    <a:lnTo>
                      <a:pt x="16155" y="16802"/>
                    </a:lnTo>
                    <a:lnTo>
                      <a:pt x="16155" y="12183"/>
                    </a:lnTo>
                    <a:lnTo>
                      <a:pt x="9137" y="5165"/>
                    </a:lnTo>
                    <a:lnTo>
                      <a:pt x="9111" y="5139"/>
                    </a:lnTo>
                    <a:lnTo>
                      <a:pt x="5275" y="5139"/>
                    </a:lnTo>
                    <a:lnTo>
                      <a:pt x="1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24"/>
              <p:cNvSpPr/>
              <p:nvPr/>
            </p:nvSpPr>
            <p:spPr>
              <a:xfrm>
                <a:off x="2506326" y="916786"/>
                <a:ext cx="196233" cy="195822"/>
              </a:xfrm>
              <a:custGeom>
                <a:avLst/>
                <a:gdLst/>
                <a:ahLst/>
                <a:cxnLst/>
                <a:rect l="l" t="t" r="r" b="b"/>
                <a:pathLst>
                  <a:path w="4297" h="4288" extrusionOk="0">
                    <a:moveTo>
                      <a:pt x="1" y="0"/>
                    </a:moveTo>
                    <a:lnTo>
                      <a:pt x="1" y="77"/>
                    </a:lnTo>
                    <a:lnTo>
                      <a:pt x="1898" y="77"/>
                    </a:lnTo>
                    <a:lnTo>
                      <a:pt x="4220" y="2399"/>
                    </a:lnTo>
                    <a:lnTo>
                      <a:pt x="4220" y="4288"/>
                    </a:lnTo>
                    <a:lnTo>
                      <a:pt x="4297" y="4288"/>
                    </a:lnTo>
                    <a:lnTo>
                      <a:pt x="4297" y="2374"/>
                    </a:lnTo>
                    <a:lnTo>
                      <a:pt x="193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 name="Google Shape;767;p24"/>
            <p:cNvGrpSpPr/>
            <p:nvPr/>
          </p:nvGrpSpPr>
          <p:grpSpPr>
            <a:xfrm rot="-5400000">
              <a:off x="-1256153" y="3835717"/>
              <a:ext cx="3265346" cy="3441180"/>
              <a:chOff x="2011428" y="602777"/>
              <a:chExt cx="774292" cy="815987"/>
            </a:xfrm>
          </p:grpSpPr>
          <p:sp>
            <p:nvSpPr>
              <p:cNvPr id="768" name="Google Shape;768;p24"/>
              <p:cNvSpPr/>
              <p:nvPr/>
            </p:nvSpPr>
            <p:spPr>
              <a:xfrm>
                <a:off x="2751470" y="1215132"/>
                <a:ext cx="15618" cy="109191"/>
              </a:xfrm>
              <a:custGeom>
                <a:avLst/>
                <a:gdLst/>
                <a:ahLst/>
                <a:cxnLst/>
                <a:rect l="l" t="t" r="r" b="b"/>
                <a:pathLst>
                  <a:path w="342" h="2391" extrusionOk="0">
                    <a:moveTo>
                      <a:pt x="341" y="0"/>
                    </a:moveTo>
                    <a:lnTo>
                      <a:pt x="1" y="341"/>
                    </a:lnTo>
                    <a:lnTo>
                      <a:pt x="1" y="1191"/>
                    </a:lnTo>
                    <a:lnTo>
                      <a:pt x="1" y="2042"/>
                    </a:lnTo>
                    <a:lnTo>
                      <a:pt x="341" y="2391"/>
                    </a:lnTo>
                    <a:lnTo>
                      <a:pt x="341" y="1191"/>
                    </a:lnTo>
                    <a:lnTo>
                      <a:pt x="34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24"/>
              <p:cNvSpPr/>
              <p:nvPr/>
            </p:nvSpPr>
            <p:spPr>
              <a:xfrm>
                <a:off x="2157107" y="742702"/>
                <a:ext cx="76950" cy="76995"/>
              </a:xfrm>
              <a:custGeom>
                <a:avLst/>
                <a:gdLst/>
                <a:ahLst/>
                <a:cxnLst/>
                <a:rect l="l" t="t" r="r" b="b"/>
                <a:pathLst>
                  <a:path w="1685" h="1686" extrusionOk="0">
                    <a:moveTo>
                      <a:pt x="0" y="1"/>
                    </a:moveTo>
                    <a:lnTo>
                      <a:pt x="842" y="843"/>
                    </a:lnTo>
                    <a:lnTo>
                      <a:pt x="1685" y="1685"/>
                    </a:lnTo>
                    <a:lnTo>
                      <a:pt x="1685" y="1209"/>
                    </a:lnTo>
                    <a:lnTo>
                      <a:pt x="1081" y="605"/>
                    </a:lnTo>
                    <a:lnTo>
                      <a:pt x="47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24"/>
              <p:cNvSpPr/>
              <p:nvPr/>
            </p:nvSpPr>
            <p:spPr>
              <a:xfrm>
                <a:off x="2011428" y="602777"/>
                <a:ext cx="37310" cy="32013"/>
              </a:xfrm>
              <a:custGeom>
                <a:avLst/>
                <a:gdLst/>
                <a:ahLst/>
                <a:cxnLst/>
                <a:rect l="l" t="t" r="r" b="b"/>
                <a:pathLst>
                  <a:path w="817" h="701" extrusionOk="0">
                    <a:moveTo>
                      <a:pt x="468" y="181"/>
                    </a:moveTo>
                    <a:cubicBezTo>
                      <a:pt x="561" y="181"/>
                      <a:pt x="630" y="258"/>
                      <a:pt x="630" y="351"/>
                    </a:cubicBezTo>
                    <a:cubicBezTo>
                      <a:pt x="630" y="448"/>
                      <a:pt x="549" y="514"/>
                      <a:pt x="466" y="514"/>
                    </a:cubicBezTo>
                    <a:cubicBezTo>
                      <a:pt x="425" y="514"/>
                      <a:pt x="383" y="498"/>
                      <a:pt x="349" y="462"/>
                    </a:cubicBezTo>
                    <a:cubicBezTo>
                      <a:pt x="247" y="360"/>
                      <a:pt x="323" y="181"/>
                      <a:pt x="468" y="181"/>
                    </a:cubicBezTo>
                    <a:close/>
                    <a:moveTo>
                      <a:pt x="468" y="0"/>
                    </a:moveTo>
                    <a:cubicBezTo>
                      <a:pt x="381" y="0"/>
                      <a:pt x="293" y="33"/>
                      <a:pt x="221" y="105"/>
                    </a:cubicBezTo>
                    <a:cubicBezTo>
                      <a:pt x="0" y="317"/>
                      <a:pt x="153" y="700"/>
                      <a:pt x="468" y="700"/>
                    </a:cubicBezTo>
                    <a:cubicBezTo>
                      <a:pt x="664" y="700"/>
                      <a:pt x="817" y="538"/>
                      <a:pt x="817" y="351"/>
                    </a:cubicBezTo>
                    <a:cubicBezTo>
                      <a:pt x="817" y="139"/>
                      <a:pt x="646" y="0"/>
                      <a:pt x="4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24"/>
              <p:cNvSpPr/>
              <p:nvPr/>
            </p:nvSpPr>
            <p:spPr>
              <a:xfrm>
                <a:off x="2748364" y="1386751"/>
                <a:ext cx="37356" cy="32013"/>
              </a:xfrm>
              <a:custGeom>
                <a:avLst/>
                <a:gdLst/>
                <a:ahLst/>
                <a:cxnLst/>
                <a:rect l="l" t="t" r="r" b="b"/>
                <a:pathLst>
                  <a:path w="818" h="701" extrusionOk="0">
                    <a:moveTo>
                      <a:pt x="469" y="190"/>
                    </a:moveTo>
                    <a:cubicBezTo>
                      <a:pt x="562" y="190"/>
                      <a:pt x="630" y="258"/>
                      <a:pt x="630" y="351"/>
                    </a:cubicBezTo>
                    <a:cubicBezTo>
                      <a:pt x="630" y="450"/>
                      <a:pt x="547" y="517"/>
                      <a:pt x="462" y="517"/>
                    </a:cubicBezTo>
                    <a:cubicBezTo>
                      <a:pt x="422" y="517"/>
                      <a:pt x="382" y="503"/>
                      <a:pt x="350" y="470"/>
                    </a:cubicBezTo>
                    <a:cubicBezTo>
                      <a:pt x="247" y="360"/>
                      <a:pt x="324" y="190"/>
                      <a:pt x="469" y="190"/>
                    </a:cubicBezTo>
                    <a:close/>
                    <a:moveTo>
                      <a:pt x="468" y="0"/>
                    </a:moveTo>
                    <a:cubicBezTo>
                      <a:pt x="382" y="0"/>
                      <a:pt x="294" y="33"/>
                      <a:pt x="222" y="105"/>
                    </a:cubicBezTo>
                    <a:cubicBezTo>
                      <a:pt x="1" y="326"/>
                      <a:pt x="154" y="700"/>
                      <a:pt x="469" y="700"/>
                    </a:cubicBezTo>
                    <a:cubicBezTo>
                      <a:pt x="664" y="700"/>
                      <a:pt x="817" y="547"/>
                      <a:pt x="817" y="351"/>
                    </a:cubicBezTo>
                    <a:cubicBezTo>
                      <a:pt x="817" y="139"/>
                      <a:pt x="647" y="0"/>
                      <a:pt x="4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24"/>
              <p:cNvSpPr/>
              <p:nvPr/>
            </p:nvSpPr>
            <p:spPr>
              <a:xfrm>
                <a:off x="2036271" y="623829"/>
                <a:ext cx="737804" cy="767351"/>
              </a:xfrm>
              <a:custGeom>
                <a:avLst/>
                <a:gdLst/>
                <a:ahLst/>
                <a:cxnLst/>
                <a:rect l="l" t="t" r="r" b="b"/>
                <a:pathLst>
                  <a:path w="16156" h="16803" extrusionOk="0">
                    <a:moveTo>
                      <a:pt x="137" y="1"/>
                    </a:moveTo>
                    <a:lnTo>
                      <a:pt x="0" y="128"/>
                    </a:lnTo>
                    <a:lnTo>
                      <a:pt x="5173" y="5301"/>
                    </a:lnTo>
                    <a:lnTo>
                      <a:pt x="5198" y="5326"/>
                    </a:lnTo>
                    <a:lnTo>
                      <a:pt x="9035" y="5326"/>
                    </a:lnTo>
                    <a:lnTo>
                      <a:pt x="15968" y="12259"/>
                    </a:lnTo>
                    <a:lnTo>
                      <a:pt x="15968" y="16802"/>
                    </a:lnTo>
                    <a:lnTo>
                      <a:pt x="16155" y="16802"/>
                    </a:lnTo>
                    <a:lnTo>
                      <a:pt x="16155" y="12183"/>
                    </a:lnTo>
                    <a:lnTo>
                      <a:pt x="9137" y="5165"/>
                    </a:lnTo>
                    <a:lnTo>
                      <a:pt x="9111" y="5139"/>
                    </a:lnTo>
                    <a:lnTo>
                      <a:pt x="5275" y="5139"/>
                    </a:lnTo>
                    <a:lnTo>
                      <a:pt x="1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24"/>
              <p:cNvSpPr/>
              <p:nvPr/>
            </p:nvSpPr>
            <p:spPr>
              <a:xfrm>
                <a:off x="2506326" y="916786"/>
                <a:ext cx="196233" cy="195822"/>
              </a:xfrm>
              <a:custGeom>
                <a:avLst/>
                <a:gdLst/>
                <a:ahLst/>
                <a:cxnLst/>
                <a:rect l="l" t="t" r="r" b="b"/>
                <a:pathLst>
                  <a:path w="4297" h="4288" extrusionOk="0">
                    <a:moveTo>
                      <a:pt x="1" y="0"/>
                    </a:moveTo>
                    <a:lnTo>
                      <a:pt x="1" y="77"/>
                    </a:lnTo>
                    <a:lnTo>
                      <a:pt x="1898" y="77"/>
                    </a:lnTo>
                    <a:lnTo>
                      <a:pt x="4220" y="2399"/>
                    </a:lnTo>
                    <a:lnTo>
                      <a:pt x="4220" y="4288"/>
                    </a:lnTo>
                    <a:lnTo>
                      <a:pt x="4297" y="4288"/>
                    </a:lnTo>
                    <a:lnTo>
                      <a:pt x="4297" y="2374"/>
                    </a:lnTo>
                    <a:lnTo>
                      <a:pt x="193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74" name="Google Shape;774;p24"/>
          <p:cNvSpPr txBox="1">
            <a:spLocks noGrp="1"/>
          </p:cNvSpPr>
          <p:nvPr>
            <p:ph type="title"/>
          </p:nvPr>
        </p:nvSpPr>
        <p:spPr>
          <a:xfrm>
            <a:off x="2646000" y="491162"/>
            <a:ext cx="3852000" cy="972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000"/>
              <a:buNone/>
              <a:defRPr sz="50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775" name="Google Shape;775;p24"/>
          <p:cNvSpPr txBox="1">
            <a:spLocks noGrp="1"/>
          </p:cNvSpPr>
          <p:nvPr>
            <p:ph type="subTitle" idx="1"/>
          </p:nvPr>
        </p:nvSpPr>
        <p:spPr>
          <a:xfrm>
            <a:off x="2646000" y="1407566"/>
            <a:ext cx="3852000" cy="1017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776" name="Google Shape;776;p24"/>
          <p:cNvSpPr txBox="1"/>
          <p:nvPr/>
        </p:nvSpPr>
        <p:spPr>
          <a:xfrm>
            <a:off x="2779350" y="3548507"/>
            <a:ext cx="3585300" cy="6597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300"/>
              </a:spcBef>
              <a:spcAft>
                <a:spcPts val="0"/>
              </a:spcAft>
              <a:buNone/>
            </a:pPr>
            <a:r>
              <a:rPr lang="en" sz="1200">
                <a:solidFill>
                  <a:schemeClr val="lt1"/>
                </a:solidFill>
                <a:latin typeface="Roboto"/>
                <a:ea typeface="Roboto"/>
                <a:cs typeface="Roboto"/>
                <a:sym typeface="Roboto"/>
              </a:rPr>
              <a:t>CREDITS: This presentation template was created by </a:t>
            </a:r>
            <a:r>
              <a:rPr lang="en" sz="1200" b="1">
                <a:solidFill>
                  <a:schemeClr val="lt1"/>
                </a:solidFill>
                <a:uFill>
                  <a:noFill/>
                </a:uFill>
                <a:latin typeface="Roboto"/>
                <a:ea typeface="Roboto"/>
                <a:cs typeface="Roboto"/>
                <a:sym typeface="Roboto"/>
                <a:hlinkClick r:id="rId2">
                  <a:extLst>
                    <a:ext uri="{A12FA001-AC4F-418D-AE19-62706E023703}">
                      <ahyp:hlinkClr xmlns:ahyp="http://schemas.microsoft.com/office/drawing/2018/hyperlinkcolor" val="tx"/>
                    </a:ext>
                  </a:extLst>
                </a:hlinkClick>
              </a:rPr>
              <a:t>Slidesgo</a:t>
            </a:r>
            <a:r>
              <a:rPr lang="en" sz="1200">
                <a:solidFill>
                  <a:schemeClr val="lt1"/>
                </a:solidFill>
                <a:latin typeface="Roboto"/>
                <a:ea typeface="Roboto"/>
                <a:cs typeface="Roboto"/>
                <a:sym typeface="Roboto"/>
              </a:rPr>
              <a:t>, including icons by </a:t>
            </a:r>
            <a:r>
              <a:rPr lang="en" sz="1200" b="1">
                <a:solidFill>
                  <a:schemeClr val="lt1"/>
                </a:solidFill>
                <a:uFill>
                  <a:noFill/>
                </a:uFill>
                <a:latin typeface="Roboto"/>
                <a:ea typeface="Roboto"/>
                <a:cs typeface="Roboto"/>
                <a:sym typeface="Roboto"/>
                <a:hlinkClick r:id="rId3">
                  <a:extLst>
                    <a:ext uri="{A12FA001-AC4F-418D-AE19-62706E023703}">
                      <ahyp:hlinkClr xmlns:ahyp="http://schemas.microsoft.com/office/drawing/2018/hyperlinkcolor" val="tx"/>
                    </a:ext>
                  </a:extLst>
                </a:hlinkClick>
              </a:rPr>
              <a:t>Flaticon</a:t>
            </a:r>
            <a:r>
              <a:rPr lang="en" sz="1200">
                <a:solidFill>
                  <a:schemeClr val="lt1"/>
                </a:solidFill>
                <a:latin typeface="Roboto"/>
                <a:ea typeface="Roboto"/>
                <a:cs typeface="Roboto"/>
                <a:sym typeface="Roboto"/>
              </a:rPr>
              <a:t>, and infographics &amp; images by </a:t>
            </a:r>
            <a:r>
              <a:rPr lang="en" sz="1200" b="1">
                <a:solidFill>
                  <a:schemeClr val="lt1"/>
                </a:solidFill>
                <a:uFill>
                  <a:noFill/>
                </a:uFill>
                <a:latin typeface="Roboto"/>
                <a:ea typeface="Roboto"/>
                <a:cs typeface="Roboto"/>
                <a:sym typeface="Roboto"/>
                <a:hlinkClick r:id="rId4">
                  <a:extLst>
                    <a:ext uri="{A12FA001-AC4F-418D-AE19-62706E023703}">
                      <ahyp:hlinkClr xmlns:ahyp="http://schemas.microsoft.com/office/drawing/2018/hyperlinkcolor" val="tx"/>
                    </a:ext>
                  </a:extLst>
                </a:hlinkClick>
              </a:rPr>
              <a:t>Freepik</a:t>
            </a:r>
            <a:endParaRPr sz="1200" b="1">
              <a:solidFill>
                <a:schemeClr val="lt1"/>
              </a:solidFill>
              <a:latin typeface="Roboto"/>
              <a:ea typeface="Roboto"/>
              <a:cs typeface="Roboto"/>
              <a:sym typeface="Roboto"/>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ackground">
  <p:cSld name="CUSTOM_24">
    <p:spTree>
      <p:nvGrpSpPr>
        <p:cNvPr id="1" name="Shape 777"/>
        <p:cNvGrpSpPr/>
        <p:nvPr/>
      </p:nvGrpSpPr>
      <p:grpSpPr>
        <a:xfrm>
          <a:off x="0" y="0"/>
          <a:ext cx="0" cy="0"/>
          <a:chOff x="0" y="0"/>
          <a:chExt cx="0" cy="0"/>
        </a:xfrm>
      </p:grpSpPr>
      <p:grpSp>
        <p:nvGrpSpPr>
          <p:cNvPr id="778" name="Google Shape;778;p25"/>
          <p:cNvGrpSpPr/>
          <p:nvPr/>
        </p:nvGrpSpPr>
        <p:grpSpPr>
          <a:xfrm>
            <a:off x="-1296571" y="-620648"/>
            <a:ext cx="3482238" cy="4516379"/>
            <a:chOff x="-1296571" y="-620648"/>
            <a:chExt cx="3482238" cy="4516379"/>
          </a:xfrm>
        </p:grpSpPr>
        <p:sp>
          <p:nvSpPr>
            <p:cNvPr id="779" name="Google Shape;779;p25"/>
            <p:cNvSpPr/>
            <p:nvPr/>
          </p:nvSpPr>
          <p:spPr>
            <a:xfrm>
              <a:off x="-1296571" y="0"/>
              <a:ext cx="3031826" cy="2004580"/>
            </a:xfrm>
            <a:custGeom>
              <a:avLst/>
              <a:gdLst/>
              <a:ahLst/>
              <a:cxnLst/>
              <a:rect l="l" t="t" r="r" b="b"/>
              <a:pathLst>
                <a:path w="24054" h="15904" extrusionOk="0">
                  <a:moveTo>
                    <a:pt x="17228" y="0"/>
                  </a:moveTo>
                  <a:lnTo>
                    <a:pt x="9955" y="7274"/>
                  </a:lnTo>
                  <a:lnTo>
                    <a:pt x="6725" y="7274"/>
                  </a:lnTo>
                  <a:lnTo>
                    <a:pt x="2610" y="11384"/>
                  </a:lnTo>
                  <a:lnTo>
                    <a:pt x="2610" y="13298"/>
                  </a:lnTo>
                  <a:lnTo>
                    <a:pt x="0" y="15904"/>
                  </a:lnTo>
                  <a:lnTo>
                    <a:pt x="7093" y="15904"/>
                  </a:lnTo>
                  <a:lnTo>
                    <a:pt x="12993" y="10003"/>
                  </a:lnTo>
                  <a:lnTo>
                    <a:pt x="15207" y="10003"/>
                  </a:lnTo>
                  <a:lnTo>
                    <a:pt x="19494" y="5716"/>
                  </a:lnTo>
                  <a:lnTo>
                    <a:pt x="19494" y="4560"/>
                  </a:lnTo>
                  <a:lnTo>
                    <a:pt x="2405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0" name="Google Shape;780;p25"/>
            <p:cNvGrpSpPr/>
            <p:nvPr/>
          </p:nvGrpSpPr>
          <p:grpSpPr>
            <a:xfrm>
              <a:off x="-941814" y="-620648"/>
              <a:ext cx="3127481" cy="4516379"/>
              <a:chOff x="278245" y="-184325"/>
              <a:chExt cx="2358228" cy="3405504"/>
            </a:xfrm>
          </p:grpSpPr>
          <p:grpSp>
            <p:nvGrpSpPr>
              <p:cNvPr id="781" name="Google Shape;781;p25"/>
              <p:cNvGrpSpPr/>
              <p:nvPr/>
            </p:nvGrpSpPr>
            <p:grpSpPr>
              <a:xfrm>
                <a:off x="278245" y="-184325"/>
                <a:ext cx="2358228" cy="3336759"/>
                <a:chOff x="1181475" y="2041825"/>
                <a:chExt cx="620325" cy="877725"/>
              </a:xfrm>
            </p:grpSpPr>
            <p:sp>
              <p:nvSpPr>
                <p:cNvPr id="782" name="Google Shape;782;p25"/>
                <p:cNvSpPr/>
                <p:nvPr/>
              </p:nvSpPr>
              <p:spPr>
                <a:xfrm>
                  <a:off x="1185375" y="2377350"/>
                  <a:ext cx="119525" cy="119500"/>
                </a:xfrm>
                <a:custGeom>
                  <a:avLst/>
                  <a:gdLst/>
                  <a:ahLst/>
                  <a:cxnLst/>
                  <a:rect l="l" t="t" r="r" b="b"/>
                  <a:pathLst>
                    <a:path w="4781" h="4780" extrusionOk="0">
                      <a:moveTo>
                        <a:pt x="4780" y="0"/>
                      </a:moveTo>
                      <a:lnTo>
                        <a:pt x="2390" y="2390"/>
                      </a:lnTo>
                      <a:lnTo>
                        <a:pt x="1" y="4780"/>
                      </a:lnTo>
                      <a:lnTo>
                        <a:pt x="1362" y="4780"/>
                      </a:lnTo>
                      <a:lnTo>
                        <a:pt x="3071" y="3071"/>
                      </a:lnTo>
                      <a:lnTo>
                        <a:pt x="4780" y="1361"/>
                      </a:lnTo>
                      <a:lnTo>
                        <a:pt x="478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25"/>
                <p:cNvSpPr/>
                <p:nvPr/>
              </p:nvSpPr>
              <p:spPr>
                <a:xfrm>
                  <a:off x="1767500" y="2041825"/>
                  <a:ext cx="34300" cy="29425"/>
                </a:xfrm>
                <a:custGeom>
                  <a:avLst/>
                  <a:gdLst/>
                  <a:ahLst/>
                  <a:cxnLst/>
                  <a:rect l="l" t="t" r="r" b="b"/>
                  <a:pathLst>
                    <a:path w="1372" h="1177" extrusionOk="0">
                      <a:moveTo>
                        <a:pt x="782" y="310"/>
                      </a:moveTo>
                      <a:cubicBezTo>
                        <a:pt x="924" y="310"/>
                        <a:pt x="1061" y="421"/>
                        <a:pt x="1061" y="588"/>
                      </a:cubicBezTo>
                      <a:cubicBezTo>
                        <a:pt x="1061" y="741"/>
                        <a:pt x="937" y="865"/>
                        <a:pt x="785" y="865"/>
                      </a:cubicBezTo>
                      <a:cubicBezTo>
                        <a:pt x="537" y="865"/>
                        <a:pt x="413" y="568"/>
                        <a:pt x="589" y="392"/>
                      </a:cubicBezTo>
                      <a:cubicBezTo>
                        <a:pt x="644" y="335"/>
                        <a:pt x="714" y="310"/>
                        <a:pt x="782" y="310"/>
                      </a:cubicBezTo>
                      <a:close/>
                      <a:moveTo>
                        <a:pt x="785" y="0"/>
                      </a:moveTo>
                      <a:cubicBezTo>
                        <a:pt x="260" y="0"/>
                        <a:pt x="0" y="632"/>
                        <a:pt x="369" y="1005"/>
                      </a:cubicBezTo>
                      <a:cubicBezTo>
                        <a:pt x="488" y="1123"/>
                        <a:pt x="635" y="1176"/>
                        <a:pt x="779" y="1176"/>
                      </a:cubicBezTo>
                      <a:cubicBezTo>
                        <a:pt x="1082" y="1176"/>
                        <a:pt x="1372" y="940"/>
                        <a:pt x="1369" y="584"/>
                      </a:cubicBezTo>
                      <a:cubicBezTo>
                        <a:pt x="1369" y="264"/>
                        <a:pt x="1105" y="4"/>
                        <a:pt x="7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25"/>
                <p:cNvSpPr/>
                <p:nvPr/>
              </p:nvSpPr>
              <p:spPr>
                <a:xfrm>
                  <a:off x="1181475" y="2060725"/>
                  <a:ext cx="600250" cy="858825"/>
                </a:xfrm>
                <a:custGeom>
                  <a:avLst/>
                  <a:gdLst/>
                  <a:ahLst/>
                  <a:cxnLst/>
                  <a:rect l="l" t="t" r="r" b="b"/>
                  <a:pathLst>
                    <a:path w="24010" h="34353" extrusionOk="0">
                      <a:moveTo>
                        <a:pt x="23789" y="1"/>
                      </a:moveTo>
                      <a:lnTo>
                        <a:pt x="15584" y="8210"/>
                      </a:lnTo>
                      <a:lnTo>
                        <a:pt x="9043" y="8210"/>
                      </a:lnTo>
                      <a:lnTo>
                        <a:pt x="8995" y="8254"/>
                      </a:lnTo>
                      <a:lnTo>
                        <a:pt x="1" y="17249"/>
                      </a:lnTo>
                      <a:lnTo>
                        <a:pt x="1" y="20091"/>
                      </a:lnTo>
                      <a:lnTo>
                        <a:pt x="5493" y="25583"/>
                      </a:lnTo>
                      <a:lnTo>
                        <a:pt x="5493" y="30098"/>
                      </a:lnTo>
                      <a:lnTo>
                        <a:pt x="1458" y="34137"/>
                      </a:lnTo>
                      <a:lnTo>
                        <a:pt x="1678" y="34353"/>
                      </a:lnTo>
                      <a:lnTo>
                        <a:pt x="5805" y="30226"/>
                      </a:lnTo>
                      <a:lnTo>
                        <a:pt x="5805" y="25454"/>
                      </a:lnTo>
                      <a:lnTo>
                        <a:pt x="313" y="19963"/>
                      </a:lnTo>
                      <a:lnTo>
                        <a:pt x="313" y="17377"/>
                      </a:lnTo>
                      <a:lnTo>
                        <a:pt x="9171" y="8519"/>
                      </a:lnTo>
                      <a:lnTo>
                        <a:pt x="15712" y="8519"/>
                      </a:lnTo>
                      <a:lnTo>
                        <a:pt x="15756" y="8475"/>
                      </a:lnTo>
                      <a:lnTo>
                        <a:pt x="24010" y="221"/>
                      </a:lnTo>
                      <a:lnTo>
                        <a:pt x="2378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25"/>
                <p:cNvSpPr/>
                <p:nvPr/>
              </p:nvSpPr>
              <p:spPr>
                <a:xfrm>
                  <a:off x="1260925" y="2268575"/>
                  <a:ext cx="243200" cy="370575"/>
                </a:xfrm>
                <a:custGeom>
                  <a:avLst/>
                  <a:gdLst/>
                  <a:ahLst/>
                  <a:cxnLst/>
                  <a:rect l="l" t="t" r="r" b="b"/>
                  <a:pathLst>
                    <a:path w="9728" h="14823" extrusionOk="0">
                      <a:moveTo>
                        <a:pt x="9640" y="0"/>
                      </a:moveTo>
                      <a:lnTo>
                        <a:pt x="4148" y="5492"/>
                      </a:lnTo>
                      <a:lnTo>
                        <a:pt x="4148" y="10588"/>
                      </a:lnTo>
                      <a:lnTo>
                        <a:pt x="1" y="14735"/>
                      </a:lnTo>
                      <a:lnTo>
                        <a:pt x="89" y="14823"/>
                      </a:lnTo>
                      <a:lnTo>
                        <a:pt x="4272" y="10640"/>
                      </a:lnTo>
                      <a:lnTo>
                        <a:pt x="4272" y="5544"/>
                      </a:lnTo>
                      <a:lnTo>
                        <a:pt x="9728" y="88"/>
                      </a:lnTo>
                      <a:lnTo>
                        <a:pt x="96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25"/>
                <p:cNvSpPr/>
                <p:nvPr/>
              </p:nvSpPr>
              <p:spPr>
                <a:xfrm>
                  <a:off x="1194400" y="2571875"/>
                  <a:ext cx="129400" cy="204375"/>
                </a:xfrm>
                <a:custGeom>
                  <a:avLst/>
                  <a:gdLst/>
                  <a:ahLst/>
                  <a:cxnLst/>
                  <a:rect l="l" t="t" r="r" b="b"/>
                  <a:pathLst>
                    <a:path w="5176" h="8175" extrusionOk="0">
                      <a:moveTo>
                        <a:pt x="0" y="1"/>
                      </a:moveTo>
                      <a:lnTo>
                        <a:pt x="0" y="3087"/>
                      </a:lnTo>
                      <a:lnTo>
                        <a:pt x="5088" y="8175"/>
                      </a:lnTo>
                      <a:lnTo>
                        <a:pt x="5176" y="8087"/>
                      </a:lnTo>
                      <a:lnTo>
                        <a:pt x="124" y="3035"/>
                      </a:lnTo>
                      <a:lnTo>
                        <a:pt x="1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7" name="Google Shape;787;p25"/>
              <p:cNvSpPr/>
              <p:nvPr/>
            </p:nvSpPr>
            <p:spPr>
              <a:xfrm>
                <a:off x="336260" y="3109317"/>
                <a:ext cx="130395" cy="111862"/>
              </a:xfrm>
              <a:custGeom>
                <a:avLst/>
                <a:gdLst/>
                <a:ahLst/>
                <a:cxnLst/>
                <a:rect l="l" t="t" r="r" b="b"/>
                <a:pathLst>
                  <a:path w="1372" h="1177" extrusionOk="0">
                    <a:moveTo>
                      <a:pt x="782" y="310"/>
                    </a:moveTo>
                    <a:cubicBezTo>
                      <a:pt x="924" y="310"/>
                      <a:pt x="1061" y="421"/>
                      <a:pt x="1061" y="588"/>
                    </a:cubicBezTo>
                    <a:cubicBezTo>
                      <a:pt x="1061" y="741"/>
                      <a:pt x="937" y="865"/>
                      <a:pt x="785" y="865"/>
                    </a:cubicBezTo>
                    <a:cubicBezTo>
                      <a:pt x="537" y="865"/>
                      <a:pt x="413" y="568"/>
                      <a:pt x="589" y="392"/>
                    </a:cubicBezTo>
                    <a:cubicBezTo>
                      <a:pt x="644" y="335"/>
                      <a:pt x="714" y="310"/>
                      <a:pt x="782" y="310"/>
                    </a:cubicBezTo>
                    <a:close/>
                    <a:moveTo>
                      <a:pt x="785" y="0"/>
                    </a:moveTo>
                    <a:cubicBezTo>
                      <a:pt x="260" y="0"/>
                      <a:pt x="0" y="632"/>
                      <a:pt x="369" y="1005"/>
                    </a:cubicBezTo>
                    <a:cubicBezTo>
                      <a:pt x="488" y="1123"/>
                      <a:pt x="635" y="1176"/>
                      <a:pt x="779" y="1176"/>
                    </a:cubicBezTo>
                    <a:cubicBezTo>
                      <a:pt x="1082" y="1176"/>
                      <a:pt x="1372" y="940"/>
                      <a:pt x="1369" y="584"/>
                    </a:cubicBezTo>
                    <a:cubicBezTo>
                      <a:pt x="1369" y="264"/>
                      <a:pt x="1105" y="4"/>
                      <a:pt x="7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88" name="Google Shape;788;p25"/>
          <p:cNvGrpSpPr/>
          <p:nvPr/>
        </p:nvGrpSpPr>
        <p:grpSpPr>
          <a:xfrm>
            <a:off x="5245253" y="-441860"/>
            <a:ext cx="6654696" cy="9380356"/>
            <a:chOff x="5245253" y="-441860"/>
            <a:chExt cx="6654696" cy="9380356"/>
          </a:xfrm>
        </p:grpSpPr>
        <p:sp>
          <p:nvSpPr>
            <p:cNvPr id="789" name="Google Shape;789;p25"/>
            <p:cNvSpPr/>
            <p:nvPr/>
          </p:nvSpPr>
          <p:spPr>
            <a:xfrm rot="10800000" flipH="1">
              <a:off x="5245253" y="1301790"/>
              <a:ext cx="6654696" cy="7636707"/>
            </a:xfrm>
            <a:custGeom>
              <a:avLst/>
              <a:gdLst/>
              <a:ahLst/>
              <a:cxnLst/>
              <a:rect l="l" t="t" r="r" b="b"/>
              <a:pathLst>
                <a:path w="71832" h="82432" extrusionOk="0">
                  <a:moveTo>
                    <a:pt x="205" y="1"/>
                  </a:moveTo>
                  <a:lnTo>
                    <a:pt x="1" y="205"/>
                  </a:lnTo>
                  <a:lnTo>
                    <a:pt x="27924" y="28129"/>
                  </a:lnTo>
                  <a:lnTo>
                    <a:pt x="27924" y="38728"/>
                  </a:lnTo>
                  <a:lnTo>
                    <a:pt x="36526" y="47330"/>
                  </a:lnTo>
                  <a:lnTo>
                    <a:pt x="45629" y="56433"/>
                  </a:lnTo>
                  <a:lnTo>
                    <a:pt x="71627" y="82431"/>
                  </a:lnTo>
                  <a:lnTo>
                    <a:pt x="71831" y="82227"/>
                  </a:lnTo>
                  <a:lnTo>
                    <a:pt x="46493" y="56889"/>
                  </a:lnTo>
                  <a:lnTo>
                    <a:pt x="46493" y="47935"/>
                  </a:lnTo>
                  <a:lnTo>
                    <a:pt x="53711" y="40954"/>
                  </a:lnTo>
                  <a:lnTo>
                    <a:pt x="51481" y="38724"/>
                  </a:lnTo>
                  <a:lnTo>
                    <a:pt x="37095" y="38724"/>
                  </a:lnTo>
                  <a:lnTo>
                    <a:pt x="32496" y="34125"/>
                  </a:lnTo>
                  <a:lnTo>
                    <a:pt x="32496" y="32288"/>
                  </a:lnTo>
                  <a:lnTo>
                    <a:pt x="27924" y="27712"/>
                  </a:lnTo>
                  <a:lnTo>
                    <a:pt x="27924" y="27720"/>
                  </a:lnTo>
                  <a:lnTo>
                    <a:pt x="20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0" name="Google Shape;790;p25"/>
            <p:cNvGrpSpPr/>
            <p:nvPr/>
          </p:nvGrpSpPr>
          <p:grpSpPr>
            <a:xfrm flipH="1">
              <a:off x="8418770" y="-441860"/>
              <a:ext cx="2708843" cy="3931638"/>
              <a:chOff x="6769513" y="299393"/>
              <a:chExt cx="1308620" cy="1899525"/>
            </a:xfrm>
          </p:grpSpPr>
          <p:sp>
            <p:nvSpPr>
              <p:cNvPr id="791" name="Google Shape;791;p25"/>
              <p:cNvSpPr/>
              <p:nvPr/>
            </p:nvSpPr>
            <p:spPr>
              <a:xfrm>
                <a:off x="7817889" y="1007055"/>
                <a:ext cx="252070" cy="252070"/>
              </a:xfrm>
              <a:custGeom>
                <a:avLst/>
                <a:gdLst/>
                <a:ahLst/>
                <a:cxnLst/>
                <a:rect l="l" t="t" r="r" b="b"/>
                <a:pathLst>
                  <a:path w="4564" h="4564" extrusionOk="0">
                    <a:moveTo>
                      <a:pt x="0" y="1"/>
                    </a:moveTo>
                    <a:lnTo>
                      <a:pt x="0" y="1302"/>
                    </a:lnTo>
                    <a:lnTo>
                      <a:pt x="1629" y="2931"/>
                    </a:lnTo>
                    <a:lnTo>
                      <a:pt x="3263" y="4564"/>
                    </a:lnTo>
                    <a:lnTo>
                      <a:pt x="4563" y="4564"/>
                    </a:lnTo>
                    <a:lnTo>
                      <a:pt x="2282" y="2282"/>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25"/>
              <p:cNvSpPr/>
              <p:nvPr/>
            </p:nvSpPr>
            <p:spPr>
              <a:xfrm>
                <a:off x="7983027" y="2137006"/>
                <a:ext cx="72351" cy="61913"/>
              </a:xfrm>
              <a:custGeom>
                <a:avLst/>
                <a:gdLst/>
                <a:ahLst/>
                <a:cxnLst/>
                <a:rect l="l" t="t" r="r" b="b"/>
                <a:pathLst>
                  <a:path w="1310" h="1121" extrusionOk="0">
                    <a:moveTo>
                      <a:pt x="563" y="294"/>
                    </a:moveTo>
                    <a:cubicBezTo>
                      <a:pt x="628" y="294"/>
                      <a:pt x="695" y="318"/>
                      <a:pt x="749" y="372"/>
                    </a:cubicBezTo>
                    <a:cubicBezTo>
                      <a:pt x="913" y="536"/>
                      <a:pt x="797" y="821"/>
                      <a:pt x="561" y="821"/>
                    </a:cubicBezTo>
                    <a:cubicBezTo>
                      <a:pt x="417" y="821"/>
                      <a:pt x="297" y="704"/>
                      <a:pt x="297" y="560"/>
                    </a:cubicBezTo>
                    <a:cubicBezTo>
                      <a:pt x="297" y="400"/>
                      <a:pt x="427" y="294"/>
                      <a:pt x="563" y="294"/>
                    </a:cubicBezTo>
                    <a:close/>
                    <a:moveTo>
                      <a:pt x="561" y="0"/>
                    </a:moveTo>
                    <a:cubicBezTo>
                      <a:pt x="252" y="0"/>
                      <a:pt x="0" y="248"/>
                      <a:pt x="0" y="560"/>
                    </a:cubicBezTo>
                    <a:cubicBezTo>
                      <a:pt x="0" y="897"/>
                      <a:pt x="278" y="1121"/>
                      <a:pt x="566" y="1121"/>
                    </a:cubicBezTo>
                    <a:cubicBezTo>
                      <a:pt x="704" y="1121"/>
                      <a:pt x="843" y="1070"/>
                      <a:pt x="957" y="957"/>
                    </a:cubicBezTo>
                    <a:cubicBezTo>
                      <a:pt x="1309" y="600"/>
                      <a:pt x="1061" y="0"/>
                      <a:pt x="5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25"/>
              <p:cNvSpPr/>
              <p:nvPr/>
            </p:nvSpPr>
            <p:spPr>
              <a:xfrm>
                <a:off x="6769513" y="299393"/>
                <a:ext cx="61968" cy="61747"/>
              </a:xfrm>
              <a:custGeom>
                <a:avLst/>
                <a:gdLst/>
                <a:ahLst/>
                <a:cxnLst/>
                <a:rect l="l" t="t" r="r" b="b"/>
                <a:pathLst>
                  <a:path w="1122" h="1118" extrusionOk="0">
                    <a:moveTo>
                      <a:pt x="561" y="293"/>
                    </a:moveTo>
                    <a:cubicBezTo>
                      <a:pt x="705" y="293"/>
                      <a:pt x="825" y="413"/>
                      <a:pt x="825" y="557"/>
                    </a:cubicBezTo>
                    <a:cubicBezTo>
                      <a:pt x="825" y="705"/>
                      <a:pt x="705" y="821"/>
                      <a:pt x="561" y="821"/>
                    </a:cubicBezTo>
                    <a:cubicBezTo>
                      <a:pt x="417" y="821"/>
                      <a:pt x="297" y="705"/>
                      <a:pt x="297" y="557"/>
                    </a:cubicBezTo>
                    <a:cubicBezTo>
                      <a:pt x="297" y="413"/>
                      <a:pt x="417" y="293"/>
                      <a:pt x="561" y="293"/>
                    </a:cubicBezTo>
                    <a:close/>
                    <a:moveTo>
                      <a:pt x="554" y="1"/>
                    </a:moveTo>
                    <a:cubicBezTo>
                      <a:pt x="249" y="1"/>
                      <a:pt x="1" y="251"/>
                      <a:pt x="1" y="557"/>
                    </a:cubicBezTo>
                    <a:cubicBezTo>
                      <a:pt x="1" y="865"/>
                      <a:pt x="253" y="1117"/>
                      <a:pt x="561" y="1117"/>
                    </a:cubicBezTo>
                    <a:cubicBezTo>
                      <a:pt x="869" y="1117"/>
                      <a:pt x="1122" y="865"/>
                      <a:pt x="1122" y="557"/>
                    </a:cubicBezTo>
                    <a:cubicBezTo>
                      <a:pt x="1122" y="249"/>
                      <a:pt x="869" y="1"/>
                      <a:pt x="561" y="1"/>
                    </a:cubicBezTo>
                    <a:cubicBezTo>
                      <a:pt x="559" y="1"/>
                      <a:pt x="556" y="1"/>
                      <a:pt x="5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25"/>
              <p:cNvSpPr/>
              <p:nvPr/>
            </p:nvSpPr>
            <p:spPr>
              <a:xfrm>
                <a:off x="6811985" y="339214"/>
                <a:ext cx="1266148" cy="1811765"/>
              </a:xfrm>
              <a:custGeom>
                <a:avLst/>
                <a:gdLst/>
                <a:ahLst/>
                <a:cxnLst/>
                <a:rect l="l" t="t" r="r" b="b"/>
                <a:pathLst>
                  <a:path w="22925" h="32804" extrusionOk="0">
                    <a:moveTo>
                      <a:pt x="208" y="0"/>
                    </a:moveTo>
                    <a:lnTo>
                      <a:pt x="0" y="208"/>
                    </a:lnTo>
                    <a:lnTo>
                      <a:pt x="7878" y="8090"/>
                    </a:lnTo>
                    <a:lnTo>
                      <a:pt x="7922" y="8134"/>
                    </a:lnTo>
                    <a:lnTo>
                      <a:pt x="14170" y="8134"/>
                    </a:lnTo>
                    <a:lnTo>
                      <a:pt x="22628" y="16592"/>
                    </a:lnTo>
                    <a:lnTo>
                      <a:pt x="22628" y="19058"/>
                    </a:lnTo>
                    <a:lnTo>
                      <a:pt x="17385" y="24301"/>
                    </a:lnTo>
                    <a:lnTo>
                      <a:pt x="17385" y="28860"/>
                    </a:lnTo>
                    <a:lnTo>
                      <a:pt x="21323" y="32803"/>
                    </a:lnTo>
                    <a:lnTo>
                      <a:pt x="21532" y="32595"/>
                    </a:lnTo>
                    <a:lnTo>
                      <a:pt x="17681" y="28740"/>
                    </a:lnTo>
                    <a:lnTo>
                      <a:pt x="17681" y="24425"/>
                    </a:lnTo>
                    <a:lnTo>
                      <a:pt x="22925" y="19182"/>
                    </a:lnTo>
                    <a:lnTo>
                      <a:pt x="22925" y="16468"/>
                    </a:lnTo>
                    <a:lnTo>
                      <a:pt x="14334" y="7878"/>
                    </a:lnTo>
                    <a:lnTo>
                      <a:pt x="14290" y="7838"/>
                    </a:lnTo>
                    <a:lnTo>
                      <a:pt x="8046" y="7838"/>
                    </a:lnTo>
                    <a:lnTo>
                      <a:pt x="20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25"/>
              <p:cNvSpPr/>
              <p:nvPr/>
            </p:nvSpPr>
            <p:spPr>
              <a:xfrm>
                <a:off x="7397589" y="777575"/>
                <a:ext cx="512976" cy="781781"/>
              </a:xfrm>
              <a:custGeom>
                <a:avLst/>
                <a:gdLst/>
                <a:ahLst/>
                <a:cxnLst/>
                <a:rect l="l" t="t" r="r" b="b"/>
                <a:pathLst>
                  <a:path w="9288" h="14155" extrusionOk="0">
                    <a:moveTo>
                      <a:pt x="81" y="1"/>
                    </a:moveTo>
                    <a:lnTo>
                      <a:pt x="1" y="85"/>
                    </a:lnTo>
                    <a:lnTo>
                      <a:pt x="5209" y="5292"/>
                    </a:lnTo>
                    <a:lnTo>
                      <a:pt x="5209" y="10160"/>
                    </a:lnTo>
                    <a:lnTo>
                      <a:pt x="9203" y="14155"/>
                    </a:lnTo>
                    <a:lnTo>
                      <a:pt x="9287" y="14071"/>
                    </a:lnTo>
                    <a:lnTo>
                      <a:pt x="5325" y="10108"/>
                    </a:lnTo>
                    <a:lnTo>
                      <a:pt x="5325" y="5244"/>
                    </a:lnTo>
                    <a:lnTo>
                      <a:pt x="8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25"/>
              <p:cNvSpPr/>
              <p:nvPr/>
            </p:nvSpPr>
            <p:spPr>
              <a:xfrm>
                <a:off x="7777847" y="1417359"/>
                <a:ext cx="273112" cy="431181"/>
              </a:xfrm>
              <a:custGeom>
                <a:avLst/>
                <a:gdLst/>
                <a:ahLst/>
                <a:cxnLst/>
                <a:rect l="l" t="t" r="r" b="b"/>
                <a:pathLst>
                  <a:path w="4945" h="7807" extrusionOk="0">
                    <a:moveTo>
                      <a:pt x="4824" y="1"/>
                    </a:moveTo>
                    <a:lnTo>
                      <a:pt x="4824" y="2899"/>
                    </a:lnTo>
                    <a:lnTo>
                      <a:pt x="1" y="7722"/>
                    </a:lnTo>
                    <a:lnTo>
                      <a:pt x="85" y="7806"/>
                    </a:lnTo>
                    <a:lnTo>
                      <a:pt x="4944" y="2951"/>
                    </a:lnTo>
                    <a:lnTo>
                      <a:pt x="494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7" name="Google Shape;797;p25"/>
            <p:cNvSpPr/>
            <p:nvPr/>
          </p:nvSpPr>
          <p:spPr>
            <a:xfrm rot="10800000" flipH="1">
              <a:off x="8322117" y="3604890"/>
              <a:ext cx="1464987" cy="2586938"/>
            </a:xfrm>
            <a:custGeom>
              <a:avLst/>
              <a:gdLst/>
              <a:ahLst/>
              <a:cxnLst/>
              <a:rect l="l" t="t" r="r" b="b"/>
              <a:pathLst>
                <a:path w="9972" h="17609" extrusionOk="0">
                  <a:moveTo>
                    <a:pt x="1" y="0"/>
                  </a:moveTo>
                  <a:lnTo>
                    <a:pt x="1" y="4948"/>
                  </a:lnTo>
                  <a:lnTo>
                    <a:pt x="9720" y="14670"/>
                  </a:lnTo>
                  <a:lnTo>
                    <a:pt x="9720" y="17608"/>
                  </a:lnTo>
                  <a:lnTo>
                    <a:pt x="9972" y="17608"/>
                  </a:lnTo>
                  <a:lnTo>
                    <a:pt x="9972" y="14566"/>
                  </a:lnTo>
                  <a:lnTo>
                    <a:pt x="249" y="4843"/>
                  </a:lnTo>
                  <a:lnTo>
                    <a:pt x="24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25"/>
            <p:cNvSpPr/>
            <p:nvPr/>
          </p:nvSpPr>
          <p:spPr>
            <a:xfrm rot="10800000" flipH="1">
              <a:off x="8796218" y="3575323"/>
              <a:ext cx="727762" cy="727762"/>
            </a:xfrm>
            <a:custGeom>
              <a:avLst/>
              <a:gdLst/>
              <a:ahLst/>
              <a:cxnLst/>
              <a:rect l="l" t="t" r="r" b="b"/>
              <a:pathLst>
                <a:path w="9936" h="9936" fill="none" extrusionOk="0">
                  <a:moveTo>
                    <a:pt x="8170" y="1770"/>
                  </a:moveTo>
                  <a:cubicBezTo>
                    <a:pt x="9936" y="3535"/>
                    <a:pt x="9936" y="6401"/>
                    <a:pt x="8170" y="8170"/>
                  </a:cubicBezTo>
                  <a:cubicBezTo>
                    <a:pt x="6401" y="9935"/>
                    <a:pt x="3535" y="9935"/>
                    <a:pt x="1770" y="8170"/>
                  </a:cubicBezTo>
                  <a:cubicBezTo>
                    <a:pt x="1" y="6401"/>
                    <a:pt x="1" y="3535"/>
                    <a:pt x="1770" y="1770"/>
                  </a:cubicBezTo>
                  <a:cubicBezTo>
                    <a:pt x="3535" y="0"/>
                    <a:pt x="6401" y="0"/>
                    <a:pt x="8170" y="1770"/>
                  </a:cubicBezTo>
                  <a:close/>
                </a:path>
              </a:pathLst>
            </a:custGeom>
            <a:noFill/>
            <a:ln w="19050" cap="flat" cmpd="sng">
              <a:solidFill>
                <a:schemeClr val="accent3"/>
              </a:solidFill>
              <a:prstDash val="solid"/>
              <a:miter lim="400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Background 1">
  <p:cSld name="CUSTOM_25">
    <p:spTree>
      <p:nvGrpSpPr>
        <p:cNvPr id="1" name="Shape 799"/>
        <p:cNvGrpSpPr/>
        <p:nvPr/>
      </p:nvGrpSpPr>
      <p:grpSpPr>
        <a:xfrm>
          <a:off x="0" y="0"/>
          <a:ext cx="0" cy="0"/>
          <a:chOff x="0" y="0"/>
          <a:chExt cx="0" cy="0"/>
        </a:xfrm>
      </p:grpSpPr>
      <p:grpSp>
        <p:nvGrpSpPr>
          <p:cNvPr id="800" name="Google Shape;800;p26"/>
          <p:cNvGrpSpPr/>
          <p:nvPr/>
        </p:nvGrpSpPr>
        <p:grpSpPr>
          <a:xfrm rot="10800000" flipH="1">
            <a:off x="8002875" y="-893617"/>
            <a:ext cx="1599393" cy="2188720"/>
            <a:chOff x="8051125" y="4018221"/>
            <a:chExt cx="1599393" cy="2188720"/>
          </a:xfrm>
        </p:grpSpPr>
        <p:sp>
          <p:nvSpPr>
            <p:cNvPr id="801" name="Google Shape;801;p26"/>
            <p:cNvSpPr/>
            <p:nvPr/>
          </p:nvSpPr>
          <p:spPr>
            <a:xfrm>
              <a:off x="8051125" y="4157250"/>
              <a:ext cx="1311339" cy="1311189"/>
            </a:xfrm>
            <a:custGeom>
              <a:avLst/>
              <a:gdLst/>
              <a:ahLst/>
              <a:cxnLst/>
              <a:rect l="l" t="t" r="r" b="b"/>
              <a:pathLst>
                <a:path w="8763" h="8762" extrusionOk="0">
                  <a:moveTo>
                    <a:pt x="8762" y="1"/>
                  </a:moveTo>
                  <a:lnTo>
                    <a:pt x="4382" y="4381"/>
                  </a:lnTo>
                  <a:lnTo>
                    <a:pt x="1" y="8762"/>
                  </a:lnTo>
                  <a:lnTo>
                    <a:pt x="2496" y="8762"/>
                  </a:lnTo>
                  <a:lnTo>
                    <a:pt x="5602" y="5657"/>
                  </a:lnTo>
                  <a:lnTo>
                    <a:pt x="8762" y="2496"/>
                  </a:lnTo>
                  <a:lnTo>
                    <a:pt x="876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2" name="Google Shape;802;p26"/>
            <p:cNvGrpSpPr/>
            <p:nvPr/>
          </p:nvGrpSpPr>
          <p:grpSpPr>
            <a:xfrm>
              <a:off x="8421632" y="4018221"/>
              <a:ext cx="1228886" cy="2188720"/>
              <a:chOff x="8389396" y="1055350"/>
              <a:chExt cx="1228886" cy="2188720"/>
            </a:xfrm>
          </p:grpSpPr>
          <p:sp>
            <p:nvSpPr>
              <p:cNvPr id="803" name="Google Shape;803;p26"/>
              <p:cNvSpPr/>
              <p:nvPr/>
            </p:nvSpPr>
            <p:spPr>
              <a:xfrm>
                <a:off x="8421616" y="1130946"/>
                <a:ext cx="1196665" cy="2113124"/>
              </a:xfrm>
              <a:custGeom>
                <a:avLst/>
                <a:gdLst/>
                <a:ahLst/>
                <a:cxnLst/>
                <a:rect l="l" t="t" r="r" b="b"/>
                <a:pathLst>
                  <a:path w="9972" h="17609" extrusionOk="0">
                    <a:moveTo>
                      <a:pt x="1" y="0"/>
                    </a:moveTo>
                    <a:lnTo>
                      <a:pt x="1" y="4948"/>
                    </a:lnTo>
                    <a:lnTo>
                      <a:pt x="9720" y="14670"/>
                    </a:lnTo>
                    <a:lnTo>
                      <a:pt x="9720" y="17608"/>
                    </a:lnTo>
                    <a:lnTo>
                      <a:pt x="9972" y="17608"/>
                    </a:lnTo>
                    <a:lnTo>
                      <a:pt x="9972" y="14566"/>
                    </a:lnTo>
                    <a:lnTo>
                      <a:pt x="249" y="4843"/>
                    </a:lnTo>
                    <a:lnTo>
                      <a:pt x="24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26"/>
              <p:cNvSpPr/>
              <p:nvPr/>
            </p:nvSpPr>
            <p:spPr>
              <a:xfrm>
                <a:off x="8389396" y="1055350"/>
                <a:ext cx="95651" cy="95575"/>
              </a:xfrm>
              <a:custGeom>
                <a:avLst/>
                <a:gdLst/>
                <a:ahLst/>
                <a:cxnLst/>
                <a:rect l="l" t="t" r="r" b="b"/>
                <a:pathLst>
                  <a:path w="1374" h="1373" extrusionOk="0">
                    <a:moveTo>
                      <a:pt x="689" y="364"/>
                    </a:moveTo>
                    <a:cubicBezTo>
                      <a:pt x="866" y="364"/>
                      <a:pt x="1010" y="508"/>
                      <a:pt x="1014" y="684"/>
                    </a:cubicBezTo>
                    <a:cubicBezTo>
                      <a:pt x="1014" y="865"/>
                      <a:pt x="866" y="1009"/>
                      <a:pt x="689" y="1009"/>
                    </a:cubicBezTo>
                    <a:cubicBezTo>
                      <a:pt x="509" y="1009"/>
                      <a:pt x="365" y="865"/>
                      <a:pt x="365" y="684"/>
                    </a:cubicBezTo>
                    <a:cubicBezTo>
                      <a:pt x="365" y="508"/>
                      <a:pt x="509" y="364"/>
                      <a:pt x="689" y="364"/>
                    </a:cubicBezTo>
                    <a:close/>
                    <a:moveTo>
                      <a:pt x="689" y="0"/>
                    </a:moveTo>
                    <a:cubicBezTo>
                      <a:pt x="309" y="0"/>
                      <a:pt x="1" y="308"/>
                      <a:pt x="1" y="684"/>
                    </a:cubicBezTo>
                    <a:cubicBezTo>
                      <a:pt x="1" y="1065"/>
                      <a:pt x="309" y="1373"/>
                      <a:pt x="689" y="1373"/>
                    </a:cubicBezTo>
                    <a:cubicBezTo>
                      <a:pt x="1066" y="1373"/>
                      <a:pt x="1374" y="1065"/>
                      <a:pt x="1374" y="684"/>
                    </a:cubicBezTo>
                    <a:cubicBezTo>
                      <a:pt x="1374" y="308"/>
                      <a:pt x="1066" y="0"/>
                      <a:pt x="6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05" name="Google Shape;805;p26"/>
          <p:cNvGrpSpPr/>
          <p:nvPr/>
        </p:nvGrpSpPr>
        <p:grpSpPr>
          <a:xfrm>
            <a:off x="-2361718" y="1128115"/>
            <a:ext cx="6322114" cy="7255046"/>
            <a:chOff x="-2361718" y="747115"/>
            <a:chExt cx="6322114" cy="7255046"/>
          </a:xfrm>
        </p:grpSpPr>
        <p:grpSp>
          <p:nvGrpSpPr>
            <p:cNvPr id="806" name="Google Shape;806;p26"/>
            <p:cNvGrpSpPr/>
            <p:nvPr/>
          </p:nvGrpSpPr>
          <p:grpSpPr>
            <a:xfrm rot="10800000">
              <a:off x="-2361718" y="747115"/>
              <a:ext cx="6322114" cy="7255046"/>
              <a:chOff x="-2504900" y="1005827"/>
              <a:chExt cx="6322114" cy="7255046"/>
            </a:xfrm>
          </p:grpSpPr>
          <p:sp>
            <p:nvSpPr>
              <p:cNvPr id="807" name="Google Shape;807;p26"/>
              <p:cNvSpPr/>
              <p:nvPr/>
            </p:nvSpPr>
            <p:spPr>
              <a:xfrm>
                <a:off x="-2504900" y="1005827"/>
                <a:ext cx="6322114" cy="7255046"/>
              </a:xfrm>
              <a:custGeom>
                <a:avLst/>
                <a:gdLst/>
                <a:ahLst/>
                <a:cxnLst/>
                <a:rect l="l" t="t" r="r" b="b"/>
                <a:pathLst>
                  <a:path w="71832" h="82432" extrusionOk="0">
                    <a:moveTo>
                      <a:pt x="205" y="1"/>
                    </a:moveTo>
                    <a:lnTo>
                      <a:pt x="1" y="205"/>
                    </a:lnTo>
                    <a:lnTo>
                      <a:pt x="27924" y="28129"/>
                    </a:lnTo>
                    <a:lnTo>
                      <a:pt x="27924" y="38728"/>
                    </a:lnTo>
                    <a:lnTo>
                      <a:pt x="36526" y="47330"/>
                    </a:lnTo>
                    <a:lnTo>
                      <a:pt x="45629" y="56433"/>
                    </a:lnTo>
                    <a:lnTo>
                      <a:pt x="71627" y="82431"/>
                    </a:lnTo>
                    <a:lnTo>
                      <a:pt x="71831" y="82227"/>
                    </a:lnTo>
                    <a:lnTo>
                      <a:pt x="46493" y="56889"/>
                    </a:lnTo>
                    <a:lnTo>
                      <a:pt x="46493" y="47935"/>
                    </a:lnTo>
                    <a:lnTo>
                      <a:pt x="53711" y="40954"/>
                    </a:lnTo>
                    <a:lnTo>
                      <a:pt x="51481" y="38724"/>
                    </a:lnTo>
                    <a:lnTo>
                      <a:pt x="37095" y="38724"/>
                    </a:lnTo>
                    <a:lnTo>
                      <a:pt x="32496" y="34125"/>
                    </a:lnTo>
                    <a:lnTo>
                      <a:pt x="32496" y="32288"/>
                    </a:lnTo>
                    <a:lnTo>
                      <a:pt x="27924" y="27712"/>
                    </a:lnTo>
                    <a:lnTo>
                      <a:pt x="27924" y="27720"/>
                    </a:lnTo>
                    <a:lnTo>
                      <a:pt x="20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26"/>
              <p:cNvSpPr/>
              <p:nvPr/>
            </p:nvSpPr>
            <p:spPr>
              <a:xfrm>
                <a:off x="498666" y="3857823"/>
                <a:ext cx="1196665" cy="2113124"/>
              </a:xfrm>
              <a:custGeom>
                <a:avLst/>
                <a:gdLst/>
                <a:ahLst/>
                <a:cxnLst/>
                <a:rect l="l" t="t" r="r" b="b"/>
                <a:pathLst>
                  <a:path w="9972" h="17609" extrusionOk="0">
                    <a:moveTo>
                      <a:pt x="1" y="0"/>
                    </a:moveTo>
                    <a:lnTo>
                      <a:pt x="1" y="4948"/>
                    </a:lnTo>
                    <a:lnTo>
                      <a:pt x="9720" y="14670"/>
                    </a:lnTo>
                    <a:lnTo>
                      <a:pt x="9720" y="17608"/>
                    </a:lnTo>
                    <a:lnTo>
                      <a:pt x="9972" y="17608"/>
                    </a:lnTo>
                    <a:lnTo>
                      <a:pt x="9972" y="14566"/>
                    </a:lnTo>
                    <a:lnTo>
                      <a:pt x="249" y="4843"/>
                    </a:lnTo>
                    <a:lnTo>
                      <a:pt x="24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 name="Google Shape;809;p26"/>
            <p:cNvGrpSpPr/>
            <p:nvPr/>
          </p:nvGrpSpPr>
          <p:grpSpPr>
            <a:xfrm rot="-5400000" flipH="1">
              <a:off x="413271" y="3223016"/>
              <a:ext cx="618213" cy="306426"/>
              <a:chOff x="5989375" y="1843575"/>
              <a:chExt cx="136525" cy="67675"/>
            </a:xfrm>
          </p:grpSpPr>
          <p:sp>
            <p:nvSpPr>
              <p:cNvPr id="810" name="Google Shape;810;p26"/>
              <p:cNvSpPr/>
              <p:nvPr/>
            </p:nvSpPr>
            <p:spPr>
              <a:xfrm>
                <a:off x="6047225" y="1843575"/>
                <a:ext cx="20525" cy="20550"/>
              </a:xfrm>
              <a:custGeom>
                <a:avLst/>
                <a:gdLst/>
                <a:ahLst/>
                <a:cxnLst/>
                <a:rect l="l" t="t" r="r" b="b"/>
                <a:pathLst>
                  <a:path w="821" h="822" extrusionOk="0">
                    <a:moveTo>
                      <a:pt x="709" y="0"/>
                    </a:moveTo>
                    <a:lnTo>
                      <a:pt x="0" y="709"/>
                    </a:lnTo>
                    <a:lnTo>
                      <a:pt x="112" y="821"/>
                    </a:lnTo>
                    <a:lnTo>
                      <a:pt x="821" y="113"/>
                    </a:lnTo>
                    <a:lnTo>
                      <a:pt x="7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26"/>
              <p:cNvSpPr/>
              <p:nvPr/>
            </p:nvSpPr>
            <p:spPr>
              <a:xfrm>
                <a:off x="6047225" y="1843575"/>
                <a:ext cx="20525" cy="20550"/>
              </a:xfrm>
              <a:custGeom>
                <a:avLst/>
                <a:gdLst/>
                <a:ahLst/>
                <a:cxnLst/>
                <a:rect l="l" t="t" r="r" b="b"/>
                <a:pathLst>
                  <a:path w="821" h="822" extrusionOk="0">
                    <a:moveTo>
                      <a:pt x="112" y="0"/>
                    </a:moveTo>
                    <a:lnTo>
                      <a:pt x="0" y="113"/>
                    </a:lnTo>
                    <a:lnTo>
                      <a:pt x="709" y="821"/>
                    </a:lnTo>
                    <a:lnTo>
                      <a:pt x="821" y="709"/>
                    </a:lnTo>
                    <a:lnTo>
                      <a:pt x="1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26"/>
              <p:cNvSpPr/>
              <p:nvPr/>
            </p:nvSpPr>
            <p:spPr>
              <a:xfrm>
                <a:off x="5989475" y="1843675"/>
                <a:ext cx="20650" cy="20550"/>
              </a:xfrm>
              <a:custGeom>
                <a:avLst/>
                <a:gdLst/>
                <a:ahLst/>
                <a:cxnLst/>
                <a:rect l="l" t="t" r="r" b="b"/>
                <a:pathLst>
                  <a:path w="826" h="822" extrusionOk="0">
                    <a:moveTo>
                      <a:pt x="713" y="0"/>
                    </a:moveTo>
                    <a:lnTo>
                      <a:pt x="1" y="709"/>
                    </a:lnTo>
                    <a:lnTo>
                      <a:pt x="113" y="821"/>
                    </a:lnTo>
                    <a:lnTo>
                      <a:pt x="825" y="113"/>
                    </a:lnTo>
                    <a:lnTo>
                      <a:pt x="71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26"/>
              <p:cNvSpPr/>
              <p:nvPr/>
            </p:nvSpPr>
            <p:spPr>
              <a:xfrm>
                <a:off x="5989375" y="1843575"/>
                <a:ext cx="20650" cy="20550"/>
              </a:xfrm>
              <a:custGeom>
                <a:avLst/>
                <a:gdLst/>
                <a:ahLst/>
                <a:cxnLst/>
                <a:rect l="l" t="t" r="r" b="b"/>
                <a:pathLst>
                  <a:path w="826" h="822" extrusionOk="0">
                    <a:moveTo>
                      <a:pt x="117" y="0"/>
                    </a:moveTo>
                    <a:lnTo>
                      <a:pt x="1" y="113"/>
                    </a:lnTo>
                    <a:lnTo>
                      <a:pt x="713" y="821"/>
                    </a:lnTo>
                    <a:lnTo>
                      <a:pt x="825" y="709"/>
                    </a:lnTo>
                    <a:lnTo>
                      <a:pt x="1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26"/>
              <p:cNvSpPr/>
              <p:nvPr/>
            </p:nvSpPr>
            <p:spPr>
              <a:xfrm>
                <a:off x="6105350" y="1890600"/>
                <a:ext cx="20550" cy="20650"/>
              </a:xfrm>
              <a:custGeom>
                <a:avLst/>
                <a:gdLst/>
                <a:ahLst/>
                <a:cxnLst/>
                <a:rect l="l" t="t" r="r" b="b"/>
                <a:pathLst>
                  <a:path w="822" h="826" extrusionOk="0">
                    <a:moveTo>
                      <a:pt x="709" y="1"/>
                    </a:moveTo>
                    <a:lnTo>
                      <a:pt x="1" y="713"/>
                    </a:lnTo>
                    <a:lnTo>
                      <a:pt x="113" y="825"/>
                    </a:lnTo>
                    <a:lnTo>
                      <a:pt x="821" y="113"/>
                    </a:lnTo>
                    <a:lnTo>
                      <a:pt x="70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26"/>
              <p:cNvSpPr/>
              <p:nvPr/>
            </p:nvSpPr>
            <p:spPr>
              <a:xfrm>
                <a:off x="6105350" y="1890600"/>
                <a:ext cx="20550" cy="20650"/>
              </a:xfrm>
              <a:custGeom>
                <a:avLst/>
                <a:gdLst/>
                <a:ahLst/>
                <a:cxnLst/>
                <a:rect l="l" t="t" r="r" b="b"/>
                <a:pathLst>
                  <a:path w="822" h="826" extrusionOk="0">
                    <a:moveTo>
                      <a:pt x="113" y="1"/>
                    </a:moveTo>
                    <a:lnTo>
                      <a:pt x="1" y="113"/>
                    </a:lnTo>
                    <a:lnTo>
                      <a:pt x="709" y="825"/>
                    </a:lnTo>
                    <a:lnTo>
                      <a:pt x="821" y="709"/>
                    </a:lnTo>
                    <a:lnTo>
                      <a:pt x="1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26"/>
              <p:cNvSpPr/>
              <p:nvPr/>
            </p:nvSpPr>
            <p:spPr>
              <a:xfrm>
                <a:off x="6047525" y="1890600"/>
                <a:ext cx="20625" cy="20650"/>
              </a:xfrm>
              <a:custGeom>
                <a:avLst/>
                <a:gdLst/>
                <a:ahLst/>
                <a:cxnLst/>
                <a:rect l="l" t="t" r="r" b="b"/>
                <a:pathLst>
                  <a:path w="825" h="826" extrusionOk="0">
                    <a:moveTo>
                      <a:pt x="713" y="1"/>
                    </a:moveTo>
                    <a:lnTo>
                      <a:pt x="0" y="709"/>
                    </a:lnTo>
                    <a:lnTo>
                      <a:pt x="116" y="825"/>
                    </a:lnTo>
                    <a:lnTo>
                      <a:pt x="825" y="113"/>
                    </a:lnTo>
                    <a:lnTo>
                      <a:pt x="7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26"/>
              <p:cNvSpPr/>
              <p:nvPr/>
            </p:nvSpPr>
            <p:spPr>
              <a:xfrm>
                <a:off x="6047525" y="1890600"/>
                <a:ext cx="20625" cy="20650"/>
              </a:xfrm>
              <a:custGeom>
                <a:avLst/>
                <a:gdLst/>
                <a:ahLst/>
                <a:cxnLst/>
                <a:rect l="l" t="t" r="r" b="b"/>
                <a:pathLst>
                  <a:path w="825" h="826" extrusionOk="0">
                    <a:moveTo>
                      <a:pt x="112" y="1"/>
                    </a:moveTo>
                    <a:lnTo>
                      <a:pt x="0" y="113"/>
                    </a:lnTo>
                    <a:lnTo>
                      <a:pt x="713" y="825"/>
                    </a:lnTo>
                    <a:lnTo>
                      <a:pt x="825" y="709"/>
                    </a:lnTo>
                    <a:lnTo>
                      <a:pt x="1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821"/>
        <p:cNvGrpSpPr/>
        <p:nvPr/>
      </p:nvGrpSpPr>
      <p:grpSpPr>
        <a:xfrm>
          <a:off x="0" y="0"/>
          <a:ext cx="0" cy="0"/>
          <a:chOff x="0" y="0"/>
          <a:chExt cx="0" cy="0"/>
        </a:xfrm>
      </p:grpSpPr>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only">
  <p:cSld name="CUSTOM">
    <p:spTree>
      <p:nvGrpSpPr>
        <p:cNvPr id="1" name="Shape 822"/>
        <p:cNvGrpSpPr/>
        <p:nvPr/>
      </p:nvGrpSpPr>
      <p:grpSpPr>
        <a:xfrm>
          <a:off x="0" y="0"/>
          <a:ext cx="0" cy="0"/>
          <a:chOff x="0" y="0"/>
          <a:chExt cx="0" cy="0"/>
        </a:xfrm>
      </p:grpSpPr>
      <p:sp>
        <p:nvSpPr>
          <p:cNvPr id="823" name="Google Shape;823;p29"/>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Arial"/>
              <a:buNone/>
              <a:defRPr>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01"/>
        <p:cNvGrpSpPr/>
        <p:nvPr/>
      </p:nvGrpSpPr>
      <p:grpSpPr>
        <a:xfrm>
          <a:off x="0" y="0"/>
          <a:ext cx="0" cy="0"/>
          <a:chOff x="0" y="0"/>
          <a:chExt cx="0" cy="0"/>
        </a:xfrm>
      </p:grpSpPr>
      <p:grpSp>
        <p:nvGrpSpPr>
          <p:cNvPr id="102" name="Google Shape;102;p4"/>
          <p:cNvGrpSpPr/>
          <p:nvPr/>
        </p:nvGrpSpPr>
        <p:grpSpPr>
          <a:xfrm>
            <a:off x="-859697" y="-661345"/>
            <a:ext cx="2552998" cy="2062932"/>
            <a:chOff x="-859697" y="-661345"/>
            <a:chExt cx="2552998" cy="2062932"/>
          </a:xfrm>
        </p:grpSpPr>
        <p:sp>
          <p:nvSpPr>
            <p:cNvPr id="103" name="Google Shape;103;p4"/>
            <p:cNvSpPr/>
            <p:nvPr/>
          </p:nvSpPr>
          <p:spPr>
            <a:xfrm>
              <a:off x="-859697" y="-661345"/>
              <a:ext cx="2552998" cy="1507261"/>
            </a:xfrm>
            <a:custGeom>
              <a:avLst/>
              <a:gdLst/>
              <a:ahLst/>
              <a:cxnLst/>
              <a:rect l="l" t="t" r="r" b="b"/>
              <a:pathLst>
                <a:path w="17209" h="10160" extrusionOk="0">
                  <a:moveTo>
                    <a:pt x="13158" y="0"/>
                  </a:moveTo>
                  <a:lnTo>
                    <a:pt x="9820" y="3343"/>
                  </a:lnTo>
                  <a:lnTo>
                    <a:pt x="6778" y="3343"/>
                  </a:lnTo>
                  <a:lnTo>
                    <a:pt x="1" y="10119"/>
                  </a:lnTo>
                  <a:lnTo>
                    <a:pt x="6353" y="10159"/>
                  </a:lnTo>
                  <a:lnTo>
                    <a:pt x="8319" y="8198"/>
                  </a:lnTo>
                  <a:lnTo>
                    <a:pt x="9015" y="8198"/>
                  </a:lnTo>
                  <a:lnTo>
                    <a:pt x="1720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4"/>
            <p:cNvSpPr/>
            <p:nvPr/>
          </p:nvSpPr>
          <p:spPr>
            <a:xfrm>
              <a:off x="-107627" y="-466741"/>
              <a:ext cx="1226141" cy="1868328"/>
            </a:xfrm>
            <a:custGeom>
              <a:avLst/>
              <a:gdLst/>
              <a:ahLst/>
              <a:cxnLst/>
              <a:rect l="l" t="t" r="r" b="b"/>
              <a:pathLst>
                <a:path w="9728" h="14823" extrusionOk="0">
                  <a:moveTo>
                    <a:pt x="9640" y="0"/>
                  </a:moveTo>
                  <a:lnTo>
                    <a:pt x="4148" y="5492"/>
                  </a:lnTo>
                  <a:lnTo>
                    <a:pt x="4148" y="10588"/>
                  </a:lnTo>
                  <a:lnTo>
                    <a:pt x="1" y="14735"/>
                  </a:lnTo>
                  <a:lnTo>
                    <a:pt x="89" y="14823"/>
                  </a:lnTo>
                  <a:lnTo>
                    <a:pt x="4272" y="10640"/>
                  </a:lnTo>
                  <a:lnTo>
                    <a:pt x="4272" y="5544"/>
                  </a:lnTo>
                  <a:lnTo>
                    <a:pt x="9728" y="88"/>
                  </a:lnTo>
                  <a:lnTo>
                    <a:pt x="96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 name="Google Shape;105;p4"/>
          <p:cNvGrpSpPr/>
          <p:nvPr/>
        </p:nvGrpSpPr>
        <p:grpSpPr>
          <a:xfrm>
            <a:off x="7218415" y="1051567"/>
            <a:ext cx="3942356" cy="4639226"/>
            <a:chOff x="7276179" y="1051567"/>
            <a:chExt cx="3942356" cy="4639226"/>
          </a:xfrm>
        </p:grpSpPr>
        <p:sp>
          <p:nvSpPr>
            <p:cNvPr id="106" name="Google Shape;106;p4"/>
            <p:cNvSpPr/>
            <p:nvPr/>
          </p:nvSpPr>
          <p:spPr>
            <a:xfrm>
              <a:off x="7276179" y="3686213"/>
              <a:ext cx="3031826" cy="2004580"/>
            </a:xfrm>
            <a:custGeom>
              <a:avLst/>
              <a:gdLst/>
              <a:ahLst/>
              <a:cxnLst/>
              <a:rect l="l" t="t" r="r" b="b"/>
              <a:pathLst>
                <a:path w="24054" h="15904" extrusionOk="0">
                  <a:moveTo>
                    <a:pt x="17228" y="0"/>
                  </a:moveTo>
                  <a:lnTo>
                    <a:pt x="9955" y="7274"/>
                  </a:lnTo>
                  <a:lnTo>
                    <a:pt x="6725" y="7274"/>
                  </a:lnTo>
                  <a:lnTo>
                    <a:pt x="2610" y="11384"/>
                  </a:lnTo>
                  <a:lnTo>
                    <a:pt x="2610" y="13298"/>
                  </a:lnTo>
                  <a:lnTo>
                    <a:pt x="0" y="15904"/>
                  </a:lnTo>
                  <a:lnTo>
                    <a:pt x="7093" y="15904"/>
                  </a:lnTo>
                  <a:lnTo>
                    <a:pt x="12993" y="10003"/>
                  </a:lnTo>
                  <a:lnTo>
                    <a:pt x="15207" y="10003"/>
                  </a:lnTo>
                  <a:lnTo>
                    <a:pt x="19494" y="5716"/>
                  </a:lnTo>
                  <a:lnTo>
                    <a:pt x="19494" y="4560"/>
                  </a:lnTo>
                  <a:lnTo>
                    <a:pt x="2405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7" name="Google Shape;107;p4"/>
            <p:cNvGrpSpPr/>
            <p:nvPr/>
          </p:nvGrpSpPr>
          <p:grpSpPr>
            <a:xfrm>
              <a:off x="8615789" y="1051567"/>
              <a:ext cx="2602747" cy="3802366"/>
              <a:chOff x="278245" y="-112475"/>
              <a:chExt cx="2281910" cy="3333654"/>
            </a:xfrm>
          </p:grpSpPr>
          <p:grpSp>
            <p:nvGrpSpPr>
              <p:cNvPr id="108" name="Google Shape;108;p4"/>
              <p:cNvGrpSpPr/>
              <p:nvPr/>
            </p:nvGrpSpPr>
            <p:grpSpPr>
              <a:xfrm>
                <a:off x="278245" y="-112475"/>
                <a:ext cx="2281910" cy="3264909"/>
                <a:chOff x="1181475" y="2060725"/>
                <a:chExt cx="600250" cy="858825"/>
              </a:xfrm>
            </p:grpSpPr>
            <p:sp>
              <p:nvSpPr>
                <p:cNvPr id="109" name="Google Shape;109;p4"/>
                <p:cNvSpPr/>
                <p:nvPr/>
              </p:nvSpPr>
              <p:spPr>
                <a:xfrm>
                  <a:off x="1181475" y="2060725"/>
                  <a:ext cx="600250" cy="858825"/>
                </a:xfrm>
                <a:custGeom>
                  <a:avLst/>
                  <a:gdLst/>
                  <a:ahLst/>
                  <a:cxnLst/>
                  <a:rect l="l" t="t" r="r" b="b"/>
                  <a:pathLst>
                    <a:path w="24010" h="34353" extrusionOk="0">
                      <a:moveTo>
                        <a:pt x="23789" y="1"/>
                      </a:moveTo>
                      <a:lnTo>
                        <a:pt x="15584" y="8210"/>
                      </a:lnTo>
                      <a:lnTo>
                        <a:pt x="9043" y="8210"/>
                      </a:lnTo>
                      <a:lnTo>
                        <a:pt x="8995" y="8254"/>
                      </a:lnTo>
                      <a:lnTo>
                        <a:pt x="1" y="17249"/>
                      </a:lnTo>
                      <a:lnTo>
                        <a:pt x="1" y="20091"/>
                      </a:lnTo>
                      <a:lnTo>
                        <a:pt x="5493" y="25583"/>
                      </a:lnTo>
                      <a:lnTo>
                        <a:pt x="5493" y="30098"/>
                      </a:lnTo>
                      <a:lnTo>
                        <a:pt x="1458" y="34137"/>
                      </a:lnTo>
                      <a:lnTo>
                        <a:pt x="1678" y="34353"/>
                      </a:lnTo>
                      <a:lnTo>
                        <a:pt x="5805" y="30226"/>
                      </a:lnTo>
                      <a:lnTo>
                        <a:pt x="5805" y="25454"/>
                      </a:lnTo>
                      <a:lnTo>
                        <a:pt x="313" y="19963"/>
                      </a:lnTo>
                      <a:lnTo>
                        <a:pt x="313" y="17377"/>
                      </a:lnTo>
                      <a:lnTo>
                        <a:pt x="9171" y="8519"/>
                      </a:lnTo>
                      <a:lnTo>
                        <a:pt x="15712" y="8519"/>
                      </a:lnTo>
                      <a:lnTo>
                        <a:pt x="15756" y="8475"/>
                      </a:lnTo>
                      <a:lnTo>
                        <a:pt x="24010" y="221"/>
                      </a:lnTo>
                      <a:lnTo>
                        <a:pt x="2378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4"/>
                <p:cNvSpPr/>
                <p:nvPr/>
              </p:nvSpPr>
              <p:spPr>
                <a:xfrm>
                  <a:off x="1194400" y="2571875"/>
                  <a:ext cx="129400" cy="204375"/>
                </a:xfrm>
                <a:custGeom>
                  <a:avLst/>
                  <a:gdLst/>
                  <a:ahLst/>
                  <a:cxnLst/>
                  <a:rect l="l" t="t" r="r" b="b"/>
                  <a:pathLst>
                    <a:path w="5176" h="8175" extrusionOk="0">
                      <a:moveTo>
                        <a:pt x="0" y="1"/>
                      </a:moveTo>
                      <a:lnTo>
                        <a:pt x="0" y="3087"/>
                      </a:lnTo>
                      <a:lnTo>
                        <a:pt x="5088" y="8175"/>
                      </a:lnTo>
                      <a:lnTo>
                        <a:pt x="5176" y="8087"/>
                      </a:lnTo>
                      <a:lnTo>
                        <a:pt x="124" y="3035"/>
                      </a:lnTo>
                      <a:lnTo>
                        <a:pt x="1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1" name="Google Shape;111;p4"/>
              <p:cNvSpPr/>
              <p:nvPr/>
            </p:nvSpPr>
            <p:spPr>
              <a:xfrm>
                <a:off x="336260" y="3109317"/>
                <a:ext cx="130395" cy="111862"/>
              </a:xfrm>
              <a:custGeom>
                <a:avLst/>
                <a:gdLst/>
                <a:ahLst/>
                <a:cxnLst/>
                <a:rect l="l" t="t" r="r" b="b"/>
                <a:pathLst>
                  <a:path w="1372" h="1177" extrusionOk="0">
                    <a:moveTo>
                      <a:pt x="782" y="310"/>
                    </a:moveTo>
                    <a:cubicBezTo>
                      <a:pt x="924" y="310"/>
                      <a:pt x="1061" y="421"/>
                      <a:pt x="1061" y="588"/>
                    </a:cubicBezTo>
                    <a:cubicBezTo>
                      <a:pt x="1061" y="741"/>
                      <a:pt x="937" y="865"/>
                      <a:pt x="785" y="865"/>
                    </a:cubicBezTo>
                    <a:cubicBezTo>
                      <a:pt x="537" y="865"/>
                      <a:pt x="413" y="568"/>
                      <a:pt x="589" y="392"/>
                    </a:cubicBezTo>
                    <a:cubicBezTo>
                      <a:pt x="644" y="335"/>
                      <a:pt x="714" y="310"/>
                      <a:pt x="782" y="310"/>
                    </a:cubicBezTo>
                    <a:close/>
                    <a:moveTo>
                      <a:pt x="785" y="0"/>
                    </a:moveTo>
                    <a:cubicBezTo>
                      <a:pt x="260" y="0"/>
                      <a:pt x="0" y="632"/>
                      <a:pt x="369" y="1005"/>
                    </a:cubicBezTo>
                    <a:cubicBezTo>
                      <a:pt x="488" y="1123"/>
                      <a:pt x="635" y="1176"/>
                      <a:pt x="779" y="1176"/>
                    </a:cubicBezTo>
                    <a:cubicBezTo>
                      <a:pt x="1082" y="1176"/>
                      <a:pt x="1372" y="940"/>
                      <a:pt x="1369" y="584"/>
                    </a:cubicBezTo>
                    <a:cubicBezTo>
                      <a:pt x="1369" y="264"/>
                      <a:pt x="1105" y="4"/>
                      <a:pt x="7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12" name="Google Shape;112;p4"/>
          <p:cNvSpPr txBox="1">
            <a:spLocks noGrp="1"/>
          </p:cNvSpPr>
          <p:nvPr>
            <p:ph type="body" idx="1"/>
          </p:nvPr>
        </p:nvSpPr>
        <p:spPr>
          <a:xfrm>
            <a:off x="720000" y="1098950"/>
            <a:ext cx="7704000" cy="3509700"/>
          </a:xfrm>
          <a:prstGeom prst="rect">
            <a:avLst/>
          </a:prstGeom>
        </p:spPr>
        <p:txBody>
          <a:bodyPr spcFirstLastPara="1" wrap="square" lIns="91425" tIns="91425" rIns="91425" bIns="91425" anchor="ctr" anchorCtr="0">
            <a:noAutofit/>
          </a:bodyPr>
          <a:lstStyle>
            <a:lvl1pPr marL="457200" lvl="0" indent="-304800">
              <a:lnSpc>
                <a:spcPct val="100000"/>
              </a:lnSpc>
              <a:spcBef>
                <a:spcPts val="0"/>
              </a:spcBef>
              <a:spcAft>
                <a:spcPts val="0"/>
              </a:spcAft>
              <a:buClr>
                <a:schemeClr val="dk2"/>
              </a:buClr>
              <a:buSzPts val="1200"/>
              <a:buAutoNum type="arabicPeriod"/>
              <a:defRPr sz="1200"/>
            </a:lvl1pPr>
            <a:lvl2pPr marL="914400" lvl="1" indent="-304800">
              <a:lnSpc>
                <a:spcPct val="100000"/>
              </a:lnSpc>
              <a:spcBef>
                <a:spcPts val="0"/>
              </a:spcBef>
              <a:spcAft>
                <a:spcPts val="0"/>
              </a:spcAft>
              <a:buClr>
                <a:srgbClr val="434343"/>
              </a:buClr>
              <a:buSzPts val="1200"/>
              <a:buFont typeface="Roboto Condensed Light"/>
              <a:buAutoNum type="alphaLcPeriod"/>
              <a:defRPr sz="1200"/>
            </a:lvl2pPr>
            <a:lvl3pPr marL="1371600" lvl="2" indent="-304800">
              <a:lnSpc>
                <a:spcPct val="100000"/>
              </a:lnSpc>
              <a:spcBef>
                <a:spcPts val="0"/>
              </a:spcBef>
              <a:spcAft>
                <a:spcPts val="0"/>
              </a:spcAft>
              <a:buClr>
                <a:srgbClr val="434343"/>
              </a:buClr>
              <a:buSzPts val="1200"/>
              <a:buFont typeface="Roboto Condensed Light"/>
              <a:buAutoNum type="romanLcPeriod"/>
              <a:defRPr sz="1200"/>
            </a:lvl3pPr>
            <a:lvl4pPr marL="1828800" lvl="3" indent="-304800">
              <a:lnSpc>
                <a:spcPct val="100000"/>
              </a:lnSpc>
              <a:spcBef>
                <a:spcPts val="0"/>
              </a:spcBef>
              <a:spcAft>
                <a:spcPts val="0"/>
              </a:spcAft>
              <a:buClr>
                <a:srgbClr val="434343"/>
              </a:buClr>
              <a:buSzPts val="1200"/>
              <a:buFont typeface="Roboto Condensed Light"/>
              <a:buAutoNum type="arabicPeriod"/>
              <a:defRPr sz="1200"/>
            </a:lvl4pPr>
            <a:lvl5pPr marL="2286000" lvl="4" indent="-304800">
              <a:lnSpc>
                <a:spcPct val="100000"/>
              </a:lnSpc>
              <a:spcBef>
                <a:spcPts val="0"/>
              </a:spcBef>
              <a:spcAft>
                <a:spcPts val="0"/>
              </a:spcAft>
              <a:buClr>
                <a:srgbClr val="434343"/>
              </a:buClr>
              <a:buSzPts val="1200"/>
              <a:buFont typeface="Roboto Condensed Light"/>
              <a:buAutoNum type="alphaLcPeriod"/>
              <a:defRPr sz="1200"/>
            </a:lvl5pPr>
            <a:lvl6pPr marL="2743200" lvl="5" indent="-304800">
              <a:lnSpc>
                <a:spcPct val="100000"/>
              </a:lnSpc>
              <a:spcBef>
                <a:spcPts val="0"/>
              </a:spcBef>
              <a:spcAft>
                <a:spcPts val="0"/>
              </a:spcAft>
              <a:buClr>
                <a:srgbClr val="434343"/>
              </a:buClr>
              <a:buSzPts val="1200"/>
              <a:buFont typeface="Roboto Condensed Light"/>
              <a:buAutoNum type="romanLcPeriod"/>
              <a:defRPr sz="1200"/>
            </a:lvl6pPr>
            <a:lvl7pPr marL="3200400" lvl="6" indent="-304800">
              <a:lnSpc>
                <a:spcPct val="100000"/>
              </a:lnSpc>
              <a:spcBef>
                <a:spcPts val="0"/>
              </a:spcBef>
              <a:spcAft>
                <a:spcPts val="0"/>
              </a:spcAft>
              <a:buClr>
                <a:srgbClr val="434343"/>
              </a:buClr>
              <a:buSzPts val="1200"/>
              <a:buFont typeface="Roboto Condensed Light"/>
              <a:buAutoNum type="arabicPeriod"/>
              <a:defRPr sz="1200"/>
            </a:lvl7pPr>
            <a:lvl8pPr marL="3657600" lvl="7" indent="-304800">
              <a:lnSpc>
                <a:spcPct val="100000"/>
              </a:lnSpc>
              <a:spcBef>
                <a:spcPts val="0"/>
              </a:spcBef>
              <a:spcAft>
                <a:spcPts val="0"/>
              </a:spcAft>
              <a:buClr>
                <a:srgbClr val="434343"/>
              </a:buClr>
              <a:buSzPts val="1200"/>
              <a:buFont typeface="Roboto Condensed Light"/>
              <a:buAutoNum type="alphaLcPeriod"/>
              <a:defRPr sz="1200"/>
            </a:lvl8pPr>
            <a:lvl9pPr marL="4114800" lvl="8" indent="-304800">
              <a:lnSpc>
                <a:spcPct val="100000"/>
              </a:lnSpc>
              <a:spcBef>
                <a:spcPts val="0"/>
              </a:spcBef>
              <a:spcAft>
                <a:spcPts val="0"/>
              </a:spcAft>
              <a:buClr>
                <a:srgbClr val="434343"/>
              </a:buClr>
              <a:buSzPts val="1200"/>
              <a:buFont typeface="Roboto Condensed Light"/>
              <a:buAutoNum type="romanLcPeriod"/>
              <a:defRPr sz="1200"/>
            </a:lvl9pPr>
          </a:lstStyle>
          <a:p>
            <a:endParaRPr/>
          </a:p>
        </p:txBody>
      </p:sp>
      <p:sp>
        <p:nvSpPr>
          <p:cNvPr id="113" name="Google Shape;113;p4"/>
          <p:cNvSpPr txBox="1">
            <a:spLocks noGrp="1"/>
          </p:cNvSpPr>
          <p:nvPr>
            <p:ph type="title"/>
          </p:nvPr>
        </p:nvSpPr>
        <p:spPr>
          <a:xfrm>
            <a:off x="720000" y="387600"/>
            <a:ext cx="7704000" cy="592200"/>
          </a:xfrm>
          <a:prstGeom prst="rect">
            <a:avLst/>
          </a:prstGeom>
          <a:noFill/>
        </p:spPr>
        <p:txBody>
          <a:bodyPr spcFirstLastPara="1" wrap="square" lIns="91425" tIns="91425" rIns="91425" bIns="91425" anchor="t" anchorCtr="0">
            <a:noAutofit/>
          </a:bodyPr>
          <a:lstStyle>
            <a:lvl1pPr lvl="0" rtl="0">
              <a:spcBef>
                <a:spcPts val="0"/>
              </a:spcBef>
              <a:spcAft>
                <a:spcPts val="0"/>
              </a:spcAft>
              <a:buSzPts val="3000"/>
              <a:buFont typeface="Fredoka One"/>
              <a:buNone/>
              <a:defRPr/>
            </a:lvl1pPr>
            <a:lvl2pPr lvl="1" algn="ctr" rtl="0">
              <a:spcBef>
                <a:spcPts val="0"/>
              </a:spcBef>
              <a:spcAft>
                <a:spcPts val="0"/>
              </a:spcAft>
              <a:buSzPts val="3000"/>
              <a:buFont typeface="Fredoka One"/>
              <a:buNone/>
              <a:defRPr sz="3000">
                <a:latin typeface="Fredoka One"/>
                <a:ea typeface="Fredoka One"/>
                <a:cs typeface="Fredoka One"/>
                <a:sym typeface="Fredoka One"/>
              </a:defRPr>
            </a:lvl2pPr>
            <a:lvl3pPr lvl="2" algn="ctr" rtl="0">
              <a:spcBef>
                <a:spcPts val="0"/>
              </a:spcBef>
              <a:spcAft>
                <a:spcPts val="0"/>
              </a:spcAft>
              <a:buSzPts val="3000"/>
              <a:buFont typeface="Fredoka One"/>
              <a:buNone/>
              <a:defRPr sz="3000">
                <a:latin typeface="Fredoka One"/>
                <a:ea typeface="Fredoka One"/>
                <a:cs typeface="Fredoka One"/>
                <a:sym typeface="Fredoka One"/>
              </a:defRPr>
            </a:lvl3pPr>
            <a:lvl4pPr lvl="3" algn="ctr" rtl="0">
              <a:spcBef>
                <a:spcPts val="0"/>
              </a:spcBef>
              <a:spcAft>
                <a:spcPts val="0"/>
              </a:spcAft>
              <a:buSzPts val="3000"/>
              <a:buFont typeface="Fredoka One"/>
              <a:buNone/>
              <a:defRPr sz="3000">
                <a:latin typeface="Fredoka One"/>
                <a:ea typeface="Fredoka One"/>
                <a:cs typeface="Fredoka One"/>
                <a:sym typeface="Fredoka One"/>
              </a:defRPr>
            </a:lvl4pPr>
            <a:lvl5pPr lvl="4" algn="ctr" rtl="0">
              <a:spcBef>
                <a:spcPts val="0"/>
              </a:spcBef>
              <a:spcAft>
                <a:spcPts val="0"/>
              </a:spcAft>
              <a:buSzPts val="3000"/>
              <a:buFont typeface="Fredoka One"/>
              <a:buNone/>
              <a:defRPr sz="3000">
                <a:latin typeface="Fredoka One"/>
                <a:ea typeface="Fredoka One"/>
                <a:cs typeface="Fredoka One"/>
                <a:sym typeface="Fredoka One"/>
              </a:defRPr>
            </a:lvl5pPr>
            <a:lvl6pPr lvl="5" algn="ctr" rtl="0">
              <a:spcBef>
                <a:spcPts val="0"/>
              </a:spcBef>
              <a:spcAft>
                <a:spcPts val="0"/>
              </a:spcAft>
              <a:buSzPts val="3000"/>
              <a:buFont typeface="Fredoka One"/>
              <a:buNone/>
              <a:defRPr sz="3000">
                <a:latin typeface="Fredoka One"/>
                <a:ea typeface="Fredoka One"/>
                <a:cs typeface="Fredoka One"/>
                <a:sym typeface="Fredoka One"/>
              </a:defRPr>
            </a:lvl6pPr>
            <a:lvl7pPr lvl="6" algn="ctr" rtl="0">
              <a:spcBef>
                <a:spcPts val="0"/>
              </a:spcBef>
              <a:spcAft>
                <a:spcPts val="0"/>
              </a:spcAft>
              <a:buSzPts val="3000"/>
              <a:buFont typeface="Fredoka One"/>
              <a:buNone/>
              <a:defRPr sz="3000">
                <a:latin typeface="Fredoka One"/>
                <a:ea typeface="Fredoka One"/>
                <a:cs typeface="Fredoka One"/>
                <a:sym typeface="Fredoka One"/>
              </a:defRPr>
            </a:lvl7pPr>
            <a:lvl8pPr lvl="7" algn="ctr" rtl="0">
              <a:spcBef>
                <a:spcPts val="0"/>
              </a:spcBef>
              <a:spcAft>
                <a:spcPts val="0"/>
              </a:spcAft>
              <a:buSzPts val="3000"/>
              <a:buFont typeface="Fredoka One"/>
              <a:buNone/>
              <a:defRPr sz="3000">
                <a:latin typeface="Fredoka One"/>
                <a:ea typeface="Fredoka One"/>
                <a:cs typeface="Fredoka One"/>
                <a:sym typeface="Fredoka One"/>
              </a:defRPr>
            </a:lvl8pPr>
            <a:lvl9pPr lvl="8" algn="ctr" rtl="0">
              <a:spcBef>
                <a:spcPts val="0"/>
              </a:spcBef>
              <a:spcAft>
                <a:spcPts val="0"/>
              </a:spcAft>
              <a:buSzPts val="3000"/>
              <a:buFont typeface="Fredoka One"/>
              <a:buNone/>
              <a:defRPr sz="3000">
                <a:latin typeface="Fredoka One"/>
                <a:ea typeface="Fredoka One"/>
                <a:cs typeface="Fredoka One"/>
                <a:sym typeface="Fredoka 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14"/>
        <p:cNvGrpSpPr/>
        <p:nvPr/>
      </p:nvGrpSpPr>
      <p:grpSpPr>
        <a:xfrm>
          <a:off x="0" y="0"/>
          <a:ext cx="0" cy="0"/>
          <a:chOff x="0" y="0"/>
          <a:chExt cx="0" cy="0"/>
        </a:xfrm>
      </p:grpSpPr>
      <p:grpSp>
        <p:nvGrpSpPr>
          <p:cNvPr id="115" name="Google Shape;115;p5"/>
          <p:cNvGrpSpPr/>
          <p:nvPr/>
        </p:nvGrpSpPr>
        <p:grpSpPr>
          <a:xfrm>
            <a:off x="5368428" y="-2371849"/>
            <a:ext cx="7166740" cy="6435526"/>
            <a:chOff x="5368428" y="-2371849"/>
            <a:chExt cx="7166740" cy="6435526"/>
          </a:xfrm>
        </p:grpSpPr>
        <p:sp>
          <p:nvSpPr>
            <p:cNvPr id="116" name="Google Shape;116;p5"/>
            <p:cNvSpPr/>
            <p:nvPr/>
          </p:nvSpPr>
          <p:spPr>
            <a:xfrm>
              <a:off x="5368428" y="-2371849"/>
              <a:ext cx="7166740" cy="6435526"/>
            </a:xfrm>
            <a:custGeom>
              <a:avLst/>
              <a:gdLst/>
              <a:ahLst/>
              <a:cxnLst/>
              <a:rect l="l" t="t" r="r" b="b"/>
              <a:pathLst>
                <a:path w="71519" h="64222" extrusionOk="0">
                  <a:moveTo>
                    <a:pt x="160" y="0"/>
                  </a:moveTo>
                  <a:lnTo>
                    <a:pt x="0" y="160"/>
                  </a:lnTo>
                  <a:lnTo>
                    <a:pt x="26919" y="27079"/>
                  </a:lnTo>
                  <a:lnTo>
                    <a:pt x="26919" y="27956"/>
                  </a:lnTo>
                  <a:lnTo>
                    <a:pt x="30762" y="31798"/>
                  </a:lnTo>
                  <a:lnTo>
                    <a:pt x="32743" y="31798"/>
                  </a:lnTo>
                  <a:lnTo>
                    <a:pt x="38031" y="37086"/>
                  </a:lnTo>
                  <a:lnTo>
                    <a:pt x="44224" y="37086"/>
                  </a:lnTo>
                  <a:lnTo>
                    <a:pt x="71359" y="64221"/>
                  </a:lnTo>
                  <a:lnTo>
                    <a:pt x="71519" y="64061"/>
                  </a:lnTo>
                  <a:lnTo>
                    <a:pt x="42046" y="34588"/>
                  </a:lnTo>
                  <a:lnTo>
                    <a:pt x="42046" y="33035"/>
                  </a:lnTo>
                  <a:lnTo>
                    <a:pt x="38359" y="29353"/>
                  </a:lnTo>
                  <a:lnTo>
                    <a:pt x="35465" y="29353"/>
                  </a:lnTo>
                  <a:lnTo>
                    <a:pt x="28949" y="22836"/>
                  </a:lnTo>
                  <a:lnTo>
                    <a:pt x="22993" y="22836"/>
                  </a:lnTo>
                  <a:lnTo>
                    <a:pt x="16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7" name="Google Shape;117;p5"/>
            <p:cNvGrpSpPr/>
            <p:nvPr/>
          </p:nvGrpSpPr>
          <p:grpSpPr>
            <a:xfrm rot="-5400000" flipH="1">
              <a:off x="8268109" y="1815891"/>
              <a:ext cx="618213" cy="306426"/>
              <a:chOff x="5989375" y="1843575"/>
              <a:chExt cx="136525" cy="67675"/>
            </a:xfrm>
          </p:grpSpPr>
          <p:sp>
            <p:nvSpPr>
              <p:cNvPr id="118" name="Google Shape;118;p5"/>
              <p:cNvSpPr/>
              <p:nvPr/>
            </p:nvSpPr>
            <p:spPr>
              <a:xfrm>
                <a:off x="6047225" y="1843575"/>
                <a:ext cx="20525" cy="20550"/>
              </a:xfrm>
              <a:custGeom>
                <a:avLst/>
                <a:gdLst/>
                <a:ahLst/>
                <a:cxnLst/>
                <a:rect l="l" t="t" r="r" b="b"/>
                <a:pathLst>
                  <a:path w="821" h="822" extrusionOk="0">
                    <a:moveTo>
                      <a:pt x="709" y="0"/>
                    </a:moveTo>
                    <a:lnTo>
                      <a:pt x="0" y="709"/>
                    </a:lnTo>
                    <a:lnTo>
                      <a:pt x="112" y="821"/>
                    </a:lnTo>
                    <a:lnTo>
                      <a:pt x="821" y="113"/>
                    </a:lnTo>
                    <a:lnTo>
                      <a:pt x="70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5"/>
              <p:cNvSpPr/>
              <p:nvPr/>
            </p:nvSpPr>
            <p:spPr>
              <a:xfrm>
                <a:off x="6047225" y="1843575"/>
                <a:ext cx="20525" cy="20550"/>
              </a:xfrm>
              <a:custGeom>
                <a:avLst/>
                <a:gdLst/>
                <a:ahLst/>
                <a:cxnLst/>
                <a:rect l="l" t="t" r="r" b="b"/>
                <a:pathLst>
                  <a:path w="821" h="822" extrusionOk="0">
                    <a:moveTo>
                      <a:pt x="112" y="0"/>
                    </a:moveTo>
                    <a:lnTo>
                      <a:pt x="0" y="113"/>
                    </a:lnTo>
                    <a:lnTo>
                      <a:pt x="709" y="821"/>
                    </a:lnTo>
                    <a:lnTo>
                      <a:pt x="821" y="709"/>
                    </a:lnTo>
                    <a:lnTo>
                      <a:pt x="11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5"/>
              <p:cNvSpPr/>
              <p:nvPr/>
            </p:nvSpPr>
            <p:spPr>
              <a:xfrm>
                <a:off x="5989475" y="1843675"/>
                <a:ext cx="20650" cy="20550"/>
              </a:xfrm>
              <a:custGeom>
                <a:avLst/>
                <a:gdLst/>
                <a:ahLst/>
                <a:cxnLst/>
                <a:rect l="l" t="t" r="r" b="b"/>
                <a:pathLst>
                  <a:path w="826" h="822" extrusionOk="0">
                    <a:moveTo>
                      <a:pt x="713" y="0"/>
                    </a:moveTo>
                    <a:lnTo>
                      <a:pt x="1" y="709"/>
                    </a:lnTo>
                    <a:lnTo>
                      <a:pt x="113" y="821"/>
                    </a:lnTo>
                    <a:lnTo>
                      <a:pt x="825" y="113"/>
                    </a:lnTo>
                    <a:lnTo>
                      <a:pt x="71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5"/>
              <p:cNvSpPr/>
              <p:nvPr/>
            </p:nvSpPr>
            <p:spPr>
              <a:xfrm>
                <a:off x="5989375" y="1843575"/>
                <a:ext cx="20650" cy="20550"/>
              </a:xfrm>
              <a:custGeom>
                <a:avLst/>
                <a:gdLst/>
                <a:ahLst/>
                <a:cxnLst/>
                <a:rect l="l" t="t" r="r" b="b"/>
                <a:pathLst>
                  <a:path w="826" h="822" extrusionOk="0">
                    <a:moveTo>
                      <a:pt x="117" y="0"/>
                    </a:moveTo>
                    <a:lnTo>
                      <a:pt x="1" y="113"/>
                    </a:lnTo>
                    <a:lnTo>
                      <a:pt x="713" y="821"/>
                    </a:lnTo>
                    <a:lnTo>
                      <a:pt x="825" y="709"/>
                    </a:lnTo>
                    <a:lnTo>
                      <a:pt x="11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5"/>
              <p:cNvSpPr/>
              <p:nvPr/>
            </p:nvSpPr>
            <p:spPr>
              <a:xfrm>
                <a:off x="6105350" y="1890600"/>
                <a:ext cx="20550" cy="20650"/>
              </a:xfrm>
              <a:custGeom>
                <a:avLst/>
                <a:gdLst/>
                <a:ahLst/>
                <a:cxnLst/>
                <a:rect l="l" t="t" r="r" b="b"/>
                <a:pathLst>
                  <a:path w="822" h="826" extrusionOk="0">
                    <a:moveTo>
                      <a:pt x="709" y="1"/>
                    </a:moveTo>
                    <a:lnTo>
                      <a:pt x="1" y="713"/>
                    </a:lnTo>
                    <a:lnTo>
                      <a:pt x="113" y="825"/>
                    </a:lnTo>
                    <a:lnTo>
                      <a:pt x="821" y="113"/>
                    </a:lnTo>
                    <a:lnTo>
                      <a:pt x="70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5"/>
              <p:cNvSpPr/>
              <p:nvPr/>
            </p:nvSpPr>
            <p:spPr>
              <a:xfrm>
                <a:off x="6105350" y="1890600"/>
                <a:ext cx="20550" cy="20650"/>
              </a:xfrm>
              <a:custGeom>
                <a:avLst/>
                <a:gdLst/>
                <a:ahLst/>
                <a:cxnLst/>
                <a:rect l="l" t="t" r="r" b="b"/>
                <a:pathLst>
                  <a:path w="822" h="826" extrusionOk="0">
                    <a:moveTo>
                      <a:pt x="113" y="1"/>
                    </a:moveTo>
                    <a:lnTo>
                      <a:pt x="1" y="113"/>
                    </a:lnTo>
                    <a:lnTo>
                      <a:pt x="709" y="825"/>
                    </a:lnTo>
                    <a:lnTo>
                      <a:pt x="821" y="709"/>
                    </a:lnTo>
                    <a:lnTo>
                      <a:pt x="11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5"/>
              <p:cNvSpPr/>
              <p:nvPr/>
            </p:nvSpPr>
            <p:spPr>
              <a:xfrm>
                <a:off x="6047525" y="1890600"/>
                <a:ext cx="20625" cy="20650"/>
              </a:xfrm>
              <a:custGeom>
                <a:avLst/>
                <a:gdLst/>
                <a:ahLst/>
                <a:cxnLst/>
                <a:rect l="l" t="t" r="r" b="b"/>
                <a:pathLst>
                  <a:path w="825" h="826" extrusionOk="0">
                    <a:moveTo>
                      <a:pt x="713" y="1"/>
                    </a:moveTo>
                    <a:lnTo>
                      <a:pt x="0" y="709"/>
                    </a:lnTo>
                    <a:lnTo>
                      <a:pt x="116" y="825"/>
                    </a:lnTo>
                    <a:lnTo>
                      <a:pt x="825" y="113"/>
                    </a:lnTo>
                    <a:lnTo>
                      <a:pt x="71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5"/>
              <p:cNvSpPr/>
              <p:nvPr/>
            </p:nvSpPr>
            <p:spPr>
              <a:xfrm>
                <a:off x="6047525" y="1890600"/>
                <a:ext cx="20625" cy="20650"/>
              </a:xfrm>
              <a:custGeom>
                <a:avLst/>
                <a:gdLst/>
                <a:ahLst/>
                <a:cxnLst/>
                <a:rect l="l" t="t" r="r" b="b"/>
                <a:pathLst>
                  <a:path w="825" h="826" extrusionOk="0">
                    <a:moveTo>
                      <a:pt x="112" y="1"/>
                    </a:moveTo>
                    <a:lnTo>
                      <a:pt x="0" y="113"/>
                    </a:lnTo>
                    <a:lnTo>
                      <a:pt x="713" y="825"/>
                    </a:lnTo>
                    <a:lnTo>
                      <a:pt x="825" y="709"/>
                    </a:lnTo>
                    <a:lnTo>
                      <a:pt x="11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 name="Google Shape;126;p5"/>
            <p:cNvGrpSpPr/>
            <p:nvPr/>
          </p:nvGrpSpPr>
          <p:grpSpPr>
            <a:xfrm>
              <a:off x="8375532" y="539146"/>
              <a:ext cx="1228886" cy="2188720"/>
              <a:chOff x="8389396" y="1055350"/>
              <a:chExt cx="1228886" cy="2188720"/>
            </a:xfrm>
          </p:grpSpPr>
          <p:sp>
            <p:nvSpPr>
              <p:cNvPr id="127" name="Google Shape;127;p5"/>
              <p:cNvSpPr/>
              <p:nvPr/>
            </p:nvSpPr>
            <p:spPr>
              <a:xfrm>
                <a:off x="8421616" y="1130946"/>
                <a:ext cx="1196665" cy="2113124"/>
              </a:xfrm>
              <a:custGeom>
                <a:avLst/>
                <a:gdLst/>
                <a:ahLst/>
                <a:cxnLst/>
                <a:rect l="l" t="t" r="r" b="b"/>
                <a:pathLst>
                  <a:path w="9972" h="17609" extrusionOk="0">
                    <a:moveTo>
                      <a:pt x="1" y="0"/>
                    </a:moveTo>
                    <a:lnTo>
                      <a:pt x="1" y="4948"/>
                    </a:lnTo>
                    <a:lnTo>
                      <a:pt x="9720" y="14670"/>
                    </a:lnTo>
                    <a:lnTo>
                      <a:pt x="9720" y="17608"/>
                    </a:lnTo>
                    <a:lnTo>
                      <a:pt x="9972" y="17608"/>
                    </a:lnTo>
                    <a:lnTo>
                      <a:pt x="9972" y="14566"/>
                    </a:lnTo>
                    <a:lnTo>
                      <a:pt x="249" y="4843"/>
                    </a:lnTo>
                    <a:lnTo>
                      <a:pt x="24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5"/>
              <p:cNvSpPr/>
              <p:nvPr/>
            </p:nvSpPr>
            <p:spPr>
              <a:xfrm>
                <a:off x="8389396" y="1055350"/>
                <a:ext cx="95651" cy="95575"/>
              </a:xfrm>
              <a:custGeom>
                <a:avLst/>
                <a:gdLst/>
                <a:ahLst/>
                <a:cxnLst/>
                <a:rect l="l" t="t" r="r" b="b"/>
                <a:pathLst>
                  <a:path w="1374" h="1373" extrusionOk="0">
                    <a:moveTo>
                      <a:pt x="689" y="364"/>
                    </a:moveTo>
                    <a:cubicBezTo>
                      <a:pt x="866" y="364"/>
                      <a:pt x="1010" y="508"/>
                      <a:pt x="1014" y="684"/>
                    </a:cubicBezTo>
                    <a:cubicBezTo>
                      <a:pt x="1014" y="865"/>
                      <a:pt x="866" y="1009"/>
                      <a:pt x="689" y="1009"/>
                    </a:cubicBezTo>
                    <a:cubicBezTo>
                      <a:pt x="509" y="1009"/>
                      <a:pt x="365" y="865"/>
                      <a:pt x="365" y="684"/>
                    </a:cubicBezTo>
                    <a:cubicBezTo>
                      <a:pt x="365" y="508"/>
                      <a:pt x="509" y="364"/>
                      <a:pt x="689" y="364"/>
                    </a:cubicBezTo>
                    <a:close/>
                    <a:moveTo>
                      <a:pt x="689" y="0"/>
                    </a:moveTo>
                    <a:cubicBezTo>
                      <a:pt x="309" y="0"/>
                      <a:pt x="1" y="308"/>
                      <a:pt x="1" y="684"/>
                    </a:cubicBezTo>
                    <a:cubicBezTo>
                      <a:pt x="1" y="1065"/>
                      <a:pt x="309" y="1373"/>
                      <a:pt x="689" y="1373"/>
                    </a:cubicBezTo>
                    <a:cubicBezTo>
                      <a:pt x="1066" y="1373"/>
                      <a:pt x="1374" y="1065"/>
                      <a:pt x="1374" y="684"/>
                    </a:cubicBezTo>
                    <a:cubicBezTo>
                      <a:pt x="1374" y="308"/>
                      <a:pt x="1066" y="0"/>
                      <a:pt x="6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9" name="Google Shape;129;p5"/>
          <p:cNvGrpSpPr/>
          <p:nvPr/>
        </p:nvGrpSpPr>
        <p:grpSpPr>
          <a:xfrm>
            <a:off x="-2504900" y="387590"/>
            <a:ext cx="6322114" cy="7873283"/>
            <a:chOff x="-2504900" y="387590"/>
            <a:chExt cx="6322114" cy="7873283"/>
          </a:xfrm>
        </p:grpSpPr>
        <p:grpSp>
          <p:nvGrpSpPr>
            <p:cNvPr id="130" name="Google Shape;130;p5"/>
            <p:cNvGrpSpPr/>
            <p:nvPr/>
          </p:nvGrpSpPr>
          <p:grpSpPr>
            <a:xfrm>
              <a:off x="827762" y="4158773"/>
              <a:ext cx="471865" cy="38050"/>
              <a:chOff x="6298452" y="2390050"/>
              <a:chExt cx="140725" cy="11350"/>
            </a:xfrm>
          </p:grpSpPr>
          <p:sp>
            <p:nvSpPr>
              <p:cNvPr id="131" name="Google Shape;131;p5"/>
              <p:cNvSpPr/>
              <p:nvPr/>
            </p:nvSpPr>
            <p:spPr>
              <a:xfrm>
                <a:off x="6298452" y="2390050"/>
                <a:ext cx="70375" cy="11350"/>
              </a:xfrm>
              <a:custGeom>
                <a:avLst/>
                <a:gdLst/>
                <a:ahLst/>
                <a:cxnLst/>
                <a:rect l="l" t="t" r="r" b="b"/>
                <a:pathLst>
                  <a:path w="2815" h="454" extrusionOk="0">
                    <a:moveTo>
                      <a:pt x="1" y="1"/>
                    </a:moveTo>
                    <a:lnTo>
                      <a:pt x="1" y="453"/>
                    </a:lnTo>
                    <a:lnTo>
                      <a:pt x="2815" y="453"/>
                    </a:lnTo>
                    <a:lnTo>
                      <a:pt x="28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5"/>
              <p:cNvSpPr/>
              <p:nvPr/>
            </p:nvSpPr>
            <p:spPr>
              <a:xfrm>
                <a:off x="6382427" y="2390050"/>
                <a:ext cx="35150" cy="11350"/>
              </a:xfrm>
              <a:custGeom>
                <a:avLst/>
                <a:gdLst/>
                <a:ahLst/>
                <a:cxnLst/>
                <a:rect l="l" t="t" r="r" b="b"/>
                <a:pathLst>
                  <a:path w="1406" h="454" extrusionOk="0">
                    <a:moveTo>
                      <a:pt x="0" y="1"/>
                    </a:moveTo>
                    <a:lnTo>
                      <a:pt x="0" y="453"/>
                    </a:lnTo>
                    <a:lnTo>
                      <a:pt x="1405" y="453"/>
                    </a:lnTo>
                    <a:lnTo>
                      <a:pt x="14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5"/>
              <p:cNvSpPr/>
              <p:nvPr/>
            </p:nvSpPr>
            <p:spPr>
              <a:xfrm>
                <a:off x="6427952" y="2390050"/>
                <a:ext cx="11225" cy="11350"/>
              </a:xfrm>
              <a:custGeom>
                <a:avLst/>
                <a:gdLst/>
                <a:ahLst/>
                <a:cxnLst/>
                <a:rect l="l" t="t" r="r" b="b"/>
                <a:pathLst>
                  <a:path w="449" h="454" extrusionOk="0">
                    <a:moveTo>
                      <a:pt x="1" y="1"/>
                    </a:moveTo>
                    <a:lnTo>
                      <a:pt x="1" y="453"/>
                    </a:lnTo>
                    <a:lnTo>
                      <a:pt x="449" y="453"/>
                    </a:lnTo>
                    <a:lnTo>
                      <a:pt x="4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 name="Google Shape;134;p5"/>
            <p:cNvGrpSpPr/>
            <p:nvPr/>
          </p:nvGrpSpPr>
          <p:grpSpPr>
            <a:xfrm>
              <a:off x="-2504900" y="387590"/>
              <a:ext cx="6322114" cy="7873283"/>
              <a:chOff x="-2504900" y="387590"/>
              <a:chExt cx="6322114" cy="7873283"/>
            </a:xfrm>
          </p:grpSpPr>
          <p:grpSp>
            <p:nvGrpSpPr>
              <p:cNvPr id="135" name="Google Shape;135;p5"/>
              <p:cNvGrpSpPr/>
              <p:nvPr/>
            </p:nvGrpSpPr>
            <p:grpSpPr>
              <a:xfrm>
                <a:off x="-1553565" y="387590"/>
                <a:ext cx="2381713" cy="3328977"/>
                <a:chOff x="7655072" y="-407632"/>
                <a:chExt cx="2008529" cy="2807368"/>
              </a:xfrm>
            </p:grpSpPr>
            <p:sp>
              <p:nvSpPr>
                <p:cNvPr id="136" name="Google Shape;136;p5"/>
                <p:cNvSpPr/>
                <p:nvPr/>
              </p:nvSpPr>
              <p:spPr>
                <a:xfrm>
                  <a:off x="7685059" y="-336851"/>
                  <a:ext cx="1930325" cy="2689498"/>
                </a:xfrm>
                <a:custGeom>
                  <a:avLst/>
                  <a:gdLst/>
                  <a:ahLst/>
                  <a:cxnLst/>
                  <a:rect l="l" t="t" r="r" b="b"/>
                  <a:pathLst>
                    <a:path w="32508" h="45293" extrusionOk="0">
                      <a:moveTo>
                        <a:pt x="0" y="1"/>
                      </a:moveTo>
                      <a:lnTo>
                        <a:pt x="0" y="8351"/>
                      </a:lnTo>
                      <a:lnTo>
                        <a:pt x="15447" y="8351"/>
                      </a:lnTo>
                      <a:lnTo>
                        <a:pt x="24998" y="17901"/>
                      </a:lnTo>
                      <a:lnTo>
                        <a:pt x="24998" y="38040"/>
                      </a:lnTo>
                      <a:lnTo>
                        <a:pt x="32251" y="45293"/>
                      </a:lnTo>
                      <a:lnTo>
                        <a:pt x="32507" y="45037"/>
                      </a:lnTo>
                      <a:lnTo>
                        <a:pt x="25358" y="37888"/>
                      </a:lnTo>
                      <a:lnTo>
                        <a:pt x="25358" y="17749"/>
                      </a:lnTo>
                      <a:lnTo>
                        <a:pt x="15651" y="8043"/>
                      </a:lnTo>
                      <a:lnTo>
                        <a:pt x="15595" y="7986"/>
                      </a:lnTo>
                      <a:lnTo>
                        <a:pt x="365" y="7986"/>
                      </a:lnTo>
                      <a:lnTo>
                        <a:pt x="36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5"/>
                <p:cNvSpPr/>
                <p:nvPr/>
              </p:nvSpPr>
              <p:spPr>
                <a:xfrm>
                  <a:off x="8734422" y="271200"/>
                  <a:ext cx="332350" cy="332528"/>
                </a:xfrm>
                <a:custGeom>
                  <a:avLst/>
                  <a:gdLst/>
                  <a:ahLst/>
                  <a:cxnLst/>
                  <a:rect l="l" t="t" r="r" b="b"/>
                  <a:pathLst>
                    <a:path w="5597" h="5600" extrusionOk="0">
                      <a:moveTo>
                        <a:pt x="1" y="0"/>
                      </a:moveTo>
                      <a:lnTo>
                        <a:pt x="1" y="1597"/>
                      </a:lnTo>
                      <a:lnTo>
                        <a:pt x="2002" y="3599"/>
                      </a:lnTo>
                      <a:lnTo>
                        <a:pt x="4004" y="5600"/>
                      </a:lnTo>
                      <a:lnTo>
                        <a:pt x="5597" y="5600"/>
                      </a:lnTo>
                      <a:lnTo>
                        <a:pt x="2799" y="2802"/>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5"/>
                <p:cNvSpPr/>
                <p:nvPr/>
              </p:nvSpPr>
              <p:spPr>
                <a:xfrm>
                  <a:off x="7655072" y="-407632"/>
                  <a:ext cx="81588" cy="81529"/>
                </a:xfrm>
                <a:custGeom>
                  <a:avLst/>
                  <a:gdLst/>
                  <a:ahLst/>
                  <a:cxnLst/>
                  <a:rect l="l" t="t" r="r" b="b"/>
                  <a:pathLst>
                    <a:path w="1374" h="1373" extrusionOk="0">
                      <a:moveTo>
                        <a:pt x="689" y="364"/>
                      </a:moveTo>
                      <a:cubicBezTo>
                        <a:pt x="866" y="364"/>
                        <a:pt x="1010" y="508"/>
                        <a:pt x="1014" y="684"/>
                      </a:cubicBezTo>
                      <a:cubicBezTo>
                        <a:pt x="1014" y="865"/>
                        <a:pt x="866" y="1009"/>
                        <a:pt x="689" y="1009"/>
                      </a:cubicBezTo>
                      <a:cubicBezTo>
                        <a:pt x="509" y="1009"/>
                        <a:pt x="365" y="865"/>
                        <a:pt x="365" y="684"/>
                      </a:cubicBezTo>
                      <a:cubicBezTo>
                        <a:pt x="365" y="508"/>
                        <a:pt x="509" y="364"/>
                        <a:pt x="689" y="364"/>
                      </a:cubicBezTo>
                      <a:close/>
                      <a:moveTo>
                        <a:pt x="689" y="0"/>
                      </a:moveTo>
                      <a:cubicBezTo>
                        <a:pt x="309" y="0"/>
                        <a:pt x="1" y="308"/>
                        <a:pt x="1" y="684"/>
                      </a:cubicBezTo>
                      <a:cubicBezTo>
                        <a:pt x="1" y="1065"/>
                        <a:pt x="309" y="1373"/>
                        <a:pt x="689" y="1373"/>
                      </a:cubicBezTo>
                      <a:cubicBezTo>
                        <a:pt x="1066" y="1373"/>
                        <a:pt x="1374" y="1065"/>
                        <a:pt x="1374" y="684"/>
                      </a:cubicBezTo>
                      <a:cubicBezTo>
                        <a:pt x="1374" y="308"/>
                        <a:pt x="1066" y="0"/>
                        <a:pt x="6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5"/>
                <p:cNvSpPr/>
                <p:nvPr/>
              </p:nvSpPr>
              <p:spPr>
                <a:xfrm>
                  <a:off x="9568236" y="2317969"/>
                  <a:ext cx="95364" cy="81766"/>
                </a:xfrm>
                <a:custGeom>
                  <a:avLst/>
                  <a:gdLst/>
                  <a:ahLst/>
                  <a:cxnLst/>
                  <a:rect l="l" t="t" r="r" b="b"/>
                  <a:pathLst>
                    <a:path w="1606" h="1377" extrusionOk="0">
                      <a:moveTo>
                        <a:pt x="917" y="364"/>
                      </a:moveTo>
                      <a:cubicBezTo>
                        <a:pt x="1097" y="364"/>
                        <a:pt x="1242" y="512"/>
                        <a:pt x="1242" y="688"/>
                      </a:cubicBezTo>
                      <a:cubicBezTo>
                        <a:pt x="1242" y="883"/>
                        <a:pt x="1082" y="1012"/>
                        <a:pt x="916" y="1012"/>
                      </a:cubicBezTo>
                      <a:cubicBezTo>
                        <a:pt x="837" y="1012"/>
                        <a:pt x="755" y="982"/>
                        <a:pt x="689" y="916"/>
                      </a:cubicBezTo>
                      <a:cubicBezTo>
                        <a:pt x="485" y="712"/>
                        <a:pt x="629" y="364"/>
                        <a:pt x="917" y="364"/>
                      </a:cubicBezTo>
                      <a:close/>
                      <a:moveTo>
                        <a:pt x="915" y="1"/>
                      </a:moveTo>
                      <a:cubicBezTo>
                        <a:pt x="746" y="1"/>
                        <a:pt x="573" y="63"/>
                        <a:pt x="433" y="203"/>
                      </a:cubicBezTo>
                      <a:cubicBezTo>
                        <a:pt x="1" y="636"/>
                        <a:pt x="309" y="1376"/>
                        <a:pt x="917" y="1376"/>
                      </a:cubicBezTo>
                      <a:cubicBezTo>
                        <a:pt x="1298" y="1372"/>
                        <a:pt x="1606" y="1068"/>
                        <a:pt x="1606" y="688"/>
                      </a:cubicBezTo>
                      <a:cubicBezTo>
                        <a:pt x="1606" y="274"/>
                        <a:pt x="1267" y="1"/>
                        <a:pt x="9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5"/>
                <p:cNvSpPr/>
                <p:nvPr/>
              </p:nvSpPr>
              <p:spPr>
                <a:xfrm>
                  <a:off x="7692897" y="-144282"/>
                  <a:ext cx="497783" cy="292387"/>
                </a:xfrm>
                <a:custGeom>
                  <a:avLst/>
                  <a:gdLst/>
                  <a:ahLst/>
                  <a:cxnLst/>
                  <a:rect l="l" t="t" r="r" b="b"/>
                  <a:pathLst>
                    <a:path w="8383" h="4924" extrusionOk="0">
                      <a:moveTo>
                        <a:pt x="100" y="0"/>
                      </a:moveTo>
                      <a:lnTo>
                        <a:pt x="0" y="104"/>
                      </a:lnTo>
                      <a:lnTo>
                        <a:pt x="2498" y="2598"/>
                      </a:lnTo>
                      <a:lnTo>
                        <a:pt x="5957" y="2598"/>
                      </a:lnTo>
                      <a:lnTo>
                        <a:pt x="8282" y="4924"/>
                      </a:lnTo>
                      <a:lnTo>
                        <a:pt x="8382" y="4820"/>
                      </a:lnTo>
                      <a:lnTo>
                        <a:pt x="6017" y="2454"/>
                      </a:lnTo>
                      <a:lnTo>
                        <a:pt x="2558" y="2454"/>
                      </a:lnTo>
                      <a:lnTo>
                        <a:pt x="10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 name="Google Shape;141;p5"/>
              <p:cNvGrpSpPr/>
              <p:nvPr/>
            </p:nvGrpSpPr>
            <p:grpSpPr>
              <a:xfrm>
                <a:off x="-2504900" y="1005827"/>
                <a:ext cx="6322114" cy="7255046"/>
                <a:chOff x="-2504900" y="1005827"/>
                <a:chExt cx="6322114" cy="7255046"/>
              </a:xfrm>
            </p:grpSpPr>
            <p:sp>
              <p:nvSpPr>
                <p:cNvPr id="142" name="Google Shape;142;p5"/>
                <p:cNvSpPr/>
                <p:nvPr/>
              </p:nvSpPr>
              <p:spPr>
                <a:xfrm>
                  <a:off x="-2504900" y="1005827"/>
                  <a:ext cx="6322114" cy="7255046"/>
                </a:xfrm>
                <a:custGeom>
                  <a:avLst/>
                  <a:gdLst/>
                  <a:ahLst/>
                  <a:cxnLst/>
                  <a:rect l="l" t="t" r="r" b="b"/>
                  <a:pathLst>
                    <a:path w="71832" h="82432" extrusionOk="0">
                      <a:moveTo>
                        <a:pt x="205" y="1"/>
                      </a:moveTo>
                      <a:lnTo>
                        <a:pt x="1" y="205"/>
                      </a:lnTo>
                      <a:lnTo>
                        <a:pt x="27924" y="28129"/>
                      </a:lnTo>
                      <a:lnTo>
                        <a:pt x="27924" y="38728"/>
                      </a:lnTo>
                      <a:lnTo>
                        <a:pt x="36526" y="47330"/>
                      </a:lnTo>
                      <a:lnTo>
                        <a:pt x="45629" y="56433"/>
                      </a:lnTo>
                      <a:lnTo>
                        <a:pt x="71627" y="82431"/>
                      </a:lnTo>
                      <a:lnTo>
                        <a:pt x="71831" y="82227"/>
                      </a:lnTo>
                      <a:lnTo>
                        <a:pt x="46493" y="56889"/>
                      </a:lnTo>
                      <a:lnTo>
                        <a:pt x="46493" y="47935"/>
                      </a:lnTo>
                      <a:lnTo>
                        <a:pt x="53711" y="40954"/>
                      </a:lnTo>
                      <a:lnTo>
                        <a:pt x="51481" y="38724"/>
                      </a:lnTo>
                      <a:lnTo>
                        <a:pt x="37095" y="38724"/>
                      </a:lnTo>
                      <a:lnTo>
                        <a:pt x="32496" y="34125"/>
                      </a:lnTo>
                      <a:lnTo>
                        <a:pt x="32496" y="32288"/>
                      </a:lnTo>
                      <a:lnTo>
                        <a:pt x="27924" y="27712"/>
                      </a:lnTo>
                      <a:lnTo>
                        <a:pt x="27924" y="27720"/>
                      </a:lnTo>
                      <a:lnTo>
                        <a:pt x="20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5"/>
                <p:cNvSpPr/>
                <p:nvPr/>
              </p:nvSpPr>
              <p:spPr>
                <a:xfrm>
                  <a:off x="-118934" y="3399771"/>
                  <a:ext cx="1196665" cy="2113124"/>
                </a:xfrm>
                <a:custGeom>
                  <a:avLst/>
                  <a:gdLst/>
                  <a:ahLst/>
                  <a:cxnLst/>
                  <a:rect l="l" t="t" r="r" b="b"/>
                  <a:pathLst>
                    <a:path w="9972" h="17609" extrusionOk="0">
                      <a:moveTo>
                        <a:pt x="1" y="0"/>
                      </a:moveTo>
                      <a:lnTo>
                        <a:pt x="1" y="4948"/>
                      </a:lnTo>
                      <a:lnTo>
                        <a:pt x="9720" y="14670"/>
                      </a:lnTo>
                      <a:lnTo>
                        <a:pt x="9720" y="17608"/>
                      </a:lnTo>
                      <a:lnTo>
                        <a:pt x="9972" y="17608"/>
                      </a:lnTo>
                      <a:lnTo>
                        <a:pt x="9972" y="14566"/>
                      </a:lnTo>
                      <a:lnTo>
                        <a:pt x="249" y="4843"/>
                      </a:lnTo>
                      <a:lnTo>
                        <a:pt x="24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144" name="Google Shape;144;p5"/>
          <p:cNvSpPr txBox="1">
            <a:spLocks noGrp="1"/>
          </p:cNvSpPr>
          <p:nvPr>
            <p:ph type="subTitle" idx="1"/>
          </p:nvPr>
        </p:nvSpPr>
        <p:spPr>
          <a:xfrm>
            <a:off x="1254788" y="2601579"/>
            <a:ext cx="2776800" cy="371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200" b="1">
                <a:solidFill>
                  <a:schemeClr val="dk2"/>
                </a:solidFill>
                <a:latin typeface="Orbitron"/>
                <a:ea typeface="Orbitron"/>
                <a:cs typeface="Orbitron"/>
                <a:sym typeface="Orbitron"/>
              </a:defRPr>
            </a:lvl1pPr>
            <a:lvl2pPr lvl="1" rtl="0">
              <a:lnSpc>
                <a:spcPct val="100000"/>
              </a:lnSpc>
              <a:spcBef>
                <a:spcPts val="0"/>
              </a:spcBef>
              <a:spcAft>
                <a:spcPts val="0"/>
              </a:spcAft>
              <a:buNone/>
              <a:defRPr sz="2200" b="1">
                <a:solidFill>
                  <a:schemeClr val="dk2"/>
                </a:solidFill>
                <a:latin typeface="Orbitron"/>
                <a:ea typeface="Orbitron"/>
                <a:cs typeface="Orbitron"/>
                <a:sym typeface="Orbitron"/>
              </a:defRPr>
            </a:lvl2pPr>
            <a:lvl3pPr lvl="2" rtl="0">
              <a:lnSpc>
                <a:spcPct val="100000"/>
              </a:lnSpc>
              <a:spcBef>
                <a:spcPts val="0"/>
              </a:spcBef>
              <a:spcAft>
                <a:spcPts val="0"/>
              </a:spcAft>
              <a:buNone/>
              <a:defRPr sz="2200" b="1">
                <a:solidFill>
                  <a:schemeClr val="dk2"/>
                </a:solidFill>
                <a:latin typeface="Orbitron"/>
                <a:ea typeface="Orbitron"/>
                <a:cs typeface="Orbitron"/>
                <a:sym typeface="Orbitron"/>
              </a:defRPr>
            </a:lvl3pPr>
            <a:lvl4pPr lvl="3" rtl="0">
              <a:lnSpc>
                <a:spcPct val="100000"/>
              </a:lnSpc>
              <a:spcBef>
                <a:spcPts val="0"/>
              </a:spcBef>
              <a:spcAft>
                <a:spcPts val="0"/>
              </a:spcAft>
              <a:buNone/>
              <a:defRPr sz="2200" b="1">
                <a:solidFill>
                  <a:schemeClr val="dk2"/>
                </a:solidFill>
                <a:latin typeface="Orbitron"/>
                <a:ea typeface="Orbitron"/>
                <a:cs typeface="Orbitron"/>
                <a:sym typeface="Orbitron"/>
              </a:defRPr>
            </a:lvl4pPr>
            <a:lvl5pPr lvl="4" rtl="0">
              <a:lnSpc>
                <a:spcPct val="100000"/>
              </a:lnSpc>
              <a:spcBef>
                <a:spcPts val="0"/>
              </a:spcBef>
              <a:spcAft>
                <a:spcPts val="0"/>
              </a:spcAft>
              <a:buNone/>
              <a:defRPr sz="2200" b="1">
                <a:solidFill>
                  <a:schemeClr val="dk2"/>
                </a:solidFill>
                <a:latin typeface="Orbitron"/>
                <a:ea typeface="Orbitron"/>
                <a:cs typeface="Orbitron"/>
                <a:sym typeface="Orbitron"/>
              </a:defRPr>
            </a:lvl5pPr>
            <a:lvl6pPr lvl="5" rtl="0">
              <a:lnSpc>
                <a:spcPct val="100000"/>
              </a:lnSpc>
              <a:spcBef>
                <a:spcPts val="0"/>
              </a:spcBef>
              <a:spcAft>
                <a:spcPts val="0"/>
              </a:spcAft>
              <a:buNone/>
              <a:defRPr sz="2200" b="1">
                <a:solidFill>
                  <a:schemeClr val="dk2"/>
                </a:solidFill>
                <a:latin typeface="Orbitron"/>
                <a:ea typeface="Orbitron"/>
                <a:cs typeface="Orbitron"/>
                <a:sym typeface="Orbitron"/>
              </a:defRPr>
            </a:lvl6pPr>
            <a:lvl7pPr lvl="6" rtl="0">
              <a:lnSpc>
                <a:spcPct val="100000"/>
              </a:lnSpc>
              <a:spcBef>
                <a:spcPts val="0"/>
              </a:spcBef>
              <a:spcAft>
                <a:spcPts val="0"/>
              </a:spcAft>
              <a:buNone/>
              <a:defRPr sz="2200" b="1">
                <a:solidFill>
                  <a:schemeClr val="dk2"/>
                </a:solidFill>
                <a:latin typeface="Orbitron"/>
                <a:ea typeface="Orbitron"/>
                <a:cs typeface="Orbitron"/>
                <a:sym typeface="Orbitron"/>
              </a:defRPr>
            </a:lvl7pPr>
            <a:lvl8pPr lvl="7" rtl="0">
              <a:lnSpc>
                <a:spcPct val="100000"/>
              </a:lnSpc>
              <a:spcBef>
                <a:spcPts val="0"/>
              </a:spcBef>
              <a:spcAft>
                <a:spcPts val="0"/>
              </a:spcAft>
              <a:buNone/>
              <a:defRPr sz="2200" b="1">
                <a:solidFill>
                  <a:schemeClr val="dk2"/>
                </a:solidFill>
                <a:latin typeface="Orbitron"/>
                <a:ea typeface="Orbitron"/>
                <a:cs typeface="Orbitron"/>
                <a:sym typeface="Orbitron"/>
              </a:defRPr>
            </a:lvl8pPr>
            <a:lvl9pPr lvl="8" rtl="0">
              <a:lnSpc>
                <a:spcPct val="100000"/>
              </a:lnSpc>
              <a:spcBef>
                <a:spcPts val="0"/>
              </a:spcBef>
              <a:spcAft>
                <a:spcPts val="0"/>
              </a:spcAft>
              <a:buNone/>
              <a:defRPr sz="2200" b="1">
                <a:solidFill>
                  <a:schemeClr val="dk2"/>
                </a:solidFill>
                <a:latin typeface="Orbitron"/>
                <a:ea typeface="Orbitron"/>
                <a:cs typeface="Orbitron"/>
                <a:sym typeface="Orbitron"/>
              </a:defRPr>
            </a:lvl9pPr>
          </a:lstStyle>
          <a:p>
            <a:endParaRPr/>
          </a:p>
        </p:txBody>
      </p:sp>
      <p:sp>
        <p:nvSpPr>
          <p:cNvPr id="145" name="Google Shape;145;p5"/>
          <p:cNvSpPr txBox="1">
            <a:spLocks noGrp="1"/>
          </p:cNvSpPr>
          <p:nvPr>
            <p:ph type="subTitle" idx="2"/>
          </p:nvPr>
        </p:nvSpPr>
        <p:spPr>
          <a:xfrm>
            <a:off x="1254788" y="2972979"/>
            <a:ext cx="2776800" cy="888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600"/>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146" name="Google Shape;146;p5"/>
          <p:cNvSpPr txBox="1">
            <a:spLocks noGrp="1"/>
          </p:cNvSpPr>
          <p:nvPr>
            <p:ph type="subTitle" idx="3"/>
          </p:nvPr>
        </p:nvSpPr>
        <p:spPr>
          <a:xfrm>
            <a:off x="5112413" y="2601579"/>
            <a:ext cx="2776800" cy="371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200" b="1">
                <a:solidFill>
                  <a:schemeClr val="dk2"/>
                </a:solidFill>
                <a:latin typeface="Orbitron"/>
                <a:ea typeface="Orbitron"/>
                <a:cs typeface="Orbitron"/>
                <a:sym typeface="Orbitron"/>
              </a:defRPr>
            </a:lvl1pPr>
            <a:lvl2pPr lvl="1" rtl="0">
              <a:lnSpc>
                <a:spcPct val="100000"/>
              </a:lnSpc>
              <a:spcBef>
                <a:spcPts val="0"/>
              </a:spcBef>
              <a:spcAft>
                <a:spcPts val="0"/>
              </a:spcAft>
              <a:buNone/>
              <a:defRPr sz="2200" b="1">
                <a:solidFill>
                  <a:schemeClr val="dk2"/>
                </a:solidFill>
                <a:latin typeface="Orbitron"/>
                <a:ea typeface="Orbitron"/>
                <a:cs typeface="Orbitron"/>
                <a:sym typeface="Orbitron"/>
              </a:defRPr>
            </a:lvl2pPr>
            <a:lvl3pPr lvl="2" rtl="0">
              <a:lnSpc>
                <a:spcPct val="100000"/>
              </a:lnSpc>
              <a:spcBef>
                <a:spcPts val="0"/>
              </a:spcBef>
              <a:spcAft>
                <a:spcPts val="0"/>
              </a:spcAft>
              <a:buNone/>
              <a:defRPr sz="2200" b="1">
                <a:solidFill>
                  <a:schemeClr val="dk2"/>
                </a:solidFill>
                <a:latin typeface="Orbitron"/>
                <a:ea typeface="Orbitron"/>
                <a:cs typeface="Orbitron"/>
                <a:sym typeface="Orbitron"/>
              </a:defRPr>
            </a:lvl3pPr>
            <a:lvl4pPr lvl="3" rtl="0">
              <a:lnSpc>
                <a:spcPct val="100000"/>
              </a:lnSpc>
              <a:spcBef>
                <a:spcPts val="0"/>
              </a:spcBef>
              <a:spcAft>
                <a:spcPts val="0"/>
              </a:spcAft>
              <a:buNone/>
              <a:defRPr sz="2200" b="1">
                <a:solidFill>
                  <a:schemeClr val="dk2"/>
                </a:solidFill>
                <a:latin typeface="Orbitron"/>
                <a:ea typeface="Orbitron"/>
                <a:cs typeface="Orbitron"/>
                <a:sym typeface="Orbitron"/>
              </a:defRPr>
            </a:lvl4pPr>
            <a:lvl5pPr lvl="4" rtl="0">
              <a:lnSpc>
                <a:spcPct val="100000"/>
              </a:lnSpc>
              <a:spcBef>
                <a:spcPts val="0"/>
              </a:spcBef>
              <a:spcAft>
                <a:spcPts val="0"/>
              </a:spcAft>
              <a:buNone/>
              <a:defRPr sz="2200" b="1">
                <a:solidFill>
                  <a:schemeClr val="dk2"/>
                </a:solidFill>
                <a:latin typeface="Orbitron"/>
                <a:ea typeface="Orbitron"/>
                <a:cs typeface="Orbitron"/>
                <a:sym typeface="Orbitron"/>
              </a:defRPr>
            </a:lvl5pPr>
            <a:lvl6pPr lvl="5" rtl="0">
              <a:lnSpc>
                <a:spcPct val="100000"/>
              </a:lnSpc>
              <a:spcBef>
                <a:spcPts val="0"/>
              </a:spcBef>
              <a:spcAft>
                <a:spcPts val="0"/>
              </a:spcAft>
              <a:buNone/>
              <a:defRPr sz="2200" b="1">
                <a:solidFill>
                  <a:schemeClr val="dk2"/>
                </a:solidFill>
                <a:latin typeface="Orbitron"/>
                <a:ea typeface="Orbitron"/>
                <a:cs typeface="Orbitron"/>
                <a:sym typeface="Orbitron"/>
              </a:defRPr>
            </a:lvl6pPr>
            <a:lvl7pPr lvl="6" rtl="0">
              <a:lnSpc>
                <a:spcPct val="100000"/>
              </a:lnSpc>
              <a:spcBef>
                <a:spcPts val="0"/>
              </a:spcBef>
              <a:spcAft>
                <a:spcPts val="0"/>
              </a:spcAft>
              <a:buNone/>
              <a:defRPr sz="2200" b="1">
                <a:solidFill>
                  <a:schemeClr val="dk2"/>
                </a:solidFill>
                <a:latin typeface="Orbitron"/>
                <a:ea typeface="Orbitron"/>
                <a:cs typeface="Orbitron"/>
                <a:sym typeface="Orbitron"/>
              </a:defRPr>
            </a:lvl7pPr>
            <a:lvl8pPr lvl="7" rtl="0">
              <a:lnSpc>
                <a:spcPct val="100000"/>
              </a:lnSpc>
              <a:spcBef>
                <a:spcPts val="0"/>
              </a:spcBef>
              <a:spcAft>
                <a:spcPts val="0"/>
              </a:spcAft>
              <a:buNone/>
              <a:defRPr sz="2200" b="1">
                <a:solidFill>
                  <a:schemeClr val="dk2"/>
                </a:solidFill>
                <a:latin typeface="Orbitron"/>
                <a:ea typeface="Orbitron"/>
                <a:cs typeface="Orbitron"/>
                <a:sym typeface="Orbitron"/>
              </a:defRPr>
            </a:lvl8pPr>
            <a:lvl9pPr lvl="8" rtl="0">
              <a:lnSpc>
                <a:spcPct val="100000"/>
              </a:lnSpc>
              <a:spcBef>
                <a:spcPts val="0"/>
              </a:spcBef>
              <a:spcAft>
                <a:spcPts val="0"/>
              </a:spcAft>
              <a:buNone/>
              <a:defRPr sz="2200" b="1">
                <a:solidFill>
                  <a:schemeClr val="dk2"/>
                </a:solidFill>
                <a:latin typeface="Orbitron"/>
                <a:ea typeface="Orbitron"/>
                <a:cs typeface="Orbitron"/>
                <a:sym typeface="Orbitron"/>
              </a:defRPr>
            </a:lvl9pPr>
          </a:lstStyle>
          <a:p>
            <a:endParaRPr/>
          </a:p>
        </p:txBody>
      </p:sp>
      <p:sp>
        <p:nvSpPr>
          <p:cNvPr id="147" name="Google Shape;147;p5"/>
          <p:cNvSpPr txBox="1">
            <a:spLocks noGrp="1"/>
          </p:cNvSpPr>
          <p:nvPr>
            <p:ph type="subTitle" idx="4"/>
          </p:nvPr>
        </p:nvSpPr>
        <p:spPr>
          <a:xfrm>
            <a:off x="5112413" y="2972979"/>
            <a:ext cx="2776800" cy="888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600"/>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148" name="Google Shape;148;p5"/>
          <p:cNvSpPr txBox="1">
            <a:spLocks noGrp="1"/>
          </p:cNvSpPr>
          <p:nvPr>
            <p:ph type="title"/>
          </p:nvPr>
        </p:nvSpPr>
        <p:spPr>
          <a:xfrm>
            <a:off x="720000" y="387600"/>
            <a:ext cx="7704000" cy="5922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dk2"/>
              </a:buClr>
              <a:buSzPts val="3000"/>
              <a:buFont typeface="Fredoka One"/>
              <a:buNone/>
              <a:defRPr/>
            </a:lvl1pPr>
            <a:lvl2pPr lvl="1" algn="ctr" rtl="0">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2pPr>
            <a:lvl3pPr lvl="2" algn="ctr" rtl="0">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3pPr>
            <a:lvl4pPr lvl="3" algn="ctr" rtl="0">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4pPr>
            <a:lvl5pPr lvl="4" algn="ctr" rtl="0">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5pPr>
            <a:lvl6pPr lvl="5" algn="ctr" rtl="0">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6pPr>
            <a:lvl7pPr lvl="6" algn="ctr" rtl="0">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7pPr>
            <a:lvl8pPr lvl="7" algn="ctr" rtl="0">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8pPr>
            <a:lvl9pPr lvl="8" algn="ctr" rtl="0">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9pPr>
          </a:lstStyle>
          <a:p>
            <a:endParaRPr/>
          </a:p>
        </p:txBody>
      </p:sp>
      <p:sp>
        <p:nvSpPr>
          <p:cNvPr id="149" name="Google Shape;149;p5"/>
          <p:cNvSpPr txBox="1">
            <a:spLocks noGrp="1"/>
          </p:cNvSpPr>
          <p:nvPr>
            <p:ph type="title" idx="5" hasCustomPrompt="1"/>
          </p:nvPr>
        </p:nvSpPr>
        <p:spPr>
          <a:xfrm>
            <a:off x="2200238" y="2019699"/>
            <a:ext cx="885900" cy="527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3000"/>
              <a:buNone/>
              <a:defRPr/>
            </a:lvl1pPr>
            <a:lvl2pPr lvl="1" algn="ctr" rtl="0">
              <a:lnSpc>
                <a:spcPct val="100000"/>
              </a:lnSpc>
              <a:spcBef>
                <a:spcPts val="0"/>
              </a:spcBef>
              <a:spcAft>
                <a:spcPts val="0"/>
              </a:spcAft>
              <a:buClr>
                <a:schemeClr val="dk2"/>
              </a:buClr>
              <a:buSzPts val="3200"/>
              <a:buNone/>
              <a:defRPr sz="3200">
                <a:solidFill>
                  <a:schemeClr val="dk2"/>
                </a:solidFill>
              </a:defRPr>
            </a:lvl2pPr>
            <a:lvl3pPr lvl="2" algn="ctr" rtl="0">
              <a:lnSpc>
                <a:spcPct val="100000"/>
              </a:lnSpc>
              <a:spcBef>
                <a:spcPts val="0"/>
              </a:spcBef>
              <a:spcAft>
                <a:spcPts val="0"/>
              </a:spcAft>
              <a:buClr>
                <a:schemeClr val="dk2"/>
              </a:buClr>
              <a:buSzPts val="3200"/>
              <a:buNone/>
              <a:defRPr sz="3200">
                <a:solidFill>
                  <a:schemeClr val="dk2"/>
                </a:solidFill>
              </a:defRPr>
            </a:lvl3pPr>
            <a:lvl4pPr lvl="3" algn="ctr" rtl="0">
              <a:lnSpc>
                <a:spcPct val="100000"/>
              </a:lnSpc>
              <a:spcBef>
                <a:spcPts val="0"/>
              </a:spcBef>
              <a:spcAft>
                <a:spcPts val="0"/>
              </a:spcAft>
              <a:buClr>
                <a:schemeClr val="dk2"/>
              </a:buClr>
              <a:buSzPts val="3200"/>
              <a:buNone/>
              <a:defRPr sz="3200">
                <a:solidFill>
                  <a:schemeClr val="dk2"/>
                </a:solidFill>
              </a:defRPr>
            </a:lvl4pPr>
            <a:lvl5pPr lvl="4" algn="ctr" rtl="0">
              <a:lnSpc>
                <a:spcPct val="100000"/>
              </a:lnSpc>
              <a:spcBef>
                <a:spcPts val="0"/>
              </a:spcBef>
              <a:spcAft>
                <a:spcPts val="0"/>
              </a:spcAft>
              <a:buClr>
                <a:schemeClr val="dk2"/>
              </a:buClr>
              <a:buSzPts val="3200"/>
              <a:buNone/>
              <a:defRPr sz="3200">
                <a:solidFill>
                  <a:schemeClr val="dk2"/>
                </a:solidFill>
              </a:defRPr>
            </a:lvl5pPr>
            <a:lvl6pPr lvl="5" algn="ctr" rtl="0">
              <a:lnSpc>
                <a:spcPct val="100000"/>
              </a:lnSpc>
              <a:spcBef>
                <a:spcPts val="0"/>
              </a:spcBef>
              <a:spcAft>
                <a:spcPts val="0"/>
              </a:spcAft>
              <a:buClr>
                <a:schemeClr val="dk2"/>
              </a:buClr>
              <a:buSzPts val="3200"/>
              <a:buNone/>
              <a:defRPr sz="3200">
                <a:solidFill>
                  <a:schemeClr val="dk2"/>
                </a:solidFill>
              </a:defRPr>
            </a:lvl6pPr>
            <a:lvl7pPr lvl="6" algn="ctr" rtl="0">
              <a:lnSpc>
                <a:spcPct val="100000"/>
              </a:lnSpc>
              <a:spcBef>
                <a:spcPts val="0"/>
              </a:spcBef>
              <a:spcAft>
                <a:spcPts val="0"/>
              </a:spcAft>
              <a:buClr>
                <a:schemeClr val="dk2"/>
              </a:buClr>
              <a:buSzPts val="3200"/>
              <a:buNone/>
              <a:defRPr sz="3200">
                <a:solidFill>
                  <a:schemeClr val="dk2"/>
                </a:solidFill>
              </a:defRPr>
            </a:lvl7pPr>
            <a:lvl8pPr lvl="7" algn="ctr" rtl="0">
              <a:lnSpc>
                <a:spcPct val="100000"/>
              </a:lnSpc>
              <a:spcBef>
                <a:spcPts val="0"/>
              </a:spcBef>
              <a:spcAft>
                <a:spcPts val="0"/>
              </a:spcAft>
              <a:buClr>
                <a:schemeClr val="dk2"/>
              </a:buClr>
              <a:buSzPts val="3200"/>
              <a:buNone/>
              <a:defRPr sz="3200">
                <a:solidFill>
                  <a:schemeClr val="dk2"/>
                </a:solidFill>
              </a:defRPr>
            </a:lvl8pPr>
            <a:lvl9pPr lvl="8" algn="ctr" rtl="0">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150" name="Google Shape;150;p5"/>
          <p:cNvSpPr txBox="1">
            <a:spLocks noGrp="1"/>
          </p:cNvSpPr>
          <p:nvPr>
            <p:ph type="title" idx="6" hasCustomPrompt="1"/>
          </p:nvPr>
        </p:nvSpPr>
        <p:spPr>
          <a:xfrm>
            <a:off x="6057863" y="2019699"/>
            <a:ext cx="885900" cy="527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3000"/>
              <a:buNone/>
              <a:defRPr/>
            </a:lvl1pPr>
            <a:lvl2pPr lvl="1" algn="ctr" rtl="0">
              <a:lnSpc>
                <a:spcPct val="100000"/>
              </a:lnSpc>
              <a:spcBef>
                <a:spcPts val="0"/>
              </a:spcBef>
              <a:spcAft>
                <a:spcPts val="0"/>
              </a:spcAft>
              <a:buClr>
                <a:schemeClr val="dk2"/>
              </a:buClr>
              <a:buSzPts val="3200"/>
              <a:buNone/>
              <a:defRPr sz="3200">
                <a:solidFill>
                  <a:schemeClr val="dk2"/>
                </a:solidFill>
              </a:defRPr>
            </a:lvl2pPr>
            <a:lvl3pPr lvl="2" algn="ctr" rtl="0">
              <a:lnSpc>
                <a:spcPct val="100000"/>
              </a:lnSpc>
              <a:spcBef>
                <a:spcPts val="0"/>
              </a:spcBef>
              <a:spcAft>
                <a:spcPts val="0"/>
              </a:spcAft>
              <a:buClr>
                <a:schemeClr val="dk2"/>
              </a:buClr>
              <a:buSzPts val="3200"/>
              <a:buNone/>
              <a:defRPr sz="3200">
                <a:solidFill>
                  <a:schemeClr val="dk2"/>
                </a:solidFill>
              </a:defRPr>
            </a:lvl3pPr>
            <a:lvl4pPr lvl="3" algn="ctr" rtl="0">
              <a:lnSpc>
                <a:spcPct val="100000"/>
              </a:lnSpc>
              <a:spcBef>
                <a:spcPts val="0"/>
              </a:spcBef>
              <a:spcAft>
                <a:spcPts val="0"/>
              </a:spcAft>
              <a:buClr>
                <a:schemeClr val="dk2"/>
              </a:buClr>
              <a:buSzPts val="3200"/>
              <a:buNone/>
              <a:defRPr sz="3200">
                <a:solidFill>
                  <a:schemeClr val="dk2"/>
                </a:solidFill>
              </a:defRPr>
            </a:lvl4pPr>
            <a:lvl5pPr lvl="4" algn="ctr" rtl="0">
              <a:lnSpc>
                <a:spcPct val="100000"/>
              </a:lnSpc>
              <a:spcBef>
                <a:spcPts val="0"/>
              </a:spcBef>
              <a:spcAft>
                <a:spcPts val="0"/>
              </a:spcAft>
              <a:buClr>
                <a:schemeClr val="dk2"/>
              </a:buClr>
              <a:buSzPts val="3200"/>
              <a:buNone/>
              <a:defRPr sz="3200">
                <a:solidFill>
                  <a:schemeClr val="dk2"/>
                </a:solidFill>
              </a:defRPr>
            </a:lvl5pPr>
            <a:lvl6pPr lvl="5" algn="ctr" rtl="0">
              <a:lnSpc>
                <a:spcPct val="100000"/>
              </a:lnSpc>
              <a:spcBef>
                <a:spcPts val="0"/>
              </a:spcBef>
              <a:spcAft>
                <a:spcPts val="0"/>
              </a:spcAft>
              <a:buClr>
                <a:schemeClr val="dk2"/>
              </a:buClr>
              <a:buSzPts val="3200"/>
              <a:buNone/>
              <a:defRPr sz="3200">
                <a:solidFill>
                  <a:schemeClr val="dk2"/>
                </a:solidFill>
              </a:defRPr>
            </a:lvl6pPr>
            <a:lvl7pPr lvl="6" algn="ctr" rtl="0">
              <a:lnSpc>
                <a:spcPct val="100000"/>
              </a:lnSpc>
              <a:spcBef>
                <a:spcPts val="0"/>
              </a:spcBef>
              <a:spcAft>
                <a:spcPts val="0"/>
              </a:spcAft>
              <a:buClr>
                <a:schemeClr val="dk2"/>
              </a:buClr>
              <a:buSzPts val="3200"/>
              <a:buNone/>
              <a:defRPr sz="3200">
                <a:solidFill>
                  <a:schemeClr val="dk2"/>
                </a:solidFill>
              </a:defRPr>
            </a:lvl7pPr>
            <a:lvl8pPr lvl="7" algn="ctr" rtl="0">
              <a:lnSpc>
                <a:spcPct val="100000"/>
              </a:lnSpc>
              <a:spcBef>
                <a:spcPts val="0"/>
              </a:spcBef>
              <a:spcAft>
                <a:spcPts val="0"/>
              </a:spcAft>
              <a:buClr>
                <a:schemeClr val="dk2"/>
              </a:buClr>
              <a:buSzPts val="3200"/>
              <a:buNone/>
              <a:defRPr sz="3200">
                <a:solidFill>
                  <a:schemeClr val="dk2"/>
                </a:solidFill>
              </a:defRPr>
            </a:lvl8pPr>
            <a:lvl9pPr lvl="8" algn="ctr" rtl="0">
              <a:lnSpc>
                <a:spcPct val="100000"/>
              </a:lnSpc>
              <a:spcBef>
                <a:spcPts val="0"/>
              </a:spcBef>
              <a:spcAft>
                <a:spcPts val="0"/>
              </a:spcAft>
              <a:buClr>
                <a:schemeClr val="dk2"/>
              </a:buClr>
              <a:buSzPts val="3200"/>
              <a:buNone/>
              <a:defRPr sz="3200">
                <a:solidFill>
                  <a:schemeClr val="dk2"/>
                </a:solidFill>
              </a:defRPr>
            </a:lvl9pPr>
          </a:lstStyle>
          <a:p>
            <a:r>
              <a:t>xx%</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51"/>
        <p:cNvGrpSpPr/>
        <p:nvPr/>
      </p:nvGrpSpPr>
      <p:grpSpPr>
        <a:xfrm>
          <a:off x="0" y="0"/>
          <a:ext cx="0" cy="0"/>
          <a:chOff x="0" y="0"/>
          <a:chExt cx="0" cy="0"/>
        </a:xfrm>
      </p:grpSpPr>
      <p:grpSp>
        <p:nvGrpSpPr>
          <p:cNvPr id="152" name="Google Shape;152;p6"/>
          <p:cNvGrpSpPr/>
          <p:nvPr/>
        </p:nvGrpSpPr>
        <p:grpSpPr>
          <a:xfrm>
            <a:off x="-859697" y="-661345"/>
            <a:ext cx="2552998" cy="2062932"/>
            <a:chOff x="-859697" y="-661345"/>
            <a:chExt cx="2552998" cy="2062932"/>
          </a:xfrm>
        </p:grpSpPr>
        <p:sp>
          <p:nvSpPr>
            <p:cNvPr id="153" name="Google Shape;153;p6"/>
            <p:cNvSpPr/>
            <p:nvPr/>
          </p:nvSpPr>
          <p:spPr>
            <a:xfrm>
              <a:off x="-859697" y="-661345"/>
              <a:ext cx="2552998" cy="1507261"/>
            </a:xfrm>
            <a:custGeom>
              <a:avLst/>
              <a:gdLst/>
              <a:ahLst/>
              <a:cxnLst/>
              <a:rect l="l" t="t" r="r" b="b"/>
              <a:pathLst>
                <a:path w="17209" h="10160" extrusionOk="0">
                  <a:moveTo>
                    <a:pt x="13158" y="0"/>
                  </a:moveTo>
                  <a:lnTo>
                    <a:pt x="9820" y="3343"/>
                  </a:lnTo>
                  <a:lnTo>
                    <a:pt x="6778" y="3343"/>
                  </a:lnTo>
                  <a:lnTo>
                    <a:pt x="1" y="10119"/>
                  </a:lnTo>
                  <a:lnTo>
                    <a:pt x="6353" y="10159"/>
                  </a:lnTo>
                  <a:lnTo>
                    <a:pt x="8319" y="8198"/>
                  </a:lnTo>
                  <a:lnTo>
                    <a:pt x="9015" y="8198"/>
                  </a:lnTo>
                  <a:lnTo>
                    <a:pt x="1720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6"/>
            <p:cNvSpPr/>
            <p:nvPr/>
          </p:nvSpPr>
          <p:spPr>
            <a:xfrm>
              <a:off x="-107627" y="-466741"/>
              <a:ext cx="1226141" cy="1868328"/>
            </a:xfrm>
            <a:custGeom>
              <a:avLst/>
              <a:gdLst/>
              <a:ahLst/>
              <a:cxnLst/>
              <a:rect l="l" t="t" r="r" b="b"/>
              <a:pathLst>
                <a:path w="9728" h="14823" extrusionOk="0">
                  <a:moveTo>
                    <a:pt x="9640" y="0"/>
                  </a:moveTo>
                  <a:lnTo>
                    <a:pt x="4148" y="5492"/>
                  </a:lnTo>
                  <a:lnTo>
                    <a:pt x="4148" y="10588"/>
                  </a:lnTo>
                  <a:lnTo>
                    <a:pt x="1" y="14735"/>
                  </a:lnTo>
                  <a:lnTo>
                    <a:pt x="89" y="14823"/>
                  </a:lnTo>
                  <a:lnTo>
                    <a:pt x="4272" y="10640"/>
                  </a:lnTo>
                  <a:lnTo>
                    <a:pt x="4272" y="5544"/>
                  </a:lnTo>
                  <a:lnTo>
                    <a:pt x="9728" y="88"/>
                  </a:lnTo>
                  <a:lnTo>
                    <a:pt x="96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5" name="Google Shape;155;p6"/>
          <p:cNvGrpSpPr/>
          <p:nvPr/>
        </p:nvGrpSpPr>
        <p:grpSpPr>
          <a:xfrm>
            <a:off x="7218415" y="1203967"/>
            <a:ext cx="3942356" cy="4639226"/>
            <a:chOff x="7276179" y="1051567"/>
            <a:chExt cx="3942356" cy="4639226"/>
          </a:xfrm>
        </p:grpSpPr>
        <p:sp>
          <p:nvSpPr>
            <p:cNvPr id="156" name="Google Shape;156;p6"/>
            <p:cNvSpPr/>
            <p:nvPr/>
          </p:nvSpPr>
          <p:spPr>
            <a:xfrm>
              <a:off x="7276179" y="3686213"/>
              <a:ext cx="3031826" cy="2004580"/>
            </a:xfrm>
            <a:custGeom>
              <a:avLst/>
              <a:gdLst/>
              <a:ahLst/>
              <a:cxnLst/>
              <a:rect l="l" t="t" r="r" b="b"/>
              <a:pathLst>
                <a:path w="24054" h="15904" extrusionOk="0">
                  <a:moveTo>
                    <a:pt x="17228" y="0"/>
                  </a:moveTo>
                  <a:lnTo>
                    <a:pt x="9955" y="7274"/>
                  </a:lnTo>
                  <a:lnTo>
                    <a:pt x="6725" y="7274"/>
                  </a:lnTo>
                  <a:lnTo>
                    <a:pt x="2610" y="11384"/>
                  </a:lnTo>
                  <a:lnTo>
                    <a:pt x="2610" y="13298"/>
                  </a:lnTo>
                  <a:lnTo>
                    <a:pt x="0" y="15904"/>
                  </a:lnTo>
                  <a:lnTo>
                    <a:pt x="7093" y="15904"/>
                  </a:lnTo>
                  <a:lnTo>
                    <a:pt x="12993" y="10003"/>
                  </a:lnTo>
                  <a:lnTo>
                    <a:pt x="15207" y="10003"/>
                  </a:lnTo>
                  <a:lnTo>
                    <a:pt x="19494" y="5716"/>
                  </a:lnTo>
                  <a:lnTo>
                    <a:pt x="19494" y="4560"/>
                  </a:lnTo>
                  <a:lnTo>
                    <a:pt x="2405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7" name="Google Shape;157;p6"/>
            <p:cNvGrpSpPr/>
            <p:nvPr/>
          </p:nvGrpSpPr>
          <p:grpSpPr>
            <a:xfrm>
              <a:off x="8615789" y="1051567"/>
              <a:ext cx="2602747" cy="3802366"/>
              <a:chOff x="278245" y="-112475"/>
              <a:chExt cx="2281910" cy="3333654"/>
            </a:xfrm>
          </p:grpSpPr>
          <p:grpSp>
            <p:nvGrpSpPr>
              <p:cNvPr id="158" name="Google Shape;158;p6"/>
              <p:cNvGrpSpPr/>
              <p:nvPr/>
            </p:nvGrpSpPr>
            <p:grpSpPr>
              <a:xfrm>
                <a:off x="278245" y="-112475"/>
                <a:ext cx="2281910" cy="3264909"/>
                <a:chOff x="1181475" y="2060725"/>
                <a:chExt cx="600250" cy="858825"/>
              </a:xfrm>
            </p:grpSpPr>
            <p:sp>
              <p:nvSpPr>
                <p:cNvPr id="159" name="Google Shape;159;p6"/>
                <p:cNvSpPr/>
                <p:nvPr/>
              </p:nvSpPr>
              <p:spPr>
                <a:xfrm>
                  <a:off x="1181475" y="2060725"/>
                  <a:ext cx="600250" cy="858825"/>
                </a:xfrm>
                <a:custGeom>
                  <a:avLst/>
                  <a:gdLst/>
                  <a:ahLst/>
                  <a:cxnLst/>
                  <a:rect l="l" t="t" r="r" b="b"/>
                  <a:pathLst>
                    <a:path w="24010" h="34353" extrusionOk="0">
                      <a:moveTo>
                        <a:pt x="23789" y="1"/>
                      </a:moveTo>
                      <a:lnTo>
                        <a:pt x="15584" y="8210"/>
                      </a:lnTo>
                      <a:lnTo>
                        <a:pt x="9043" y="8210"/>
                      </a:lnTo>
                      <a:lnTo>
                        <a:pt x="8995" y="8254"/>
                      </a:lnTo>
                      <a:lnTo>
                        <a:pt x="1" y="17249"/>
                      </a:lnTo>
                      <a:lnTo>
                        <a:pt x="1" y="20091"/>
                      </a:lnTo>
                      <a:lnTo>
                        <a:pt x="5493" y="25583"/>
                      </a:lnTo>
                      <a:lnTo>
                        <a:pt x="5493" y="30098"/>
                      </a:lnTo>
                      <a:lnTo>
                        <a:pt x="1458" y="34137"/>
                      </a:lnTo>
                      <a:lnTo>
                        <a:pt x="1678" y="34353"/>
                      </a:lnTo>
                      <a:lnTo>
                        <a:pt x="5805" y="30226"/>
                      </a:lnTo>
                      <a:lnTo>
                        <a:pt x="5805" y="25454"/>
                      </a:lnTo>
                      <a:lnTo>
                        <a:pt x="313" y="19963"/>
                      </a:lnTo>
                      <a:lnTo>
                        <a:pt x="313" y="17377"/>
                      </a:lnTo>
                      <a:lnTo>
                        <a:pt x="9171" y="8519"/>
                      </a:lnTo>
                      <a:lnTo>
                        <a:pt x="15712" y="8519"/>
                      </a:lnTo>
                      <a:lnTo>
                        <a:pt x="15756" y="8475"/>
                      </a:lnTo>
                      <a:lnTo>
                        <a:pt x="24010" y="221"/>
                      </a:lnTo>
                      <a:lnTo>
                        <a:pt x="2378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6"/>
                <p:cNvSpPr/>
                <p:nvPr/>
              </p:nvSpPr>
              <p:spPr>
                <a:xfrm>
                  <a:off x="1194400" y="2571875"/>
                  <a:ext cx="129400" cy="204375"/>
                </a:xfrm>
                <a:custGeom>
                  <a:avLst/>
                  <a:gdLst/>
                  <a:ahLst/>
                  <a:cxnLst/>
                  <a:rect l="l" t="t" r="r" b="b"/>
                  <a:pathLst>
                    <a:path w="5176" h="8175" extrusionOk="0">
                      <a:moveTo>
                        <a:pt x="0" y="1"/>
                      </a:moveTo>
                      <a:lnTo>
                        <a:pt x="0" y="3087"/>
                      </a:lnTo>
                      <a:lnTo>
                        <a:pt x="5088" y="8175"/>
                      </a:lnTo>
                      <a:lnTo>
                        <a:pt x="5176" y="8087"/>
                      </a:lnTo>
                      <a:lnTo>
                        <a:pt x="124" y="3035"/>
                      </a:lnTo>
                      <a:lnTo>
                        <a:pt x="1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1" name="Google Shape;161;p6"/>
              <p:cNvSpPr/>
              <p:nvPr/>
            </p:nvSpPr>
            <p:spPr>
              <a:xfrm>
                <a:off x="336260" y="3109317"/>
                <a:ext cx="130395" cy="111862"/>
              </a:xfrm>
              <a:custGeom>
                <a:avLst/>
                <a:gdLst/>
                <a:ahLst/>
                <a:cxnLst/>
                <a:rect l="l" t="t" r="r" b="b"/>
                <a:pathLst>
                  <a:path w="1372" h="1177" extrusionOk="0">
                    <a:moveTo>
                      <a:pt x="782" y="310"/>
                    </a:moveTo>
                    <a:cubicBezTo>
                      <a:pt x="924" y="310"/>
                      <a:pt x="1061" y="421"/>
                      <a:pt x="1061" y="588"/>
                    </a:cubicBezTo>
                    <a:cubicBezTo>
                      <a:pt x="1061" y="741"/>
                      <a:pt x="937" y="865"/>
                      <a:pt x="785" y="865"/>
                    </a:cubicBezTo>
                    <a:cubicBezTo>
                      <a:pt x="537" y="865"/>
                      <a:pt x="413" y="568"/>
                      <a:pt x="589" y="392"/>
                    </a:cubicBezTo>
                    <a:cubicBezTo>
                      <a:pt x="644" y="335"/>
                      <a:pt x="714" y="310"/>
                      <a:pt x="782" y="310"/>
                    </a:cubicBezTo>
                    <a:close/>
                    <a:moveTo>
                      <a:pt x="785" y="0"/>
                    </a:moveTo>
                    <a:cubicBezTo>
                      <a:pt x="260" y="0"/>
                      <a:pt x="0" y="632"/>
                      <a:pt x="369" y="1005"/>
                    </a:cubicBezTo>
                    <a:cubicBezTo>
                      <a:pt x="488" y="1123"/>
                      <a:pt x="635" y="1176"/>
                      <a:pt x="779" y="1176"/>
                    </a:cubicBezTo>
                    <a:cubicBezTo>
                      <a:pt x="1082" y="1176"/>
                      <a:pt x="1372" y="940"/>
                      <a:pt x="1369" y="584"/>
                    </a:cubicBezTo>
                    <a:cubicBezTo>
                      <a:pt x="1369" y="264"/>
                      <a:pt x="1105" y="4"/>
                      <a:pt x="7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62" name="Google Shape;162;p6"/>
          <p:cNvSpPr txBox="1">
            <a:spLocks noGrp="1"/>
          </p:cNvSpPr>
          <p:nvPr>
            <p:ph type="title"/>
          </p:nvPr>
        </p:nvSpPr>
        <p:spPr>
          <a:xfrm>
            <a:off x="720000" y="387600"/>
            <a:ext cx="7704000" cy="592200"/>
          </a:xfrm>
          <a:prstGeom prst="rect">
            <a:avLst/>
          </a:prstGeom>
          <a:noFill/>
        </p:spPr>
        <p:txBody>
          <a:bodyPr spcFirstLastPara="1" wrap="square" lIns="91425" tIns="91425" rIns="91425" bIns="91425" anchor="t" anchorCtr="0">
            <a:noAutofit/>
          </a:bodyPr>
          <a:lstStyle>
            <a:lvl1pPr lvl="0" rtl="0">
              <a:spcBef>
                <a:spcPts val="0"/>
              </a:spcBef>
              <a:spcAft>
                <a:spcPts val="0"/>
              </a:spcAft>
              <a:buSzPts val="3000"/>
              <a:buFont typeface="Fredoka One"/>
              <a:buNone/>
              <a:defRPr/>
            </a:lvl1pPr>
            <a:lvl2pPr lvl="1" algn="ctr" rtl="0">
              <a:spcBef>
                <a:spcPts val="0"/>
              </a:spcBef>
              <a:spcAft>
                <a:spcPts val="0"/>
              </a:spcAft>
              <a:buSzPts val="3000"/>
              <a:buFont typeface="Fredoka One"/>
              <a:buNone/>
              <a:defRPr sz="3000">
                <a:latin typeface="Fredoka One"/>
                <a:ea typeface="Fredoka One"/>
                <a:cs typeface="Fredoka One"/>
                <a:sym typeface="Fredoka One"/>
              </a:defRPr>
            </a:lvl2pPr>
            <a:lvl3pPr lvl="2" algn="ctr" rtl="0">
              <a:spcBef>
                <a:spcPts val="0"/>
              </a:spcBef>
              <a:spcAft>
                <a:spcPts val="0"/>
              </a:spcAft>
              <a:buSzPts val="3000"/>
              <a:buFont typeface="Fredoka One"/>
              <a:buNone/>
              <a:defRPr sz="3000">
                <a:latin typeface="Fredoka One"/>
                <a:ea typeface="Fredoka One"/>
                <a:cs typeface="Fredoka One"/>
                <a:sym typeface="Fredoka One"/>
              </a:defRPr>
            </a:lvl3pPr>
            <a:lvl4pPr lvl="3" algn="ctr" rtl="0">
              <a:spcBef>
                <a:spcPts val="0"/>
              </a:spcBef>
              <a:spcAft>
                <a:spcPts val="0"/>
              </a:spcAft>
              <a:buSzPts val="3000"/>
              <a:buFont typeface="Fredoka One"/>
              <a:buNone/>
              <a:defRPr sz="3000">
                <a:latin typeface="Fredoka One"/>
                <a:ea typeface="Fredoka One"/>
                <a:cs typeface="Fredoka One"/>
                <a:sym typeface="Fredoka One"/>
              </a:defRPr>
            </a:lvl4pPr>
            <a:lvl5pPr lvl="4" algn="ctr" rtl="0">
              <a:spcBef>
                <a:spcPts val="0"/>
              </a:spcBef>
              <a:spcAft>
                <a:spcPts val="0"/>
              </a:spcAft>
              <a:buSzPts val="3000"/>
              <a:buFont typeface="Fredoka One"/>
              <a:buNone/>
              <a:defRPr sz="3000">
                <a:latin typeface="Fredoka One"/>
                <a:ea typeface="Fredoka One"/>
                <a:cs typeface="Fredoka One"/>
                <a:sym typeface="Fredoka One"/>
              </a:defRPr>
            </a:lvl5pPr>
            <a:lvl6pPr lvl="5" algn="ctr" rtl="0">
              <a:spcBef>
                <a:spcPts val="0"/>
              </a:spcBef>
              <a:spcAft>
                <a:spcPts val="0"/>
              </a:spcAft>
              <a:buSzPts val="3000"/>
              <a:buFont typeface="Fredoka One"/>
              <a:buNone/>
              <a:defRPr sz="3000">
                <a:latin typeface="Fredoka One"/>
                <a:ea typeface="Fredoka One"/>
                <a:cs typeface="Fredoka One"/>
                <a:sym typeface="Fredoka One"/>
              </a:defRPr>
            </a:lvl6pPr>
            <a:lvl7pPr lvl="6" algn="ctr" rtl="0">
              <a:spcBef>
                <a:spcPts val="0"/>
              </a:spcBef>
              <a:spcAft>
                <a:spcPts val="0"/>
              </a:spcAft>
              <a:buSzPts val="3000"/>
              <a:buFont typeface="Fredoka One"/>
              <a:buNone/>
              <a:defRPr sz="3000">
                <a:latin typeface="Fredoka One"/>
                <a:ea typeface="Fredoka One"/>
                <a:cs typeface="Fredoka One"/>
                <a:sym typeface="Fredoka One"/>
              </a:defRPr>
            </a:lvl7pPr>
            <a:lvl8pPr lvl="7" algn="ctr" rtl="0">
              <a:spcBef>
                <a:spcPts val="0"/>
              </a:spcBef>
              <a:spcAft>
                <a:spcPts val="0"/>
              </a:spcAft>
              <a:buSzPts val="3000"/>
              <a:buFont typeface="Fredoka One"/>
              <a:buNone/>
              <a:defRPr sz="3000">
                <a:latin typeface="Fredoka One"/>
                <a:ea typeface="Fredoka One"/>
                <a:cs typeface="Fredoka One"/>
                <a:sym typeface="Fredoka One"/>
              </a:defRPr>
            </a:lvl8pPr>
            <a:lvl9pPr lvl="8" algn="ctr" rtl="0">
              <a:spcBef>
                <a:spcPts val="0"/>
              </a:spcBef>
              <a:spcAft>
                <a:spcPts val="0"/>
              </a:spcAft>
              <a:buSzPts val="3000"/>
              <a:buFont typeface="Fredoka One"/>
              <a:buNone/>
              <a:defRPr sz="3000">
                <a:latin typeface="Fredoka One"/>
                <a:ea typeface="Fredoka One"/>
                <a:cs typeface="Fredoka One"/>
                <a:sym typeface="Fredoka 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63"/>
        <p:cNvGrpSpPr/>
        <p:nvPr/>
      </p:nvGrpSpPr>
      <p:grpSpPr>
        <a:xfrm>
          <a:off x="0" y="0"/>
          <a:ext cx="0" cy="0"/>
          <a:chOff x="0" y="0"/>
          <a:chExt cx="0" cy="0"/>
        </a:xfrm>
      </p:grpSpPr>
      <p:grpSp>
        <p:nvGrpSpPr>
          <p:cNvPr id="164" name="Google Shape;164;p7"/>
          <p:cNvGrpSpPr/>
          <p:nvPr/>
        </p:nvGrpSpPr>
        <p:grpSpPr>
          <a:xfrm>
            <a:off x="-1088076" y="-1000252"/>
            <a:ext cx="3803740" cy="4516379"/>
            <a:chOff x="-1060422" y="-1000252"/>
            <a:chExt cx="3803740" cy="4516379"/>
          </a:xfrm>
        </p:grpSpPr>
        <p:sp>
          <p:nvSpPr>
            <p:cNvPr id="165" name="Google Shape;165;p7"/>
            <p:cNvSpPr/>
            <p:nvPr/>
          </p:nvSpPr>
          <p:spPr>
            <a:xfrm>
              <a:off x="-1060422" y="-8"/>
              <a:ext cx="2552998" cy="1507261"/>
            </a:xfrm>
            <a:custGeom>
              <a:avLst/>
              <a:gdLst/>
              <a:ahLst/>
              <a:cxnLst/>
              <a:rect l="l" t="t" r="r" b="b"/>
              <a:pathLst>
                <a:path w="17209" h="10160" extrusionOk="0">
                  <a:moveTo>
                    <a:pt x="13158" y="0"/>
                  </a:moveTo>
                  <a:lnTo>
                    <a:pt x="9820" y="3343"/>
                  </a:lnTo>
                  <a:lnTo>
                    <a:pt x="6778" y="3343"/>
                  </a:lnTo>
                  <a:lnTo>
                    <a:pt x="1" y="10119"/>
                  </a:lnTo>
                  <a:lnTo>
                    <a:pt x="6353" y="10159"/>
                  </a:lnTo>
                  <a:lnTo>
                    <a:pt x="8319" y="8198"/>
                  </a:lnTo>
                  <a:lnTo>
                    <a:pt x="9015" y="8198"/>
                  </a:lnTo>
                  <a:lnTo>
                    <a:pt x="1720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6" name="Google Shape;166;p7"/>
            <p:cNvGrpSpPr/>
            <p:nvPr/>
          </p:nvGrpSpPr>
          <p:grpSpPr>
            <a:xfrm>
              <a:off x="945461" y="736374"/>
              <a:ext cx="219510" cy="219124"/>
              <a:chOff x="1466575" y="2391250"/>
              <a:chExt cx="59575" cy="59475"/>
            </a:xfrm>
          </p:grpSpPr>
          <p:sp>
            <p:nvSpPr>
              <p:cNvPr id="167" name="Google Shape;167;p7"/>
              <p:cNvSpPr/>
              <p:nvPr/>
            </p:nvSpPr>
            <p:spPr>
              <a:xfrm>
                <a:off x="1491600" y="2391250"/>
                <a:ext cx="9425" cy="59475"/>
              </a:xfrm>
              <a:custGeom>
                <a:avLst/>
                <a:gdLst/>
                <a:ahLst/>
                <a:cxnLst/>
                <a:rect l="l" t="t" r="r" b="b"/>
                <a:pathLst>
                  <a:path w="377" h="2379" extrusionOk="0">
                    <a:moveTo>
                      <a:pt x="0" y="1"/>
                    </a:moveTo>
                    <a:lnTo>
                      <a:pt x="0" y="2379"/>
                    </a:lnTo>
                    <a:lnTo>
                      <a:pt x="377" y="2379"/>
                    </a:lnTo>
                    <a:lnTo>
                      <a:pt x="3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7"/>
              <p:cNvSpPr/>
              <p:nvPr/>
            </p:nvSpPr>
            <p:spPr>
              <a:xfrm>
                <a:off x="1466575" y="2416275"/>
                <a:ext cx="59575" cy="9425"/>
              </a:xfrm>
              <a:custGeom>
                <a:avLst/>
                <a:gdLst/>
                <a:ahLst/>
                <a:cxnLst/>
                <a:rect l="l" t="t" r="r" b="b"/>
                <a:pathLst>
                  <a:path w="2383" h="377" extrusionOk="0">
                    <a:moveTo>
                      <a:pt x="1" y="1"/>
                    </a:moveTo>
                    <a:lnTo>
                      <a:pt x="1" y="377"/>
                    </a:lnTo>
                    <a:lnTo>
                      <a:pt x="2382" y="377"/>
                    </a:lnTo>
                    <a:lnTo>
                      <a:pt x="23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 name="Google Shape;169;p7"/>
            <p:cNvGrpSpPr/>
            <p:nvPr/>
          </p:nvGrpSpPr>
          <p:grpSpPr>
            <a:xfrm>
              <a:off x="-384164" y="-1000252"/>
              <a:ext cx="3127481" cy="4516379"/>
              <a:chOff x="278245" y="-184325"/>
              <a:chExt cx="2358228" cy="3405504"/>
            </a:xfrm>
          </p:grpSpPr>
          <p:grpSp>
            <p:nvGrpSpPr>
              <p:cNvPr id="170" name="Google Shape;170;p7"/>
              <p:cNvGrpSpPr/>
              <p:nvPr/>
            </p:nvGrpSpPr>
            <p:grpSpPr>
              <a:xfrm>
                <a:off x="278245" y="-184325"/>
                <a:ext cx="2358228" cy="3336759"/>
                <a:chOff x="1181475" y="2041825"/>
                <a:chExt cx="620325" cy="877725"/>
              </a:xfrm>
            </p:grpSpPr>
            <p:sp>
              <p:nvSpPr>
                <p:cNvPr id="171" name="Google Shape;171;p7"/>
                <p:cNvSpPr/>
                <p:nvPr/>
              </p:nvSpPr>
              <p:spPr>
                <a:xfrm>
                  <a:off x="1185375" y="2377350"/>
                  <a:ext cx="119525" cy="119500"/>
                </a:xfrm>
                <a:custGeom>
                  <a:avLst/>
                  <a:gdLst/>
                  <a:ahLst/>
                  <a:cxnLst/>
                  <a:rect l="l" t="t" r="r" b="b"/>
                  <a:pathLst>
                    <a:path w="4781" h="4780" extrusionOk="0">
                      <a:moveTo>
                        <a:pt x="4780" y="0"/>
                      </a:moveTo>
                      <a:lnTo>
                        <a:pt x="2390" y="2390"/>
                      </a:lnTo>
                      <a:lnTo>
                        <a:pt x="1" y="4780"/>
                      </a:lnTo>
                      <a:lnTo>
                        <a:pt x="1362" y="4780"/>
                      </a:lnTo>
                      <a:lnTo>
                        <a:pt x="3071" y="3071"/>
                      </a:lnTo>
                      <a:lnTo>
                        <a:pt x="4780" y="1361"/>
                      </a:lnTo>
                      <a:lnTo>
                        <a:pt x="478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7"/>
                <p:cNvSpPr/>
                <p:nvPr/>
              </p:nvSpPr>
              <p:spPr>
                <a:xfrm>
                  <a:off x="1767500" y="2041825"/>
                  <a:ext cx="34300" cy="29425"/>
                </a:xfrm>
                <a:custGeom>
                  <a:avLst/>
                  <a:gdLst/>
                  <a:ahLst/>
                  <a:cxnLst/>
                  <a:rect l="l" t="t" r="r" b="b"/>
                  <a:pathLst>
                    <a:path w="1372" h="1177" extrusionOk="0">
                      <a:moveTo>
                        <a:pt x="782" y="310"/>
                      </a:moveTo>
                      <a:cubicBezTo>
                        <a:pt x="924" y="310"/>
                        <a:pt x="1061" y="421"/>
                        <a:pt x="1061" y="588"/>
                      </a:cubicBezTo>
                      <a:cubicBezTo>
                        <a:pt x="1061" y="741"/>
                        <a:pt x="937" y="865"/>
                        <a:pt x="785" y="865"/>
                      </a:cubicBezTo>
                      <a:cubicBezTo>
                        <a:pt x="537" y="865"/>
                        <a:pt x="413" y="568"/>
                        <a:pt x="589" y="392"/>
                      </a:cubicBezTo>
                      <a:cubicBezTo>
                        <a:pt x="644" y="335"/>
                        <a:pt x="714" y="310"/>
                        <a:pt x="782" y="310"/>
                      </a:cubicBezTo>
                      <a:close/>
                      <a:moveTo>
                        <a:pt x="785" y="0"/>
                      </a:moveTo>
                      <a:cubicBezTo>
                        <a:pt x="260" y="0"/>
                        <a:pt x="0" y="632"/>
                        <a:pt x="369" y="1005"/>
                      </a:cubicBezTo>
                      <a:cubicBezTo>
                        <a:pt x="488" y="1123"/>
                        <a:pt x="635" y="1176"/>
                        <a:pt x="779" y="1176"/>
                      </a:cubicBezTo>
                      <a:cubicBezTo>
                        <a:pt x="1082" y="1176"/>
                        <a:pt x="1372" y="940"/>
                        <a:pt x="1369" y="584"/>
                      </a:cubicBezTo>
                      <a:cubicBezTo>
                        <a:pt x="1369" y="264"/>
                        <a:pt x="1105" y="4"/>
                        <a:pt x="7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7"/>
                <p:cNvSpPr/>
                <p:nvPr/>
              </p:nvSpPr>
              <p:spPr>
                <a:xfrm>
                  <a:off x="1181475" y="2060725"/>
                  <a:ext cx="600250" cy="858825"/>
                </a:xfrm>
                <a:custGeom>
                  <a:avLst/>
                  <a:gdLst/>
                  <a:ahLst/>
                  <a:cxnLst/>
                  <a:rect l="l" t="t" r="r" b="b"/>
                  <a:pathLst>
                    <a:path w="24010" h="34353" extrusionOk="0">
                      <a:moveTo>
                        <a:pt x="23789" y="1"/>
                      </a:moveTo>
                      <a:lnTo>
                        <a:pt x="15584" y="8210"/>
                      </a:lnTo>
                      <a:lnTo>
                        <a:pt x="9043" y="8210"/>
                      </a:lnTo>
                      <a:lnTo>
                        <a:pt x="8995" y="8254"/>
                      </a:lnTo>
                      <a:lnTo>
                        <a:pt x="1" y="17249"/>
                      </a:lnTo>
                      <a:lnTo>
                        <a:pt x="1" y="20091"/>
                      </a:lnTo>
                      <a:lnTo>
                        <a:pt x="5493" y="25583"/>
                      </a:lnTo>
                      <a:lnTo>
                        <a:pt x="5493" y="30098"/>
                      </a:lnTo>
                      <a:lnTo>
                        <a:pt x="1458" y="34137"/>
                      </a:lnTo>
                      <a:lnTo>
                        <a:pt x="1678" y="34353"/>
                      </a:lnTo>
                      <a:lnTo>
                        <a:pt x="5805" y="30226"/>
                      </a:lnTo>
                      <a:lnTo>
                        <a:pt x="5805" y="25454"/>
                      </a:lnTo>
                      <a:lnTo>
                        <a:pt x="313" y="19963"/>
                      </a:lnTo>
                      <a:lnTo>
                        <a:pt x="313" y="17377"/>
                      </a:lnTo>
                      <a:lnTo>
                        <a:pt x="9171" y="8519"/>
                      </a:lnTo>
                      <a:lnTo>
                        <a:pt x="15712" y="8519"/>
                      </a:lnTo>
                      <a:lnTo>
                        <a:pt x="15756" y="8475"/>
                      </a:lnTo>
                      <a:lnTo>
                        <a:pt x="24010" y="221"/>
                      </a:lnTo>
                      <a:lnTo>
                        <a:pt x="2378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7"/>
                <p:cNvSpPr/>
                <p:nvPr/>
              </p:nvSpPr>
              <p:spPr>
                <a:xfrm>
                  <a:off x="1260925" y="2268575"/>
                  <a:ext cx="243200" cy="370575"/>
                </a:xfrm>
                <a:custGeom>
                  <a:avLst/>
                  <a:gdLst/>
                  <a:ahLst/>
                  <a:cxnLst/>
                  <a:rect l="l" t="t" r="r" b="b"/>
                  <a:pathLst>
                    <a:path w="9728" h="14823" extrusionOk="0">
                      <a:moveTo>
                        <a:pt x="9640" y="0"/>
                      </a:moveTo>
                      <a:lnTo>
                        <a:pt x="4148" y="5492"/>
                      </a:lnTo>
                      <a:lnTo>
                        <a:pt x="4148" y="10588"/>
                      </a:lnTo>
                      <a:lnTo>
                        <a:pt x="1" y="14735"/>
                      </a:lnTo>
                      <a:lnTo>
                        <a:pt x="89" y="14823"/>
                      </a:lnTo>
                      <a:lnTo>
                        <a:pt x="4272" y="10640"/>
                      </a:lnTo>
                      <a:lnTo>
                        <a:pt x="4272" y="5544"/>
                      </a:lnTo>
                      <a:lnTo>
                        <a:pt x="9728" y="88"/>
                      </a:lnTo>
                      <a:lnTo>
                        <a:pt x="96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7"/>
                <p:cNvSpPr/>
                <p:nvPr/>
              </p:nvSpPr>
              <p:spPr>
                <a:xfrm>
                  <a:off x="1194400" y="2571875"/>
                  <a:ext cx="129400" cy="204375"/>
                </a:xfrm>
                <a:custGeom>
                  <a:avLst/>
                  <a:gdLst/>
                  <a:ahLst/>
                  <a:cxnLst/>
                  <a:rect l="l" t="t" r="r" b="b"/>
                  <a:pathLst>
                    <a:path w="5176" h="8175" extrusionOk="0">
                      <a:moveTo>
                        <a:pt x="0" y="1"/>
                      </a:moveTo>
                      <a:lnTo>
                        <a:pt x="0" y="3087"/>
                      </a:lnTo>
                      <a:lnTo>
                        <a:pt x="5088" y="8175"/>
                      </a:lnTo>
                      <a:lnTo>
                        <a:pt x="5176" y="8087"/>
                      </a:lnTo>
                      <a:lnTo>
                        <a:pt x="124" y="3035"/>
                      </a:lnTo>
                      <a:lnTo>
                        <a:pt x="1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6" name="Google Shape;176;p7"/>
              <p:cNvSpPr/>
              <p:nvPr/>
            </p:nvSpPr>
            <p:spPr>
              <a:xfrm>
                <a:off x="336260" y="3109317"/>
                <a:ext cx="130395" cy="111862"/>
              </a:xfrm>
              <a:custGeom>
                <a:avLst/>
                <a:gdLst/>
                <a:ahLst/>
                <a:cxnLst/>
                <a:rect l="l" t="t" r="r" b="b"/>
                <a:pathLst>
                  <a:path w="1372" h="1177" extrusionOk="0">
                    <a:moveTo>
                      <a:pt x="782" y="310"/>
                    </a:moveTo>
                    <a:cubicBezTo>
                      <a:pt x="924" y="310"/>
                      <a:pt x="1061" y="421"/>
                      <a:pt x="1061" y="588"/>
                    </a:cubicBezTo>
                    <a:cubicBezTo>
                      <a:pt x="1061" y="741"/>
                      <a:pt x="937" y="865"/>
                      <a:pt x="785" y="865"/>
                    </a:cubicBezTo>
                    <a:cubicBezTo>
                      <a:pt x="537" y="865"/>
                      <a:pt x="413" y="568"/>
                      <a:pt x="589" y="392"/>
                    </a:cubicBezTo>
                    <a:cubicBezTo>
                      <a:pt x="644" y="335"/>
                      <a:pt x="714" y="310"/>
                      <a:pt x="782" y="310"/>
                    </a:cubicBezTo>
                    <a:close/>
                    <a:moveTo>
                      <a:pt x="785" y="0"/>
                    </a:moveTo>
                    <a:cubicBezTo>
                      <a:pt x="260" y="0"/>
                      <a:pt x="0" y="632"/>
                      <a:pt x="369" y="1005"/>
                    </a:cubicBezTo>
                    <a:cubicBezTo>
                      <a:pt x="488" y="1123"/>
                      <a:pt x="635" y="1176"/>
                      <a:pt x="779" y="1176"/>
                    </a:cubicBezTo>
                    <a:cubicBezTo>
                      <a:pt x="1082" y="1176"/>
                      <a:pt x="1372" y="940"/>
                      <a:pt x="1369" y="584"/>
                    </a:cubicBezTo>
                    <a:cubicBezTo>
                      <a:pt x="1369" y="264"/>
                      <a:pt x="1105" y="4"/>
                      <a:pt x="7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77" name="Google Shape;177;p7"/>
          <p:cNvGrpSpPr/>
          <p:nvPr/>
        </p:nvGrpSpPr>
        <p:grpSpPr>
          <a:xfrm>
            <a:off x="265779" y="4373872"/>
            <a:ext cx="4306224" cy="2966902"/>
            <a:chOff x="293432" y="4373872"/>
            <a:chExt cx="4306224" cy="2966902"/>
          </a:xfrm>
        </p:grpSpPr>
        <p:grpSp>
          <p:nvGrpSpPr>
            <p:cNvPr id="178" name="Google Shape;178;p7"/>
            <p:cNvGrpSpPr/>
            <p:nvPr/>
          </p:nvGrpSpPr>
          <p:grpSpPr>
            <a:xfrm>
              <a:off x="3565695" y="4429961"/>
              <a:ext cx="801674" cy="397824"/>
              <a:chOff x="1622300" y="2291700"/>
              <a:chExt cx="118800" cy="58950"/>
            </a:xfrm>
          </p:grpSpPr>
          <p:sp>
            <p:nvSpPr>
              <p:cNvPr id="179" name="Google Shape;179;p7"/>
              <p:cNvSpPr/>
              <p:nvPr/>
            </p:nvSpPr>
            <p:spPr>
              <a:xfrm>
                <a:off x="1672825" y="2291800"/>
                <a:ext cx="17950" cy="17825"/>
              </a:xfrm>
              <a:custGeom>
                <a:avLst/>
                <a:gdLst/>
                <a:ahLst/>
                <a:cxnLst/>
                <a:rect l="l" t="t" r="r" b="b"/>
                <a:pathLst>
                  <a:path w="718" h="713" extrusionOk="0">
                    <a:moveTo>
                      <a:pt x="101" y="0"/>
                    </a:moveTo>
                    <a:lnTo>
                      <a:pt x="1" y="96"/>
                    </a:lnTo>
                    <a:lnTo>
                      <a:pt x="621" y="713"/>
                    </a:lnTo>
                    <a:lnTo>
                      <a:pt x="717" y="617"/>
                    </a:lnTo>
                    <a:lnTo>
                      <a:pt x="10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7"/>
              <p:cNvSpPr/>
              <p:nvPr/>
            </p:nvSpPr>
            <p:spPr>
              <a:xfrm>
                <a:off x="1672825" y="2291700"/>
                <a:ext cx="17950" cy="17925"/>
              </a:xfrm>
              <a:custGeom>
                <a:avLst/>
                <a:gdLst/>
                <a:ahLst/>
                <a:cxnLst/>
                <a:rect l="l" t="t" r="r" b="b"/>
                <a:pathLst>
                  <a:path w="718" h="717" extrusionOk="0">
                    <a:moveTo>
                      <a:pt x="621" y="0"/>
                    </a:moveTo>
                    <a:lnTo>
                      <a:pt x="1" y="621"/>
                    </a:lnTo>
                    <a:lnTo>
                      <a:pt x="101" y="717"/>
                    </a:lnTo>
                    <a:lnTo>
                      <a:pt x="717" y="100"/>
                    </a:lnTo>
                    <a:lnTo>
                      <a:pt x="62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7"/>
              <p:cNvSpPr/>
              <p:nvPr/>
            </p:nvSpPr>
            <p:spPr>
              <a:xfrm>
                <a:off x="1723150" y="2291700"/>
                <a:ext cx="17950" cy="17925"/>
              </a:xfrm>
              <a:custGeom>
                <a:avLst/>
                <a:gdLst/>
                <a:ahLst/>
                <a:cxnLst/>
                <a:rect l="l" t="t" r="r" b="b"/>
                <a:pathLst>
                  <a:path w="718" h="717" extrusionOk="0">
                    <a:moveTo>
                      <a:pt x="97" y="0"/>
                    </a:moveTo>
                    <a:lnTo>
                      <a:pt x="1" y="100"/>
                    </a:lnTo>
                    <a:lnTo>
                      <a:pt x="617" y="717"/>
                    </a:lnTo>
                    <a:lnTo>
                      <a:pt x="718" y="621"/>
                    </a:lnTo>
                    <a:lnTo>
                      <a:pt x="9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7"/>
              <p:cNvSpPr/>
              <p:nvPr/>
            </p:nvSpPr>
            <p:spPr>
              <a:xfrm>
                <a:off x="1723150" y="2291700"/>
                <a:ext cx="17950" cy="17925"/>
              </a:xfrm>
              <a:custGeom>
                <a:avLst/>
                <a:gdLst/>
                <a:ahLst/>
                <a:cxnLst/>
                <a:rect l="l" t="t" r="r" b="b"/>
                <a:pathLst>
                  <a:path w="718" h="717" extrusionOk="0">
                    <a:moveTo>
                      <a:pt x="617" y="0"/>
                    </a:moveTo>
                    <a:lnTo>
                      <a:pt x="1" y="621"/>
                    </a:lnTo>
                    <a:lnTo>
                      <a:pt x="101" y="717"/>
                    </a:lnTo>
                    <a:lnTo>
                      <a:pt x="718" y="100"/>
                    </a:lnTo>
                    <a:lnTo>
                      <a:pt x="61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7"/>
              <p:cNvSpPr/>
              <p:nvPr/>
            </p:nvSpPr>
            <p:spPr>
              <a:xfrm>
                <a:off x="1622300" y="2332725"/>
                <a:ext cx="17825" cy="17925"/>
              </a:xfrm>
              <a:custGeom>
                <a:avLst/>
                <a:gdLst/>
                <a:ahLst/>
                <a:cxnLst/>
                <a:rect l="l" t="t" r="r" b="b"/>
                <a:pathLst>
                  <a:path w="713" h="717" extrusionOk="0">
                    <a:moveTo>
                      <a:pt x="96" y="0"/>
                    </a:moveTo>
                    <a:lnTo>
                      <a:pt x="0" y="96"/>
                    </a:lnTo>
                    <a:lnTo>
                      <a:pt x="617" y="717"/>
                    </a:lnTo>
                    <a:lnTo>
                      <a:pt x="713" y="617"/>
                    </a:lnTo>
                    <a:lnTo>
                      <a:pt x="9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7"/>
              <p:cNvSpPr/>
              <p:nvPr/>
            </p:nvSpPr>
            <p:spPr>
              <a:xfrm>
                <a:off x="1622300" y="2332725"/>
                <a:ext cx="17825" cy="17925"/>
              </a:xfrm>
              <a:custGeom>
                <a:avLst/>
                <a:gdLst/>
                <a:ahLst/>
                <a:cxnLst/>
                <a:rect l="l" t="t" r="r" b="b"/>
                <a:pathLst>
                  <a:path w="713" h="717" extrusionOk="0">
                    <a:moveTo>
                      <a:pt x="617" y="0"/>
                    </a:moveTo>
                    <a:lnTo>
                      <a:pt x="0" y="617"/>
                    </a:lnTo>
                    <a:lnTo>
                      <a:pt x="96" y="717"/>
                    </a:lnTo>
                    <a:lnTo>
                      <a:pt x="713" y="96"/>
                    </a:lnTo>
                    <a:lnTo>
                      <a:pt x="61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7"/>
              <p:cNvSpPr/>
              <p:nvPr/>
            </p:nvSpPr>
            <p:spPr>
              <a:xfrm>
                <a:off x="1672525" y="2332625"/>
                <a:ext cx="17950" cy="17925"/>
              </a:xfrm>
              <a:custGeom>
                <a:avLst/>
                <a:gdLst/>
                <a:ahLst/>
                <a:cxnLst/>
                <a:rect l="l" t="t" r="r" b="b"/>
                <a:pathLst>
                  <a:path w="718" h="717" extrusionOk="0">
                    <a:moveTo>
                      <a:pt x="101" y="0"/>
                    </a:moveTo>
                    <a:lnTo>
                      <a:pt x="1" y="100"/>
                    </a:lnTo>
                    <a:lnTo>
                      <a:pt x="621" y="717"/>
                    </a:lnTo>
                    <a:lnTo>
                      <a:pt x="717" y="621"/>
                    </a:lnTo>
                    <a:lnTo>
                      <a:pt x="10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7"/>
              <p:cNvSpPr/>
              <p:nvPr/>
            </p:nvSpPr>
            <p:spPr>
              <a:xfrm>
                <a:off x="1672525" y="2332725"/>
                <a:ext cx="17950" cy="17925"/>
              </a:xfrm>
              <a:custGeom>
                <a:avLst/>
                <a:gdLst/>
                <a:ahLst/>
                <a:cxnLst/>
                <a:rect l="l" t="t" r="r" b="b"/>
                <a:pathLst>
                  <a:path w="718" h="717" extrusionOk="0">
                    <a:moveTo>
                      <a:pt x="621" y="0"/>
                    </a:moveTo>
                    <a:lnTo>
                      <a:pt x="1" y="617"/>
                    </a:lnTo>
                    <a:lnTo>
                      <a:pt x="101" y="717"/>
                    </a:lnTo>
                    <a:lnTo>
                      <a:pt x="717" y="96"/>
                    </a:lnTo>
                    <a:lnTo>
                      <a:pt x="62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7" name="Google Shape;187;p7"/>
            <p:cNvGrpSpPr/>
            <p:nvPr/>
          </p:nvGrpSpPr>
          <p:grpSpPr>
            <a:xfrm rot="5400000" flipH="1">
              <a:off x="963093" y="3704212"/>
              <a:ext cx="2966902" cy="4306224"/>
              <a:chOff x="6769513" y="299393"/>
              <a:chExt cx="1308620" cy="1899525"/>
            </a:xfrm>
          </p:grpSpPr>
          <p:sp>
            <p:nvSpPr>
              <p:cNvPr id="188" name="Google Shape;188;p7"/>
              <p:cNvSpPr/>
              <p:nvPr/>
            </p:nvSpPr>
            <p:spPr>
              <a:xfrm>
                <a:off x="7817889" y="1007055"/>
                <a:ext cx="252070" cy="252070"/>
              </a:xfrm>
              <a:custGeom>
                <a:avLst/>
                <a:gdLst/>
                <a:ahLst/>
                <a:cxnLst/>
                <a:rect l="l" t="t" r="r" b="b"/>
                <a:pathLst>
                  <a:path w="4564" h="4564" extrusionOk="0">
                    <a:moveTo>
                      <a:pt x="0" y="1"/>
                    </a:moveTo>
                    <a:lnTo>
                      <a:pt x="0" y="1302"/>
                    </a:lnTo>
                    <a:lnTo>
                      <a:pt x="1629" y="2931"/>
                    </a:lnTo>
                    <a:lnTo>
                      <a:pt x="3263" y="4564"/>
                    </a:lnTo>
                    <a:lnTo>
                      <a:pt x="4563" y="4564"/>
                    </a:lnTo>
                    <a:lnTo>
                      <a:pt x="2282" y="2282"/>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7"/>
              <p:cNvSpPr/>
              <p:nvPr/>
            </p:nvSpPr>
            <p:spPr>
              <a:xfrm>
                <a:off x="7983027" y="2137006"/>
                <a:ext cx="72351" cy="61913"/>
              </a:xfrm>
              <a:custGeom>
                <a:avLst/>
                <a:gdLst/>
                <a:ahLst/>
                <a:cxnLst/>
                <a:rect l="l" t="t" r="r" b="b"/>
                <a:pathLst>
                  <a:path w="1310" h="1121" extrusionOk="0">
                    <a:moveTo>
                      <a:pt x="563" y="294"/>
                    </a:moveTo>
                    <a:cubicBezTo>
                      <a:pt x="628" y="294"/>
                      <a:pt x="695" y="318"/>
                      <a:pt x="749" y="372"/>
                    </a:cubicBezTo>
                    <a:cubicBezTo>
                      <a:pt x="913" y="536"/>
                      <a:pt x="797" y="821"/>
                      <a:pt x="561" y="821"/>
                    </a:cubicBezTo>
                    <a:cubicBezTo>
                      <a:pt x="417" y="821"/>
                      <a:pt x="297" y="704"/>
                      <a:pt x="297" y="560"/>
                    </a:cubicBezTo>
                    <a:cubicBezTo>
                      <a:pt x="297" y="400"/>
                      <a:pt x="427" y="294"/>
                      <a:pt x="563" y="294"/>
                    </a:cubicBezTo>
                    <a:close/>
                    <a:moveTo>
                      <a:pt x="561" y="0"/>
                    </a:moveTo>
                    <a:cubicBezTo>
                      <a:pt x="252" y="0"/>
                      <a:pt x="0" y="248"/>
                      <a:pt x="0" y="560"/>
                    </a:cubicBezTo>
                    <a:cubicBezTo>
                      <a:pt x="0" y="897"/>
                      <a:pt x="278" y="1121"/>
                      <a:pt x="566" y="1121"/>
                    </a:cubicBezTo>
                    <a:cubicBezTo>
                      <a:pt x="704" y="1121"/>
                      <a:pt x="843" y="1070"/>
                      <a:pt x="957" y="957"/>
                    </a:cubicBezTo>
                    <a:cubicBezTo>
                      <a:pt x="1309" y="600"/>
                      <a:pt x="1061" y="0"/>
                      <a:pt x="5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7"/>
              <p:cNvSpPr/>
              <p:nvPr/>
            </p:nvSpPr>
            <p:spPr>
              <a:xfrm>
                <a:off x="6769513" y="299393"/>
                <a:ext cx="61968" cy="61747"/>
              </a:xfrm>
              <a:custGeom>
                <a:avLst/>
                <a:gdLst/>
                <a:ahLst/>
                <a:cxnLst/>
                <a:rect l="l" t="t" r="r" b="b"/>
                <a:pathLst>
                  <a:path w="1122" h="1118" extrusionOk="0">
                    <a:moveTo>
                      <a:pt x="561" y="293"/>
                    </a:moveTo>
                    <a:cubicBezTo>
                      <a:pt x="705" y="293"/>
                      <a:pt x="825" y="413"/>
                      <a:pt x="825" y="557"/>
                    </a:cubicBezTo>
                    <a:cubicBezTo>
                      <a:pt x="825" y="705"/>
                      <a:pt x="705" y="821"/>
                      <a:pt x="561" y="821"/>
                    </a:cubicBezTo>
                    <a:cubicBezTo>
                      <a:pt x="417" y="821"/>
                      <a:pt x="297" y="705"/>
                      <a:pt x="297" y="557"/>
                    </a:cubicBezTo>
                    <a:cubicBezTo>
                      <a:pt x="297" y="413"/>
                      <a:pt x="417" y="293"/>
                      <a:pt x="561" y="293"/>
                    </a:cubicBezTo>
                    <a:close/>
                    <a:moveTo>
                      <a:pt x="554" y="1"/>
                    </a:moveTo>
                    <a:cubicBezTo>
                      <a:pt x="249" y="1"/>
                      <a:pt x="1" y="251"/>
                      <a:pt x="1" y="557"/>
                    </a:cubicBezTo>
                    <a:cubicBezTo>
                      <a:pt x="1" y="865"/>
                      <a:pt x="253" y="1117"/>
                      <a:pt x="561" y="1117"/>
                    </a:cubicBezTo>
                    <a:cubicBezTo>
                      <a:pt x="869" y="1117"/>
                      <a:pt x="1122" y="865"/>
                      <a:pt x="1122" y="557"/>
                    </a:cubicBezTo>
                    <a:cubicBezTo>
                      <a:pt x="1122" y="249"/>
                      <a:pt x="869" y="1"/>
                      <a:pt x="561" y="1"/>
                    </a:cubicBezTo>
                    <a:cubicBezTo>
                      <a:pt x="559" y="1"/>
                      <a:pt x="556" y="1"/>
                      <a:pt x="5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7"/>
              <p:cNvSpPr/>
              <p:nvPr/>
            </p:nvSpPr>
            <p:spPr>
              <a:xfrm>
                <a:off x="6811985" y="339214"/>
                <a:ext cx="1266148" cy="1811765"/>
              </a:xfrm>
              <a:custGeom>
                <a:avLst/>
                <a:gdLst/>
                <a:ahLst/>
                <a:cxnLst/>
                <a:rect l="l" t="t" r="r" b="b"/>
                <a:pathLst>
                  <a:path w="22925" h="32804" extrusionOk="0">
                    <a:moveTo>
                      <a:pt x="208" y="0"/>
                    </a:moveTo>
                    <a:lnTo>
                      <a:pt x="0" y="208"/>
                    </a:lnTo>
                    <a:lnTo>
                      <a:pt x="7878" y="8090"/>
                    </a:lnTo>
                    <a:lnTo>
                      <a:pt x="7922" y="8134"/>
                    </a:lnTo>
                    <a:lnTo>
                      <a:pt x="14170" y="8134"/>
                    </a:lnTo>
                    <a:lnTo>
                      <a:pt x="22628" y="16592"/>
                    </a:lnTo>
                    <a:lnTo>
                      <a:pt x="22628" y="19058"/>
                    </a:lnTo>
                    <a:lnTo>
                      <a:pt x="17385" y="24301"/>
                    </a:lnTo>
                    <a:lnTo>
                      <a:pt x="17385" y="28860"/>
                    </a:lnTo>
                    <a:lnTo>
                      <a:pt x="21323" y="32803"/>
                    </a:lnTo>
                    <a:lnTo>
                      <a:pt x="21532" y="32595"/>
                    </a:lnTo>
                    <a:lnTo>
                      <a:pt x="17681" y="28740"/>
                    </a:lnTo>
                    <a:lnTo>
                      <a:pt x="17681" y="24425"/>
                    </a:lnTo>
                    <a:lnTo>
                      <a:pt x="22925" y="19182"/>
                    </a:lnTo>
                    <a:lnTo>
                      <a:pt x="22925" y="16468"/>
                    </a:lnTo>
                    <a:lnTo>
                      <a:pt x="14334" y="7878"/>
                    </a:lnTo>
                    <a:lnTo>
                      <a:pt x="14290" y="7838"/>
                    </a:lnTo>
                    <a:lnTo>
                      <a:pt x="8046" y="7838"/>
                    </a:lnTo>
                    <a:lnTo>
                      <a:pt x="20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7"/>
              <p:cNvSpPr/>
              <p:nvPr/>
            </p:nvSpPr>
            <p:spPr>
              <a:xfrm>
                <a:off x="7397589" y="777575"/>
                <a:ext cx="512976" cy="781781"/>
              </a:xfrm>
              <a:custGeom>
                <a:avLst/>
                <a:gdLst/>
                <a:ahLst/>
                <a:cxnLst/>
                <a:rect l="l" t="t" r="r" b="b"/>
                <a:pathLst>
                  <a:path w="9288" h="14155" extrusionOk="0">
                    <a:moveTo>
                      <a:pt x="81" y="1"/>
                    </a:moveTo>
                    <a:lnTo>
                      <a:pt x="1" y="85"/>
                    </a:lnTo>
                    <a:lnTo>
                      <a:pt x="5209" y="5292"/>
                    </a:lnTo>
                    <a:lnTo>
                      <a:pt x="5209" y="10160"/>
                    </a:lnTo>
                    <a:lnTo>
                      <a:pt x="9203" y="14155"/>
                    </a:lnTo>
                    <a:lnTo>
                      <a:pt x="9287" y="14071"/>
                    </a:lnTo>
                    <a:lnTo>
                      <a:pt x="5325" y="10108"/>
                    </a:lnTo>
                    <a:lnTo>
                      <a:pt x="5325" y="5244"/>
                    </a:lnTo>
                    <a:lnTo>
                      <a:pt x="8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7"/>
              <p:cNvSpPr/>
              <p:nvPr/>
            </p:nvSpPr>
            <p:spPr>
              <a:xfrm>
                <a:off x="7777847" y="1417359"/>
                <a:ext cx="273112" cy="431181"/>
              </a:xfrm>
              <a:custGeom>
                <a:avLst/>
                <a:gdLst/>
                <a:ahLst/>
                <a:cxnLst/>
                <a:rect l="l" t="t" r="r" b="b"/>
                <a:pathLst>
                  <a:path w="4945" h="7807" extrusionOk="0">
                    <a:moveTo>
                      <a:pt x="4824" y="1"/>
                    </a:moveTo>
                    <a:lnTo>
                      <a:pt x="4824" y="2899"/>
                    </a:lnTo>
                    <a:lnTo>
                      <a:pt x="1" y="7722"/>
                    </a:lnTo>
                    <a:lnTo>
                      <a:pt x="85" y="7806"/>
                    </a:lnTo>
                    <a:lnTo>
                      <a:pt x="4944" y="2951"/>
                    </a:lnTo>
                    <a:lnTo>
                      <a:pt x="494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94" name="Google Shape;194;p7"/>
          <p:cNvSpPr txBox="1">
            <a:spLocks noGrp="1"/>
          </p:cNvSpPr>
          <p:nvPr>
            <p:ph type="title"/>
          </p:nvPr>
        </p:nvSpPr>
        <p:spPr>
          <a:xfrm>
            <a:off x="945441" y="1323878"/>
            <a:ext cx="3442500" cy="14313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3000"/>
              <a:buNone/>
              <a:defRPr/>
            </a:lvl1pPr>
            <a:lvl2pPr lvl="1" algn="r" rtl="0">
              <a:spcBef>
                <a:spcPts val="0"/>
              </a:spcBef>
              <a:spcAft>
                <a:spcPts val="0"/>
              </a:spcAft>
              <a:buSzPts val="3600"/>
              <a:buNone/>
              <a:defRPr sz="3600"/>
            </a:lvl2pPr>
            <a:lvl3pPr lvl="2" algn="r" rtl="0">
              <a:spcBef>
                <a:spcPts val="0"/>
              </a:spcBef>
              <a:spcAft>
                <a:spcPts val="0"/>
              </a:spcAft>
              <a:buSzPts val="3600"/>
              <a:buNone/>
              <a:defRPr sz="3600"/>
            </a:lvl3pPr>
            <a:lvl4pPr lvl="3" algn="r" rtl="0">
              <a:spcBef>
                <a:spcPts val="0"/>
              </a:spcBef>
              <a:spcAft>
                <a:spcPts val="0"/>
              </a:spcAft>
              <a:buSzPts val="3600"/>
              <a:buNone/>
              <a:defRPr sz="3600"/>
            </a:lvl4pPr>
            <a:lvl5pPr lvl="4" algn="r" rtl="0">
              <a:spcBef>
                <a:spcPts val="0"/>
              </a:spcBef>
              <a:spcAft>
                <a:spcPts val="0"/>
              </a:spcAft>
              <a:buSzPts val="3600"/>
              <a:buNone/>
              <a:defRPr sz="3600"/>
            </a:lvl5pPr>
            <a:lvl6pPr lvl="5" algn="r" rtl="0">
              <a:spcBef>
                <a:spcPts val="0"/>
              </a:spcBef>
              <a:spcAft>
                <a:spcPts val="0"/>
              </a:spcAft>
              <a:buSzPts val="3600"/>
              <a:buNone/>
              <a:defRPr sz="3600"/>
            </a:lvl6pPr>
            <a:lvl7pPr lvl="6" algn="r" rtl="0">
              <a:spcBef>
                <a:spcPts val="0"/>
              </a:spcBef>
              <a:spcAft>
                <a:spcPts val="0"/>
              </a:spcAft>
              <a:buSzPts val="3600"/>
              <a:buNone/>
              <a:defRPr sz="3600"/>
            </a:lvl7pPr>
            <a:lvl8pPr lvl="7" algn="r" rtl="0">
              <a:spcBef>
                <a:spcPts val="0"/>
              </a:spcBef>
              <a:spcAft>
                <a:spcPts val="0"/>
              </a:spcAft>
              <a:buSzPts val="3600"/>
              <a:buNone/>
              <a:defRPr sz="3600"/>
            </a:lvl8pPr>
            <a:lvl9pPr lvl="8" algn="r" rtl="0">
              <a:spcBef>
                <a:spcPts val="0"/>
              </a:spcBef>
              <a:spcAft>
                <a:spcPts val="0"/>
              </a:spcAft>
              <a:buSzPts val="3600"/>
              <a:buNone/>
              <a:defRPr sz="3600"/>
            </a:lvl9pPr>
          </a:lstStyle>
          <a:p>
            <a:endParaRPr/>
          </a:p>
        </p:txBody>
      </p:sp>
      <p:sp>
        <p:nvSpPr>
          <p:cNvPr id="195" name="Google Shape;195;p7"/>
          <p:cNvSpPr txBox="1">
            <a:spLocks noGrp="1"/>
          </p:cNvSpPr>
          <p:nvPr>
            <p:ph type="subTitle" idx="1"/>
          </p:nvPr>
        </p:nvSpPr>
        <p:spPr>
          <a:xfrm>
            <a:off x="945450" y="2750728"/>
            <a:ext cx="3442500" cy="1076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96"/>
        <p:cNvGrpSpPr/>
        <p:nvPr/>
      </p:nvGrpSpPr>
      <p:grpSpPr>
        <a:xfrm>
          <a:off x="0" y="0"/>
          <a:ext cx="0" cy="0"/>
          <a:chOff x="0" y="0"/>
          <a:chExt cx="0" cy="0"/>
        </a:xfrm>
      </p:grpSpPr>
      <p:grpSp>
        <p:nvGrpSpPr>
          <p:cNvPr id="197" name="Google Shape;197;p8"/>
          <p:cNvGrpSpPr/>
          <p:nvPr/>
        </p:nvGrpSpPr>
        <p:grpSpPr>
          <a:xfrm>
            <a:off x="-1897800" y="-564139"/>
            <a:ext cx="12137626" cy="7877286"/>
            <a:chOff x="-1897800" y="-564139"/>
            <a:chExt cx="12137626" cy="7877286"/>
          </a:xfrm>
        </p:grpSpPr>
        <p:sp>
          <p:nvSpPr>
            <p:cNvPr id="198" name="Google Shape;198;p8"/>
            <p:cNvSpPr/>
            <p:nvPr/>
          </p:nvSpPr>
          <p:spPr>
            <a:xfrm flipH="1">
              <a:off x="6899664" y="-444798"/>
              <a:ext cx="3031826" cy="2004580"/>
            </a:xfrm>
            <a:custGeom>
              <a:avLst/>
              <a:gdLst/>
              <a:ahLst/>
              <a:cxnLst/>
              <a:rect l="l" t="t" r="r" b="b"/>
              <a:pathLst>
                <a:path w="24054" h="15904" extrusionOk="0">
                  <a:moveTo>
                    <a:pt x="17228" y="0"/>
                  </a:moveTo>
                  <a:lnTo>
                    <a:pt x="9955" y="7274"/>
                  </a:lnTo>
                  <a:lnTo>
                    <a:pt x="6725" y="7274"/>
                  </a:lnTo>
                  <a:lnTo>
                    <a:pt x="2610" y="11384"/>
                  </a:lnTo>
                  <a:lnTo>
                    <a:pt x="2610" y="13298"/>
                  </a:lnTo>
                  <a:lnTo>
                    <a:pt x="0" y="15904"/>
                  </a:lnTo>
                  <a:lnTo>
                    <a:pt x="7093" y="15904"/>
                  </a:lnTo>
                  <a:lnTo>
                    <a:pt x="12993" y="10003"/>
                  </a:lnTo>
                  <a:lnTo>
                    <a:pt x="15207" y="10003"/>
                  </a:lnTo>
                  <a:lnTo>
                    <a:pt x="19494" y="5716"/>
                  </a:lnTo>
                  <a:lnTo>
                    <a:pt x="19494" y="4560"/>
                  </a:lnTo>
                  <a:lnTo>
                    <a:pt x="2405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8"/>
            <p:cNvSpPr/>
            <p:nvPr/>
          </p:nvSpPr>
          <p:spPr>
            <a:xfrm>
              <a:off x="-1897800" y="1636082"/>
              <a:ext cx="6322101" cy="5677064"/>
            </a:xfrm>
            <a:custGeom>
              <a:avLst/>
              <a:gdLst/>
              <a:ahLst/>
              <a:cxnLst/>
              <a:rect l="l" t="t" r="r" b="b"/>
              <a:pathLst>
                <a:path w="71519" h="64222" extrusionOk="0">
                  <a:moveTo>
                    <a:pt x="160" y="0"/>
                  </a:moveTo>
                  <a:lnTo>
                    <a:pt x="0" y="160"/>
                  </a:lnTo>
                  <a:lnTo>
                    <a:pt x="26919" y="27079"/>
                  </a:lnTo>
                  <a:lnTo>
                    <a:pt x="26919" y="27956"/>
                  </a:lnTo>
                  <a:lnTo>
                    <a:pt x="30762" y="31798"/>
                  </a:lnTo>
                  <a:lnTo>
                    <a:pt x="32743" y="31798"/>
                  </a:lnTo>
                  <a:lnTo>
                    <a:pt x="38031" y="37086"/>
                  </a:lnTo>
                  <a:lnTo>
                    <a:pt x="44224" y="37086"/>
                  </a:lnTo>
                  <a:lnTo>
                    <a:pt x="71359" y="64221"/>
                  </a:lnTo>
                  <a:lnTo>
                    <a:pt x="71519" y="64061"/>
                  </a:lnTo>
                  <a:lnTo>
                    <a:pt x="42046" y="34588"/>
                  </a:lnTo>
                  <a:lnTo>
                    <a:pt x="42046" y="33035"/>
                  </a:lnTo>
                  <a:lnTo>
                    <a:pt x="38359" y="29353"/>
                  </a:lnTo>
                  <a:lnTo>
                    <a:pt x="35465" y="29353"/>
                  </a:lnTo>
                  <a:lnTo>
                    <a:pt x="28949" y="22836"/>
                  </a:lnTo>
                  <a:lnTo>
                    <a:pt x="22993" y="22836"/>
                  </a:lnTo>
                  <a:lnTo>
                    <a:pt x="16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0" name="Google Shape;200;p8"/>
            <p:cNvGrpSpPr/>
            <p:nvPr/>
          </p:nvGrpSpPr>
          <p:grpSpPr>
            <a:xfrm>
              <a:off x="2033644" y="4281755"/>
              <a:ext cx="618213" cy="306426"/>
              <a:chOff x="5989375" y="1843575"/>
              <a:chExt cx="136525" cy="67675"/>
            </a:xfrm>
          </p:grpSpPr>
          <p:sp>
            <p:nvSpPr>
              <p:cNvPr id="201" name="Google Shape;201;p8"/>
              <p:cNvSpPr/>
              <p:nvPr/>
            </p:nvSpPr>
            <p:spPr>
              <a:xfrm>
                <a:off x="6047225" y="1843575"/>
                <a:ext cx="20525" cy="20550"/>
              </a:xfrm>
              <a:custGeom>
                <a:avLst/>
                <a:gdLst/>
                <a:ahLst/>
                <a:cxnLst/>
                <a:rect l="l" t="t" r="r" b="b"/>
                <a:pathLst>
                  <a:path w="821" h="822" extrusionOk="0">
                    <a:moveTo>
                      <a:pt x="709" y="0"/>
                    </a:moveTo>
                    <a:lnTo>
                      <a:pt x="0" y="709"/>
                    </a:lnTo>
                    <a:lnTo>
                      <a:pt x="112" y="821"/>
                    </a:lnTo>
                    <a:lnTo>
                      <a:pt x="821" y="113"/>
                    </a:lnTo>
                    <a:lnTo>
                      <a:pt x="70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8"/>
              <p:cNvSpPr/>
              <p:nvPr/>
            </p:nvSpPr>
            <p:spPr>
              <a:xfrm>
                <a:off x="6047225" y="1843575"/>
                <a:ext cx="20525" cy="20550"/>
              </a:xfrm>
              <a:custGeom>
                <a:avLst/>
                <a:gdLst/>
                <a:ahLst/>
                <a:cxnLst/>
                <a:rect l="l" t="t" r="r" b="b"/>
                <a:pathLst>
                  <a:path w="821" h="822" extrusionOk="0">
                    <a:moveTo>
                      <a:pt x="112" y="0"/>
                    </a:moveTo>
                    <a:lnTo>
                      <a:pt x="0" y="113"/>
                    </a:lnTo>
                    <a:lnTo>
                      <a:pt x="709" y="821"/>
                    </a:lnTo>
                    <a:lnTo>
                      <a:pt x="821" y="709"/>
                    </a:lnTo>
                    <a:lnTo>
                      <a:pt x="11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8"/>
              <p:cNvSpPr/>
              <p:nvPr/>
            </p:nvSpPr>
            <p:spPr>
              <a:xfrm>
                <a:off x="5989475" y="1843675"/>
                <a:ext cx="20650" cy="20550"/>
              </a:xfrm>
              <a:custGeom>
                <a:avLst/>
                <a:gdLst/>
                <a:ahLst/>
                <a:cxnLst/>
                <a:rect l="l" t="t" r="r" b="b"/>
                <a:pathLst>
                  <a:path w="826" h="822" extrusionOk="0">
                    <a:moveTo>
                      <a:pt x="713" y="0"/>
                    </a:moveTo>
                    <a:lnTo>
                      <a:pt x="1" y="709"/>
                    </a:lnTo>
                    <a:lnTo>
                      <a:pt x="113" y="821"/>
                    </a:lnTo>
                    <a:lnTo>
                      <a:pt x="825" y="113"/>
                    </a:lnTo>
                    <a:lnTo>
                      <a:pt x="71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8"/>
              <p:cNvSpPr/>
              <p:nvPr/>
            </p:nvSpPr>
            <p:spPr>
              <a:xfrm>
                <a:off x="5989375" y="1843575"/>
                <a:ext cx="20650" cy="20550"/>
              </a:xfrm>
              <a:custGeom>
                <a:avLst/>
                <a:gdLst/>
                <a:ahLst/>
                <a:cxnLst/>
                <a:rect l="l" t="t" r="r" b="b"/>
                <a:pathLst>
                  <a:path w="826" h="822" extrusionOk="0">
                    <a:moveTo>
                      <a:pt x="117" y="0"/>
                    </a:moveTo>
                    <a:lnTo>
                      <a:pt x="1" y="113"/>
                    </a:lnTo>
                    <a:lnTo>
                      <a:pt x="713" y="821"/>
                    </a:lnTo>
                    <a:lnTo>
                      <a:pt x="825" y="709"/>
                    </a:lnTo>
                    <a:lnTo>
                      <a:pt x="11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8"/>
              <p:cNvSpPr/>
              <p:nvPr/>
            </p:nvSpPr>
            <p:spPr>
              <a:xfrm>
                <a:off x="6105350" y="1890600"/>
                <a:ext cx="20550" cy="20650"/>
              </a:xfrm>
              <a:custGeom>
                <a:avLst/>
                <a:gdLst/>
                <a:ahLst/>
                <a:cxnLst/>
                <a:rect l="l" t="t" r="r" b="b"/>
                <a:pathLst>
                  <a:path w="822" h="826" extrusionOk="0">
                    <a:moveTo>
                      <a:pt x="709" y="1"/>
                    </a:moveTo>
                    <a:lnTo>
                      <a:pt x="1" y="713"/>
                    </a:lnTo>
                    <a:lnTo>
                      <a:pt x="113" y="825"/>
                    </a:lnTo>
                    <a:lnTo>
                      <a:pt x="821" y="113"/>
                    </a:lnTo>
                    <a:lnTo>
                      <a:pt x="70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8"/>
              <p:cNvSpPr/>
              <p:nvPr/>
            </p:nvSpPr>
            <p:spPr>
              <a:xfrm>
                <a:off x="6105350" y="1890600"/>
                <a:ext cx="20550" cy="20650"/>
              </a:xfrm>
              <a:custGeom>
                <a:avLst/>
                <a:gdLst/>
                <a:ahLst/>
                <a:cxnLst/>
                <a:rect l="l" t="t" r="r" b="b"/>
                <a:pathLst>
                  <a:path w="822" h="826" extrusionOk="0">
                    <a:moveTo>
                      <a:pt x="113" y="1"/>
                    </a:moveTo>
                    <a:lnTo>
                      <a:pt x="1" y="113"/>
                    </a:lnTo>
                    <a:lnTo>
                      <a:pt x="709" y="825"/>
                    </a:lnTo>
                    <a:lnTo>
                      <a:pt x="821" y="709"/>
                    </a:lnTo>
                    <a:lnTo>
                      <a:pt x="11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8"/>
              <p:cNvSpPr/>
              <p:nvPr/>
            </p:nvSpPr>
            <p:spPr>
              <a:xfrm>
                <a:off x="6047525" y="1890600"/>
                <a:ext cx="20625" cy="20650"/>
              </a:xfrm>
              <a:custGeom>
                <a:avLst/>
                <a:gdLst/>
                <a:ahLst/>
                <a:cxnLst/>
                <a:rect l="l" t="t" r="r" b="b"/>
                <a:pathLst>
                  <a:path w="825" h="826" extrusionOk="0">
                    <a:moveTo>
                      <a:pt x="713" y="1"/>
                    </a:moveTo>
                    <a:lnTo>
                      <a:pt x="0" y="709"/>
                    </a:lnTo>
                    <a:lnTo>
                      <a:pt x="116" y="825"/>
                    </a:lnTo>
                    <a:lnTo>
                      <a:pt x="825" y="113"/>
                    </a:lnTo>
                    <a:lnTo>
                      <a:pt x="71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8"/>
              <p:cNvSpPr/>
              <p:nvPr/>
            </p:nvSpPr>
            <p:spPr>
              <a:xfrm>
                <a:off x="6047525" y="1890600"/>
                <a:ext cx="20625" cy="20650"/>
              </a:xfrm>
              <a:custGeom>
                <a:avLst/>
                <a:gdLst/>
                <a:ahLst/>
                <a:cxnLst/>
                <a:rect l="l" t="t" r="r" b="b"/>
                <a:pathLst>
                  <a:path w="825" h="826" extrusionOk="0">
                    <a:moveTo>
                      <a:pt x="112" y="1"/>
                    </a:moveTo>
                    <a:lnTo>
                      <a:pt x="0" y="113"/>
                    </a:lnTo>
                    <a:lnTo>
                      <a:pt x="713" y="825"/>
                    </a:lnTo>
                    <a:lnTo>
                      <a:pt x="825" y="709"/>
                    </a:lnTo>
                    <a:lnTo>
                      <a:pt x="11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9" name="Google Shape;209;p8"/>
            <p:cNvGrpSpPr/>
            <p:nvPr/>
          </p:nvGrpSpPr>
          <p:grpSpPr>
            <a:xfrm>
              <a:off x="726170" y="3312113"/>
              <a:ext cx="1228886" cy="2188720"/>
              <a:chOff x="8389396" y="1055350"/>
              <a:chExt cx="1228886" cy="2188720"/>
            </a:xfrm>
          </p:grpSpPr>
          <p:sp>
            <p:nvSpPr>
              <p:cNvPr id="210" name="Google Shape;210;p8"/>
              <p:cNvSpPr/>
              <p:nvPr/>
            </p:nvSpPr>
            <p:spPr>
              <a:xfrm>
                <a:off x="8421616" y="1130946"/>
                <a:ext cx="1196665" cy="2113124"/>
              </a:xfrm>
              <a:custGeom>
                <a:avLst/>
                <a:gdLst/>
                <a:ahLst/>
                <a:cxnLst/>
                <a:rect l="l" t="t" r="r" b="b"/>
                <a:pathLst>
                  <a:path w="9972" h="17609" extrusionOk="0">
                    <a:moveTo>
                      <a:pt x="1" y="0"/>
                    </a:moveTo>
                    <a:lnTo>
                      <a:pt x="1" y="4948"/>
                    </a:lnTo>
                    <a:lnTo>
                      <a:pt x="9720" y="14670"/>
                    </a:lnTo>
                    <a:lnTo>
                      <a:pt x="9720" y="17608"/>
                    </a:lnTo>
                    <a:lnTo>
                      <a:pt x="9972" y="17608"/>
                    </a:lnTo>
                    <a:lnTo>
                      <a:pt x="9972" y="14566"/>
                    </a:lnTo>
                    <a:lnTo>
                      <a:pt x="249" y="4843"/>
                    </a:lnTo>
                    <a:lnTo>
                      <a:pt x="24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8"/>
              <p:cNvSpPr/>
              <p:nvPr/>
            </p:nvSpPr>
            <p:spPr>
              <a:xfrm>
                <a:off x="8389396" y="1055350"/>
                <a:ext cx="95651" cy="95575"/>
              </a:xfrm>
              <a:custGeom>
                <a:avLst/>
                <a:gdLst/>
                <a:ahLst/>
                <a:cxnLst/>
                <a:rect l="l" t="t" r="r" b="b"/>
                <a:pathLst>
                  <a:path w="1374" h="1373" extrusionOk="0">
                    <a:moveTo>
                      <a:pt x="689" y="364"/>
                    </a:moveTo>
                    <a:cubicBezTo>
                      <a:pt x="866" y="364"/>
                      <a:pt x="1010" y="508"/>
                      <a:pt x="1014" y="684"/>
                    </a:cubicBezTo>
                    <a:cubicBezTo>
                      <a:pt x="1014" y="865"/>
                      <a:pt x="866" y="1009"/>
                      <a:pt x="689" y="1009"/>
                    </a:cubicBezTo>
                    <a:cubicBezTo>
                      <a:pt x="509" y="1009"/>
                      <a:pt x="365" y="865"/>
                      <a:pt x="365" y="684"/>
                    </a:cubicBezTo>
                    <a:cubicBezTo>
                      <a:pt x="365" y="508"/>
                      <a:pt x="509" y="364"/>
                      <a:pt x="689" y="364"/>
                    </a:cubicBezTo>
                    <a:close/>
                    <a:moveTo>
                      <a:pt x="689" y="0"/>
                    </a:moveTo>
                    <a:cubicBezTo>
                      <a:pt x="309" y="0"/>
                      <a:pt x="1" y="308"/>
                      <a:pt x="1" y="684"/>
                    </a:cubicBezTo>
                    <a:cubicBezTo>
                      <a:pt x="1" y="1065"/>
                      <a:pt x="309" y="1373"/>
                      <a:pt x="689" y="1373"/>
                    </a:cubicBezTo>
                    <a:cubicBezTo>
                      <a:pt x="1066" y="1373"/>
                      <a:pt x="1374" y="1065"/>
                      <a:pt x="1374" y="684"/>
                    </a:cubicBezTo>
                    <a:cubicBezTo>
                      <a:pt x="1374" y="308"/>
                      <a:pt x="1066" y="0"/>
                      <a:pt x="6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2" name="Google Shape;212;p8"/>
            <p:cNvSpPr/>
            <p:nvPr/>
          </p:nvSpPr>
          <p:spPr>
            <a:xfrm>
              <a:off x="6877775" y="3554813"/>
              <a:ext cx="3075605" cy="2033485"/>
            </a:xfrm>
            <a:custGeom>
              <a:avLst/>
              <a:gdLst/>
              <a:ahLst/>
              <a:cxnLst/>
              <a:rect l="l" t="t" r="r" b="b"/>
              <a:pathLst>
                <a:path w="24054" h="15904" extrusionOk="0">
                  <a:moveTo>
                    <a:pt x="17228" y="0"/>
                  </a:moveTo>
                  <a:lnTo>
                    <a:pt x="9955" y="7274"/>
                  </a:lnTo>
                  <a:lnTo>
                    <a:pt x="6725" y="7274"/>
                  </a:lnTo>
                  <a:lnTo>
                    <a:pt x="2610" y="11384"/>
                  </a:lnTo>
                  <a:lnTo>
                    <a:pt x="2610" y="13298"/>
                  </a:lnTo>
                  <a:lnTo>
                    <a:pt x="0" y="15904"/>
                  </a:lnTo>
                  <a:lnTo>
                    <a:pt x="7093" y="15904"/>
                  </a:lnTo>
                  <a:lnTo>
                    <a:pt x="12993" y="10003"/>
                  </a:lnTo>
                  <a:lnTo>
                    <a:pt x="15207" y="10003"/>
                  </a:lnTo>
                  <a:lnTo>
                    <a:pt x="19494" y="5716"/>
                  </a:lnTo>
                  <a:lnTo>
                    <a:pt x="19494" y="4560"/>
                  </a:lnTo>
                  <a:lnTo>
                    <a:pt x="2405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3" name="Google Shape;213;p8"/>
            <p:cNvGrpSpPr/>
            <p:nvPr/>
          </p:nvGrpSpPr>
          <p:grpSpPr>
            <a:xfrm rot="5400000" flipH="1">
              <a:off x="8547291" y="741426"/>
              <a:ext cx="1228900" cy="2156171"/>
              <a:chOff x="455034" y="-121633"/>
              <a:chExt cx="629947" cy="1105275"/>
            </a:xfrm>
          </p:grpSpPr>
          <p:sp>
            <p:nvSpPr>
              <p:cNvPr id="214" name="Google Shape;214;p8"/>
              <p:cNvSpPr/>
              <p:nvPr/>
            </p:nvSpPr>
            <p:spPr>
              <a:xfrm>
                <a:off x="1007193" y="917077"/>
                <a:ext cx="77788" cy="66565"/>
              </a:xfrm>
              <a:custGeom>
                <a:avLst/>
                <a:gdLst/>
                <a:ahLst/>
                <a:cxnLst/>
                <a:rect l="l" t="t" r="r" b="b"/>
                <a:pathLst>
                  <a:path w="1310" h="1121" extrusionOk="0">
                    <a:moveTo>
                      <a:pt x="563" y="294"/>
                    </a:moveTo>
                    <a:cubicBezTo>
                      <a:pt x="628" y="294"/>
                      <a:pt x="695" y="318"/>
                      <a:pt x="749" y="372"/>
                    </a:cubicBezTo>
                    <a:cubicBezTo>
                      <a:pt x="913" y="536"/>
                      <a:pt x="797" y="821"/>
                      <a:pt x="561" y="821"/>
                    </a:cubicBezTo>
                    <a:cubicBezTo>
                      <a:pt x="417" y="821"/>
                      <a:pt x="297" y="704"/>
                      <a:pt x="297" y="560"/>
                    </a:cubicBezTo>
                    <a:cubicBezTo>
                      <a:pt x="297" y="400"/>
                      <a:pt x="427" y="294"/>
                      <a:pt x="563" y="294"/>
                    </a:cubicBezTo>
                    <a:close/>
                    <a:moveTo>
                      <a:pt x="561" y="0"/>
                    </a:moveTo>
                    <a:cubicBezTo>
                      <a:pt x="252" y="0"/>
                      <a:pt x="0" y="248"/>
                      <a:pt x="0" y="560"/>
                    </a:cubicBezTo>
                    <a:cubicBezTo>
                      <a:pt x="0" y="897"/>
                      <a:pt x="278" y="1121"/>
                      <a:pt x="566" y="1121"/>
                    </a:cubicBezTo>
                    <a:cubicBezTo>
                      <a:pt x="704" y="1121"/>
                      <a:pt x="843" y="1070"/>
                      <a:pt x="957" y="957"/>
                    </a:cubicBezTo>
                    <a:cubicBezTo>
                      <a:pt x="1309" y="600"/>
                      <a:pt x="1061" y="0"/>
                      <a:pt x="5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8"/>
              <p:cNvSpPr/>
              <p:nvPr/>
            </p:nvSpPr>
            <p:spPr>
              <a:xfrm>
                <a:off x="455034" y="-121633"/>
                <a:ext cx="592137" cy="1045622"/>
              </a:xfrm>
              <a:custGeom>
                <a:avLst/>
                <a:gdLst/>
                <a:ahLst/>
                <a:cxnLst/>
                <a:rect l="l" t="t" r="r" b="b"/>
                <a:pathLst>
                  <a:path w="9972" h="17609" extrusionOk="0">
                    <a:moveTo>
                      <a:pt x="1" y="0"/>
                    </a:moveTo>
                    <a:lnTo>
                      <a:pt x="1" y="4948"/>
                    </a:lnTo>
                    <a:lnTo>
                      <a:pt x="9720" y="14670"/>
                    </a:lnTo>
                    <a:lnTo>
                      <a:pt x="9720" y="17608"/>
                    </a:lnTo>
                    <a:lnTo>
                      <a:pt x="9972" y="17608"/>
                    </a:lnTo>
                    <a:lnTo>
                      <a:pt x="9972" y="14566"/>
                    </a:lnTo>
                    <a:lnTo>
                      <a:pt x="249" y="4843"/>
                    </a:lnTo>
                    <a:lnTo>
                      <a:pt x="24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6" name="Google Shape;216;p8"/>
            <p:cNvGrpSpPr/>
            <p:nvPr/>
          </p:nvGrpSpPr>
          <p:grpSpPr>
            <a:xfrm rot="5400000" flipH="1">
              <a:off x="8103897" y="2323328"/>
              <a:ext cx="471865" cy="38050"/>
              <a:chOff x="6298452" y="2390050"/>
              <a:chExt cx="140725" cy="11350"/>
            </a:xfrm>
          </p:grpSpPr>
          <p:sp>
            <p:nvSpPr>
              <p:cNvPr id="217" name="Google Shape;217;p8"/>
              <p:cNvSpPr/>
              <p:nvPr/>
            </p:nvSpPr>
            <p:spPr>
              <a:xfrm>
                <a:off x="6298452" y="2390050"/>
                <a:ext cx="70375" cy="11350"/>
              </a:xfrm>
              <a:custGeom>
                <a:avLst/>
                <a:gdLst/>
                <a:ahLst/>
                <a:cxnLst/>
                <a:rect l="l" t="t" r="r" b="b"/>
                <a:pathLst>
                  <a:path w="2815" h="454" extrusionOk="0">
                    <a:moveTo>
                      <a:pt x="1" y="1"/>
                    </a:moveTo>
                    <a:lnTo>
                      <a:pt x="1" y="453"/>
                    </a:lnTo>
                    <a:lnTo>
                      <a:pt x="2815" y="453"/>
                    </a:lnTo>
                    <a:lnTo>
                      <a:pt x="28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8"/>
              <p:cNvSpPr/>
              <p:nvPr/>
            </p:nvSpPr>
            <p:spPr>
              <a:xfrm>
                <a:off x="6382427" y="2390050"/>
                <a:ext cx="35150" cy="11350"/>
              </a:xfrm>
              <a:custGeom>
                <a:avLst/>
                <a:gdLst/>
                <a:ahLst/>
                <a:cxnLst/>
                <a:rect l="l" t="t" r="r" b="b"/>
                <a:pathLst>
                  <a:path w="1406" h="454" extrusionOk="0">
                    <a:moveTo>
                      <a:pt x="0" y="1"/>
                    </a:moveTo>
                    <a:lnTo>
                      <a:pt x="0" y="453"/>
                    </a:lnTo>
                    <a:lnTo>
                      <a:pt x="1405" y="453"/>
                    </a:lnTo>
                    <a:lnTo>
                      <a:pt x="14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8"/>
              <p:cNvSpPr/>
              <p:nvPr/>
            </p:nvSpPr>
            <p:spPr>
              <a:xfrm>
                <a:off x="6427952" y="2390050"/>
                <a:ext cx="11225" cy="11350"/>
              </a:xfrm>
              <a:custGeom>
                <a:avLst/>
                <a:gdLst/>
                <a:ahLst/>
                <a:cxnLst/>
                <a:rect l="l" t="t" r="r" b="b"/>
                <a:pathLst>
                  <a:path w="449" h="454" extrusionOk="0">
                    <a:moveTo>
                      <a:pt x="1" y="1"/>
                    </a:moveTo>
                    <a:lnTo>
                      <a:pt x="1" y="453"/>
                    </a:lnTo>
                    <a:lnTo>
                      <a:pt x="449" y="453"/>
                    </a:lnTo>
                    <a:lnTo>
                      <a:pt x="4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0" name="Google Shape;220;p8"/>
            <p:cNvGrpSpPr/>
            <p:nvPr/>
          </p:nvGrpSpPr>
          <p:grpSpPr>
            <a:xfrm rot="5400000">
              <a:off x="5977384" y="2664541"/>
              <a:ext cx="2375896" cy="3296652"/>
              <a:chOff x="2132995" y="960308"/>
              <a:chExt cx="496177" cy="688438"/>
            </a:xfrm>
          </p:grpSpPr>
          <p:sp>
            <p:nvSpPr>
              <p:cNvPr id="221" name="Google Shape;221;p8"/>
              <p:cNvSpPr/>
              <p:nvPr/>
            </p:nvSpPr>
            <p:spPr>
              <a:xfrm>
                <a:off x="2143863" y="977753"/>
                <a:ext cx="473252" cy="659302"/>
              </a:xfrm>
              <a:custGeom>
                <a:avLst/>
                <a:gdLst/>
                <a:ahLst/>
                <a:cxnLst/>
                <a:rect l="l" t="t" r="r" b="b"/>
                <a:pathLst>
                  <a:path w="10363" h="14437" extrusionOk="0">
                    <a:moveTo>
                      <a:pt x="1" y="1"/>
                    </a:moveTo>
                    <a:lnTo>
                      <a:pt x="1" y="2663"/>
                    </a:lnTo>
                    <a:lnTo>
                      <a:pt x="4926" y="2663"/>
                    </a:lnTo>
                    <a:lnTo>
                      <a:pt x="7972" y="5709"/>
                    </a:lnTo>
                    <a:lnTo>
                      <a:pt x="7972" y="12123"/>
                    </a:lnTo>
                    <a:lnTo>
                      <a:pt x="10286" y="14437"/>
                    </a:lnTo>
                    <a:lnTo>
                      <a:pt x="10362" y="14352"/>
                    </a:lnTo>
                    <a:lnTo>
                      <a:pt x="8083" y="12081"/>
                    </a:lnTo>
                    <a:lnTo>
                      <a:pt x="8083" y="5658"/>
                    </a:lnTo>
                    <a:lnTo>
                      <a:pt x="4995" y="2561"/>
                    </a:lnTo>
                    <a:lnTo>
                      <a:pt x="4978" y="2544"/>
                    </a:lnTo>
                    <a:lnTo>
                      <a:pt x="120" y="2544"/>
                    </a:lnTo>
                    <a:lnTo>
                      <a:pt x="12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8"/>
              <p:cNvSpPr/>
              <p:nvPr/>
            </p:nvSpPr>
            <p:spPr>
              <a:xfrm>
                <a:off x="2401063" y="1126948"/>
                <a:ext cx="81608" cy="81608"/>
              </a:xfrm>
              <a:custGeom>
                <a:avLst/>
                <a:gdLst/>
                <a:ahLst/>
                <a:cxnLst/>
                <a:rect l="l" t="t" r="r" b="b"/>
                <a:pathLst>
                  <a:path w="1787" h="1787" extrusionOk="0">
                    <a:moveTo>
                      <a:pt x="1" y="0"/>
                    </a:moveTo>
                    <a:lnTo>
                      <a:pt x="1" y="511"/>
                    </a:lnTo>
                    <a:lnTo>
                      <a:pt x="639" y="1149"/>
                    </a:lnTo>
                    <a:lnTo>
                      <a:pt x="1277" y="1787"/>
                    </a:lnTo>
                    <a:lnTo>
                      <a:pt x="1787" y="1787"/>
                    </a:lnTo>
                    <a:lnTo>
                      <a:pt x="894" y="894"/>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8"/>
              <p:cNvSpPr/>
              <p:nvPr/>
            </p:nvSpPr>
            <p:spPr>
              <a:xfrm>
                <a:off x="2132995" y="960308"/>
                <a:ext cx="23610" cy="20231"/>
              </a:xfrm>
              <a:custGeom>
                <a:avLst/>
                <a:gdLst/>
                <a:ahLst/>
                <a:cxnLst/>
                <a:rect l="l" t="t" r="r" b="b"/>
                <a:pathLst>
                  <a:path w="517" h="443" extrusionOk="0">
                    <a:moveTo>
                      <a:pt x="298" y="119"/>
                    </a:moveTo>
                    <a:cubicBezTo>
                      <a:pt x="409" y="145"/>
                      <a:pt x="409" y="298"/>
                      <a:pt x="298" y="332"/>
                    </a:cubicBezTo>
                    <a:cubicBezTo>
                      <a:pt x="196" y="298"/>
                      <a:pt x="196" y="145"/>
                      <a:pt x="298" y="119"/>
                    </a:cubicBezTo>
                    <a:close/>
                    <a:moveTo>
                      <a:pt x="295" y="0"/>
                    </a:moveTo>
                    <a:cubicBezTo>
                      <a:pt x="240" y="0"/>
                      <a:pt x="184" y="21"/>
                      <a:pt x="137" y="68"/>
                    </a:cubicBezTo>
                    <a:cubicBezTo>
                      <a:pt x="1" y="204"/>
                      <a:pt x="103" y="442"/>
                      <a:pt x="298" y="442"/>
                    </a:cubicBezTo>
                    <a:cubicBezTo>
                      <a:pt x="418" y="434"/>
                      <a:pt x="511" y="340"/>
                      <a:pt x="511" y="230"/>
                    </a:cubicBezTo>
                    <a:cubicBezTo>
                      <a:pt x="517" y="92"/>
                      <a:pt x="410" y="0"/>
                      <a:pt x="2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8"/>
              <p:cNvSpPr/>
              <p:nvPr/>
            </p:nvSpPr>
            <p:spPr>
              <a:xfrm>
                <a:off x="2605425" y="1628651"/>
                <a:ext cx="23747" cy="20094"/>
              </a:xfrm>
              <a:custGeom>
                <a:avLst/>
                <a:gdLst/>
                <a:ahLst/>
                <a:cxnLst/>
                <a:rect l="l" t="t" r="r" b="b"/>
                <a:pathLst>
                  <a:path w="520" h="440" extrusionOk="0">
                    <a:moveTo>
                      <a:pt x="298" y="116"/>
                    </a:moveTo>
                    <a:cubicBezTo>
                      <a:pt x="358" y="116"/>
                      <a:pt x="409" y="167"/>
                      <a:pt x="400" y="227"/>
                    </a:cubicBezTo>
                    <a:cubicBezTo>
                      <a:pt x="400" y="290"/>
                      <a:pt x="348" y="331"/>
                      <a:pt x="294" y="331"/>
                    </a:cubicBezTo>
                    <a:cubicBezTo>
                      <a:pt x="269" y="331"/>
                      <a:pt x="243" y="322"/>
                      <a:pt x="221" y="303"/>
                    </a:cubicBezTo>
                    <a:cubicBezTo>
                      <a:pt x="153" y="235"/>
                      <a:pt x="204" y="116"/>
                      <a:pt x="298" y="116"/>
                    </a:cubicBezTo>
                    <a:close/>
                    <a:moveTo>
                      <a:pt x="299" y="1"/>
                    </a:moveTo>
                    <a:cubicBezTo>
                      <a:pt x="244" y="1"/>
                      <a:pt x="189" y="21"/>
                      <a:pt x="145" y="65"/>
                    </a:cubicBezTo>
                    <a:cubicBezTo>
                      <a:pt x="0" y="201"/>
                      <a:pt x="102" y="439"/>
                      <a:pt x="298" y="439"/>
                    </a:cubicBezTo>
                    <a:cubicBezTo>
                      <a:pt x="417" y="439"/>
                      <a:pt x="519" y="337"/>
                      <a:pt x="519" y="218"/>
                    </a:cubicBezTo>
                    <a:cubicBezTo>
                      <a:pt x="519" y="86"/>
                      <a:pt x="411" y="1"/>
                      <a:pt x="2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8"/>
              <p:cNvSpPr/>
              <p:nvPr/>
            </p:nvSpPr>
            <p:spPr>
              <a:xfrm>
                <a:off x="2145827" y="1025155"/>
                <a:ext cx="122024" cy="71515"/>
              </a:xfrm>
              <a:custGeom>
                <a:avLst/>
                <a:gdLst/>
                <a:ahLst/>
                <a:cxnLst/>
                <a:rect l="l" t="t" r="r" b="b"/>
                <a:pathLst>
                  <a:path w="2672" h="1566" extrusionOk="0">
                    <a:moveTo>
                      <a:pt x="34" y="1"/>
                    </a:moveTo>
                    <a:lnTo>
                      <a:pt x="0" y="26"/>
                    </a:lnTo>
                    <a:lnTo>
                      <a:pt x="800" y="826"/>
                    </a:lnTo>
                    <a:lnTo>
                      <a:pt x="1898" y="826"/>
                    </a:lnTo>
                    <a:lnTo>
                      <a:pt x="2638" y="1566"/>
                    </a:lnTo>
                    <a:lnTo>
                      <a:pt x="2672" y="1532"/>
                    </a:lnTo>
                    <a:lnTo>
                      <a:pt x="1923" y="783"/>
                    </a:lnTo>
                    <a:lnTo>
                      <a:pt x="817" y="783"/>
                    </a:lnTo>
                    <a:lnTo>
                      <a:pt x="3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6" name="Google Shape;226;p8"/>
            <p:cNvGrpSpPr/>
            <p:nvPr/>
          </p:nvGrpSpPr>
          <p:grpSpPr>
            <a:xfrm>
              <a:off x="1592506" y="555320"/>
              <a:ext cx="457201" cy="78377"/>
              <a:chOff x="3029245" y="907035"/>
              <a:chExt cx="129011" cy="22560"/>
            </a:xfrm>
          </p:grpSpPr>
          <p:sp>
            <p:nvSpPr>
              <p:cNvPr id="227" name="Google Shape;227;p8"/>
              <p:cNvSpPr/>
              <p:nvPr/>
            </p:nvSpPr>
            <p:spPr>
              <a:xfrm>
                <a:off x="3126380" y="907035"/>
                <a:ext cx="31876" cy="22560"/>
              </a:xfrm>
              <a:custGeom>
                <a:avLst/>
                <a:gdLst/>
                <a:ahLst/>
                <a:cxnLst/>
                <a:rect l="l" t="t" r="r" b="b"/>
                <a:pathLst>
                  <a:path w="698" h="494" extrusionOk="0">
                    <a:moveTo>
                      <a:pt x="408" y="0"/>
                    </a:moveTo>
                    <a:lnTo>
                      <a:pt x="0" y="494"/>
                    </a:lnTo>
                    <a:lnTo>
                      <a:pt x="289" y="494"/>
                    </a:lnTo>
                    <a:lnTo>
                      <a:pt x="69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8"/>
              <p:cNvSpPr/>
              <p:nvPr/>
            </p:nvSpPr>
            <p:spPr>
              <a:xfrm>
                <a:off x="3101902" y="907035"/>
                <a:ext cx="31876" cy="22560"/>
              </a:xfrm>
              <a:custGeom>
                <a:avLst/>
                <a:gdLst/>
                <a:ahLst/>
                <a:cxnLst/>
                <a:rect l="l" t="t" r="r" b="b"/>
                <a:pathLst>
                  <a:path w="698" h="494" extrusionOk="0">
                    <a:moveTo>
                      <a:pt x="409" y="0"/>
                    </a:moveTo>
                    <a:lnTo>
                      <a:pt x="0" y="494"/>
                    </a:lnTo>
                    <a:lnTo>
                      <a:pt x="289" y="494"/>
                    </a:lnTo>
                    <a:lnTo>
                      <a:pt x="69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8"/>
              <p:cNvSpPr/>
              <p:nvPr/>
            </p:nvSpPr>
            <p:spPr>
              <a:xfrm>
                <a:off x="3077790" y="907035"/>
                <a:ext cx="31922" cy="22560"/>
              </a:xfrm>
              <a:custGeom>
                <a:avLst/>
                <a:gdLst/>
                <a:ahLst/>
                <a:cxnLst/>
                <a:rect l="l" t="t" r="r" b="b"/>
                <a:pathLst>
                  <a:path w="699" h="494" extrusionOk="0">
                    <a:moveTo>
                      <a:pt x="409" y="0"/>
                    </a:moveTo>
                    <a:lnTo>
                      <a:pt x="1" y="494"/>
                    </a:lnTo>
                    <a:lnTo>
                      <a:pt x="290" y="494"/>
                    </a:lnTo>
                    <a:lnTo>
                      <a:pt x="69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8"/>
              <p:cNvSpPr/>
              <p:nvPr/>
            </p:nvSpPr>
            <p:spPr>
              <a:xfrm>
                <a:off x="3053723" y="907035"/>
                <a:ext cx="31511" cy="22560"/>
              </a:xfrm>
              <a:custGeom>
                <a:avLst/>
                <a:gdLst/>
                <a:ahLst/>
                <a:cxnLst/>
                <a:rect l="l" t="t" r="r" b="b"/>
                <a:pathLst>
                  <a:path w="690" h="494" extrusionOk="0">
                    <a:moveTo>
                      <a:pt x="400" y="0"/>
                    </a:moveTo>
                    <a:lnTo>
                      <a:pt x="0" y="494"/>
                    </a:lnTo>
                    <a:lnTo>
                      <a:pt x="290" y="494"/>
                    </a:lnTo>
                    <a:lnTo>
                      <a:pt x="6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8"/>
              <p:cNvSpPr/>
              <p:nvPr/>
            </p:nvSpPr>
            <p:spPr>
              <a:xfrm>
                <a:off x="3029245" y="907035"/>
                <a:ext cx="31876" cy="22560"/>
              </a:xfrm>
              <a:custGeom>
                <a:avLst/>
                <a:gdLst/>
                <a:ahLst/>
                <a:cxnLst/>
                <a:rect l="l" t="t" r="r" b="b"/>
                <a:pathLst>
                  <a:path w="698" h="494" extrusionOk="0">
                    <a:moveTo>
                      <a:pt x="409" y="0"/>
                    </a:moveTo>
                    <a:lnTo>
                      <a:pt x="0" y="494"/>
                    </a:lnTo>
                    <a:lnTo>
                      <a:pt x="290" y="494"/>
                    </a:lnTo>
                    <a:lnTo>
                      <a:pt x="69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2" name="Google Shape;232;p8"/>
            <p:cNvSpPr/>
            <p:nvPr/>
          </p:nvSpPr>
          <p:spPr>
            <a:xfrm>
              <a:off x="-1478400" y="2"/>
              <a:ext cx="3381525" cy="1996389"/>
            </a:xfrm>
            <a:custGeom>
              <a:avLst/>
              <a:gdLst/>
              <a:ahLst/>
              <a:cxnLst/>
              <a:rect l="l" t="t" r="r" b="b"/>
              <a:pathLst>
                <a:path w="17209" h="10160" extrusionOk="0">
                  <a:moveTo>
                    <a:pt x="13158" y="0"/>
                  </a:moveTo>
                  <a:lnTo>
                    <a:pt x="9820" y="3343"/>
                  </a:lnTo>
                  <a:lnTo>
                    <a:pt x="6778" y="3343"/>
                  </a:lnTo>
                  <a:lnTo>
                    <a:pt x="1" y="10119"/>
                  </a:lnTo>
                  <a:lnTo>
                    <a:pt x="6353" y="10159"/>
                  </a:lnTo>
                  <a:lnTo>
                    <a:pt x="8319" y="8198"/>
                  </a:lnTo>
                  <a:lnTo>
                    <a:pt x="9015" y="8198"/>
                  </a:lnTo>
                  <a:lnTo>
                    <a:pt x="1720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3" name="Google Shape;233;p8"/>
            <p:cNvGrpSpPr/>
            <p:nvPr/>
          </p:nvGrpSpPr>
          <p:grpSpPr>
            <a:xfrm flipH="1">
              <a:off x="465001" y="-564139"/>
              <a:ext cx="2374678" cy="2502550"/>
              <a:chOff x="2011428" y="602777"/>
              <a:chExt cx="774292" cy="815987"/>
            </a:xfrm>
          </p:grpSpPr>
          <p:sp>
            <p:nvSpPr>
              <p:cNvPr id="234" name="Google Shape;234;p8"/>
              <p:cNvSpPr/>
              <p:nvPr/>
            </p:nvSpPr>
            <p:spPr>
              <a:xfrm>
                <a:off x="2751470" y="1215132"/>
                <a:ext cx="15618" cy="109191"/>
              </a:xfrm>
              <a:custGeom>
                <a:avLst/>
                <a:gdLst/>
                <a:ahLst/>
                <a:cxnLst/>
                <a:rect l="l" t="t" r="r" b="b"/>
                <a:pathLst>
                  <a:path w="342" h="2391" extrusionOk="0">
                    <a:moveTo>
                      <a:pt x="341" y="0"/>
                    </a:moveTo>
                    <a:lnTo>
                      <a:pt x="1" y="341"/>
                    </a:lnTo>
                    <a:lnTo>
                      <a:pt x="1" y="1191"/>
                    </a:lnTo>
                    <a:lnTo>
                      <a:pt x="1" y="2042"/>
                    </a:lnTo>
                    <a:lnTo>
                      <a:pt x="341" y="2391"/>
                    </a:lnTo>
                    <a:lnTo>
                      <a:pt x="341" y="1191"/>
                    </a:lnTo>
                    <a:lnTo>
                      <a:pt x="34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8"/>
              <p:cNvSpPr/>
              <p:nvPr/>
            </p:nvSpPr>
            <p:spPr>
              <a:xfrm>
                <a:off x="2157107" y="742702"/>
                <a:ext cx="76950" cy="76995"/>
              </a:xfrm>
              <a:custGeom>
                <a:avLst/>
                <a:gdLst/>
                <a:ahLst/>
                <a:cxnLst/>
                <a:rect l="l" t="t" r="r" b="b"/>
                <a:pathLst>
                  <a:path w="1685" h="1686" extrusionOk="0">
                    <a:moveTo>
                      <a:pt x="0" y="1"/>
                    </a:moveTo>
                    <a:lnTo>
                      <a:pt x="842" y="843"/>
                    </a:lnTo>
                    <a:lnTo>
                      <a:pt x="1685" y="1685"/>
                    </a:lnTo>
                    <a:lnTo>
                      <a:pt x="1685" y="1209"/>
                    </a:lnTo>
                    <a:lnTo>
                      <a:pt x="1081" y="605"/>
                    </a:lnTo>
                    <a:lnTo>
                      <a:pt x="47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8"/>
              <p:cNvSpPr/>
              <p:nvPr/>
            </p:nvSpPr>
            <p:spPr>
              <a:xfrm>
                <a:off x="2011428" y="602777"/>
                <a:ext cx="37310" cy="32013"/>
              </a:xfrm>
              <a:custGeom>
                <a:avLst/>
                <a:gdLst/>
                <a:ahLst/>
                <a:cxnLst/>
                <a:rect l="l" t="t" r="r" b="b"/>
                <a:pathLst>
                  <a:path w="817" h="701" extrusionOk="0">
                    <a:moveTo>
                      <a:pt x="468" y="181"/>
                    </a:moveTo>
                    <a:cubicBezTo>
                      <a:pt x="561" y="181"/>
                      <a:pt x="630" y="258"/>
                      <a:pt x="630" y="351"/>
                    </a:cubicBezTo>
                    <a:cubicBezTo>
                      <a:pt x="630" y="448"/>
                      <a:pt x="549" y="514"/>
                      <a:pt x="466" y="514"/>
                    </a:cubicBezTo>
                    <a:cubicBezTo>
                      <a:pt x="425" y="514"/>
                      <a:pt x="383" y="498"/>
                      <a:pt x="349" y="462"/>
                    </a:cubicBezTo>
                    <a:cubicBezTo>
                      <a:pt x="247" y="360"/>
                      <a:pt x="323" y="181"/>
                      <a:pt x="468" y="181"/>
                    </a:cubicBezTo>
                    <a:close/>
                    <a:moveTo>
                      <a:pt x="468" y="0"/>
                    </a:moveTo>
                    <a:cubicBezTo>
                      <a:pt x="381" y="0"/>
                      <a:pt x="293" y="33"/>
                      <a:pt x="221" y="105"/>
                    </a:cubicBezTo>
                    <a:cubicBezTo>
                      <a:pt x="0" y="317"/>
                      <a:pt x="153" y="700"/>
                      <a:pt x="468" y="700"/>
                    </a:cubicBezTo>
                    <a:cubicBezTo>
                      <a:pt x="664" y="700"/>
                      <a:pt x="817" y="538"/>
                      <a:pt x="817" y="351"/>
                    </a:cubicBezTo>
                    <a:cubicBezTo>
                      <a:pt x="817" y="139"/>
                      <a:pt x="646" y="0"/>
                      <a:pt x="4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8"/>
              <p:cNvSpPr/>
              <p:nvPr/>
            </p:nvSpPr>
            <p:spPr>
              <a:xfrm>
                <a:off x="2748364" y="1386751"/>
                <a:ext cx="37356" cy="32013"/>
              </a:xfrm>
              <a:custGeom>
                <a:avLst/>
                <a:gdLst/>
                <a:ahLst/>
                <a:cxnLst/>
                <a:rect l="l" t="t" r="r" b="b"/>
                <a:pathLst>
                  <a:path w="818" h="701" extrusionOk="0">
                    <a:moveTo>
                      <a:pt x="469" y="190"/>
                    </a:moveTo>
                    <a:cubicBezTo>
                      <a:pt x="562" y="190"/>
                      <a:pt x="630" y="258"/>
                      <a:pt x="630" y="351"/>
                    </a:cubicBezTo>
                    <a:cubicBezTo>
                      <a:pt x="630" y="450"/>
                      <a:pt x="547" y="517"/>
                      <a:pt x="462" y="517"/>
                    </a:cubicBezTo>
                    <a:cubicBezTo>
                      <a:pt x="422" y="517"/>
                      <a:pt x="382" y="503"/>
                      <a:pt x="350" y="470"/>
                    </a:cubicBezTo>
                    <a:cubicBezTo>
                      <a:pt x="247" y="360"/>
                      <a:pt x="324" y="190"/>
                      <a:pt x="469" y="190"/>
                    </a:cubicBezTo>
                    <a:close/>
                    <a:moveTo>
                      <a:pt x="468" y="0"/>
                    </a:moveTo>
                    <a:cubicBezTo>
                      <a:pt x="382" y="0"/>
                      <a:pt x="294" y="33"/>
                      <a:pt x="222" y="105"/>
                    </a:cubicBezTo>
                    <a:cubicBezTo>
                      <a:pt x="1" y="326"/>
                      <a:pt x="154" y="700"/>
                      <a:pt x="469" y="700"/>
                    </a:cubicBezTo>
                    <a:cubicBezTo>
                      <a:pt x="664" y="700"/>
                      <a:pt x="817" y="547"/>
                      <a:pt x="817" y="351"/>
                    </a:cubicBezTo>
                    <a:cubicBezTo>
                      <a:pt x="817" y="139"/>
                      <a:pt x="647" y="0"/>
                      <a:pt x="4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8"/>
              <p:cNvSpPr/>
              <p:nvPr/>
            </p:nvSpPr>
            <p:spPr>
              <a:xfrm>
                <a:off x="2036271" y="623829"/>
                <a:ext cx="737804" cy="767351"/>
              </a:xfrm>
              <a:custGeom>
                <a:avLst/>
                <a:gdLst/>
                <a:ahLst/>
                <a:cxnLst/>
                <a:rect l="l" t="t" r="r" b="b"/>
                <a:pathLst>
                  <a:path w="16156" h="16803" extrusionOk="0">
                    <a:moveTo>
                      <a:pt x="137" y="1"/>
                    </a:moveTo>
                    <a:lnTo>
                      <a:pt x="0" y="128"/>
                    </a:lnTo>
                    <a:lnTo>
                      <a:pt x="5173" y="5301"/>
                    </a:lnTo>
                    <a:lnTo>
                      <a:pt x="5198" y="5326"/>
                    </a:lnTo>
                    <a:lnTo>
                      <a:pt x="9035" y="5326"/>
                    </a:lnTo>
                    <a:lnTo>
                      <a:pt x="15968" y="12259"/>
                    </a:lnTo>
                    <a:lnTo>
                      <a:pt x="15968" y="16802"/>
                    </a:lnTo>
                    <a:lnTo>
                      <a:pt x="16155" y="16802"/>
                    </a:lnTo>
                    <a:lnTo>
                      <a:pt x="16155" y="12183"/>
                    </a:lnTo>
                    <a:lnTo>
                      <a:pt x="9137" y="5165"/>
                    </a:lnTo>
                    <a:lnTo>
                      <a:pt x="9111" y="5139"/>
                    </a:lnTo>
                    <a:lnTo>
                      <a:pt x="5275" y="5139"/>
                    </a:lnTo>
                    <a:lnTo>
                      <a:pt x="1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8"/>
              <p:cNvSpPr/>
              <p:nvPr/>
            </p:nvSpPr>
            <p:spPr>
              <a:xfrm>
                <a:off x="2506326" y="916786"/>
                <a:ext cx="196233" cy="195822"/>
              </a:xfrm>
              <a:custGeom>
                <a:avLst/>
                <a:gdLst/>
                <a:ahLst/>
                <a:cxnLst/>
                <a:rect l="l" t="t" r="r" b="b"/>
                <a:pathLst>
                  <a:path w="4297" h="4288" extrusionOk="0">
                    <a:moveTo>
                      <a:pt x="1" y="0"/>
                    </a:moveTo>
                    <a:lnTo>
                      <a:pt x="1" y="77"/>
                    </a:lnTo>
                    <a:lnTo>
                      <a:pt x="1898" y="77"/>
                    </a:lnTo>
                    <a:lnTo>
                      <a:pt x="4220" y="2399"/>
                    </a:lnTo>
                    <a:lnTo>
                      <a:pt x="4220" y="4288"/>
                    </a:lnTo>
                    <a:lnTo>
                      <a:pt x="4297" y="4288"/>
                    </a:lnTo>
                    <a:lnTo>
                      <a:pt x="4297" y="2374"/>
                    </a:lnTo>
                    <a:lnTo>
                      <a:pt x="193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0" name="Google Shape;240;p8"/>
            <p:cNvGrpSpPr/>
            <p:nvPr/>
          </p:nvGrpSpPr>
          <p:grpSpPr>
            <a:xfrm rot="5400000" flipH="1">
              <a:off x="7897809" y="-611671"/>
              <a:ext cx="1047647" cy="1867550"/>
              <a:chOff x="4549150" y="1401575"/>
              <a:chExt cx="1183114" cy="2109034"/>
            </a:xfrm>
          </p:grpSpPr>
          <p:sp>
            <p:nvSpPr>
              <p:cNvPr id="241" name="Google Shape;241;p8"/>
              <p:cNvSpPr/>
              <p:nvPr/>
            </p:nvSpPr>
            <p:spPr>
              <a:xfrm>
                <a:off x="4549150" y="3383011"/>
                <a:ext cx="148997" cy="127598"/>
              </a:xfrm>
              <a:custGeom>
                <a:avLst/>
                <a:gdLst/>
                <a:ahLst/>
                <a:cxnLst/>
                <a:rect l="l" t="t" r="r" b="b"/>
                <a:pathLst>
                  <a:path w="1309" h="1121" extrusionOk="0">
                    <a:moveTo>
                      <a:pt x="560" y="300"/>
                    </a:moveTo>
                    <a:cubicBezTo>
                      <a:pt x="796" y="300"/>
                      <a:pt x="912" y="584"/>
                      <a:pt x="748" y="748"/>
                    </a:cubicBezTo>
                    <a:cubicBezTo>
                      <a:pt x="693" y="803"/>
                      <a:pt x="627" y="827"/>
                      <a:pt x="562" y="827"/>
                    </a:cubicBezTo>
                    <a:cubicBezTo>
                      <a:pt x="426" y="827"/>
                      <a:pt x="296" y="721"/>
                      <a:pt x="296" y="564"/>
                    </a:cubicBezTo>
                    <a:cubicBezTo>
                      <a:pt x="296" y="416"/>
                      <a:pt x="416" y="300"/>
                      <a:pt x="560" y="300"/>
                    </a:cubicBezTo>
                    <a:close/>
                    <a:moveTo>
                      <a:pt x="564" y="1"/>
                    </a:moveTo>
                    <a:cubicBezTo>
                      <a:pt x="276" y="1"/>
                      <a:pt x="1" y="226"/>
                      <a:pt x="3" y="564"/>
                    </a:cubicBezTo>
                    <a:cubicBezTo>
                      <a:pt x="3" y="872"/>
                      <a:pt x="252" y="1120"/>
                      <a:pt x="560" y="1120"/>
                    </a:cubicBezTo>
                    <a:cubicBezTo>
                      <a:pt x="1060" y="1120"/>
                      <a:pt x="1308" y="520"/>
                      <a:pt x="956" y="168"/>
                    </a:cubicBezTo>
                    <a:cubicBezTo>
                      <a:pt x="842" y="52"/>
                      <a:pt x="701" y="1"/>
                      <a:pt x="5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8"/>
              <p:cNvSpPr/>
              <p:nvPr/>
            </p:nvSpPr>
            <p:spPr>
              <a:xfrm>
                <a:off x="4597087" y="1401575"/>
                <a:ext cx="1135177" cy="2004344"/>
              </a:xfrm>
              <a:custGeom>
                <a:avLst/>
                <a:gdLst/>
                <a:ahLst/>
                <a:cxnLst/>
                <a:rect l="l" t="t" r="r" b="b"/>
                <a:pathLst>
                  <a:path w="9973" h="17609" extrusionOk="0">
                    <a:moveTo>
                      <a:pt x="9724" y="0"/>
                    </a:moveTo>
                    <a:lnTo>
                      <a:pt x="9724" y="2938"/>
                    </a:lnTo>
                    <a:lnTo>
                      <a:pt x="1" y="12661"/>
                    </a:lnTo>
                    <a:lnTo>
                      <a:pt x="1" y="17608"/>
                    </a:lnTo>
                    <a:lnTo>
                      <a:pt x="249" y="17608"/>
                    </a:lnTo>
                    <a:lnTo>
                      <a:pt x="249" y="12765"/>
                    </a:lnTo>
                    <a:lnTo>
                      <a:pt x="9972" y="3042"/>
                    </a:lnTo>
                    <a:lnTo>
                      <a:pt x="997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3" name="Google Shape;243;p8"/>
            <p:cNvGrpSpPr/>
            <p:nvPr/>
          </p:nvGrpSpPr>
          <p:grpSpPr>
            <a:xfrm>
              <a:off x="-1552690" y="-385842"/>
              <a:ext cx="2375896" cy="3296652"/>
              <a:chOff x="2132995" y="960308"/>
              <a:chExt cx="496177" cy="688438"/>
            </a:xfrm>
          </p:grpSpPr>
          <p:sp>
            <p:nvSpPr>
              <p:cNvPr id="244" name="Google Shape;244;p8"/>
              <p:cNvSpPr/>
              <p:nvPr/>
            </p:nvSpPr>
            <p:spPr>
              <a:xfrm>
                <a:off x="2143863" y="977753"/>
                <a:ext cx="473252" cy="659302"/>
              </a:xfrm>
              <a:custGeom>
                <a:avLst/>
                <a:gdLst/>
                <a:ahLst/>
                <a:cxnLst/>
                <a:rect l="l" t="t" r="r" b="b"/>
                <a:pathLst>
                  <a:path w="10363" h="14437" extrusionOk="0">
                    <a:moveTo>
                      <a:pt x="1" y="1"/>
                    </a:moveTo>
                    <a:lnTo>
                      <a:pt x="1" y="2663"/>
                    </a:lnTo>
                    <a:lnTo>
                      <a:pt x="4926" y="2663"/>
                    </a:lnTo>
                    <a:lnTo>
                      <a:pt x="7972" y="5709"/>
                    </a:lnTo>
                    <a:lnTo>
                      <a:pt x="7972" y="12123"/>
                    </a:lnTo>
                    <a:lnTo>
                      <a:pt x="10286" y="14437"/>
                    </a:lnTo>
                    <a:lnTo>
                      <a:pt x="10362" y="14352"/>
                    </a:lnTo>
                    <a:lnTo>
                      <a:pt x="8083" y="12081"/>
                    </a:lnTo>
                    <a:lnTo>
                      <a:pt x="8083" y="5658"/>
                    </a:lnTo>
                    <a:lnTo>
                      <a:pt x="4995" y="2561"/>
                    </a:lnTo>
                    <a:lnTo>
                      <a:pt x="4978" y="2544"/>
                    </a:lnTo>
                    <a:lnTo>
                      <a:pt x="120" y="2544"/>
                    </a:lnTo>
                    <a:lnTo>
                      <a:pt x="12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8"/>
              <p:cNvSpPr/>
              <p:nvPr/>
            </p:nvSpPr>
            <p:spPr>
              <a:xfrm>
                <a:off x="2401063" y="1126948"/>
                <a:ext cx="81608" cy="81608"/>
              </a:xfrm>
              <a:custGeom>
                <a:avLst/>
                <a:gdLst/>
                <a:ahLst/>
                <a:cxnLst/>
                <a:rect l="l" t="t" r="r" b="b"/>
                <a:pathLst>
                  <a:path w="1787" h="1787" extrusionOk="0">
                    <a:moveTo>
                      <a:pt x="1" y="0"/>
                    </a:moveTo>
                    <a:lnTo>
                      <a:pt x="1" y="511"/>
                    </a:lnTo>
                    <a:lnTo>
                      <a:pt x="639" y="1149"/>
                    </a:lnTo>
                    <a:lnTo>
                      <a:pt x="1277" y="1787"/>
                    </a:lnTo>
                    <a:lnTo>
                      <a:pt x="1787" y="1787"/>
                    </a:lnTo>
                    <a:lnTo>
                      <a:pt x="894" y="894"/>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8"/>
              <p:cNvSpPr/>
              <p:nvPr/>
            </p:nvSpPr>
            <p:spPr>
              <a:xfrm>
                <a:off x="2132995" y="960308"/>
                <a:ext cx="23610" cy="20231"/>
              </a:xfrm>
              <a:custGeom>
                <a:avLst/>
                <a:gdLst/>
                <a:ahLst/>
                <a:cxnLst/>
                <a:rect l="l" t="t" r="r" b="b"/>
                <a:pathLst>
                  <a:path w="517" h="443" extrusionOk="0">
                    <a:moveTo>
                      <a:pt x="298" y="119"/>
                    </a:moveTo>
                    <a:cubicBezTo>
                      <a:pt x="409" y="145"/>
                      <a:pt x="409" y="298"/>
                      <a:pt x="298" y="332"/>
                    </a:cubicBezTo>
                    <a:cubicBezTo>
                      <a:pt x="196" y="298"/>
                      <a:pt x="196" y="145"/>
                      <a:pt x="298" y="119"/>
                    </a:cubicBezTo>
                    <a:close/>
                    <a:moveTo>
                      <a:pt x="295" y="0"/>
                    </a:moveTo>
                    <a:cubicBezTo>
                      <a:pt x="240" y="0"/>
                      <a:pt x="184" y="21"/>
                      <a:pt x="137" y="68"/>
                    </a:cubicBezTo>
                    <a:cubicBezTo>
                      <a:pt x="1" y="204"/>
                      <a:pt x="103" y="442"/>
                      <a:pt x="298" y="442"/>
                    </a:cubicBezTo>
                    <a:cubicBezTo>
                      <a:pt x="418" y="434"/>
                      <a:pt x="511" y="340"/>
                      <a:pt x="511" y="230"/>
                    </a:cubicBezTo>
                    <a:cubicBezTo>
                      <a:pt x="517" y="92"/>
                      <a:pt x="410" y="0"/>
                      <a:pt x="2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8"/>
              <p:cNvSpPr/>
              <p:nvPr/>
            </p:nvSpPr>
            <p:spPr>
              <a:xfrm>
                <a:off x="2605425" y="1628651"/>
                <a:ext cx="23747" cy="20094"/>
              </a:xfrm>
              <a:custGeom>
                <a:avLst/>
                <a:gdLst/>
                <a:ahLst/>
                <a:cxnLst/>
                <a:rect l="l" t="t" r="r" b="b"/>
                <a:pathLst>
                  <a:path w="520" h="440" extrusionOk="0">
                    <a:moveTo>
                      <a:pt x="298" y="116"/>
                    </a:moveTo>
                    <a:cubicBezTo>
                      <a:pt x="358" y="116"/>
                      <a:pt x="409" y="167"/>
                      <a:pt x="400" y="227"/>
                    </a:cubicBezTo>
                    <a:cubicBezTo>
                      <a:pt x="400" y="290"/>
                      <a:pt x="348" y="331"/>
                      <a:pt x="294" y="331"/>
                    </a:cubicBezTo>
                    <a:cubicBezTo>
                      <a:pt x="269" y="331"/>
                      <a:pt x="243" y="322"/>
                      <a:pt x="221" y="303"/>
                    </a:cubicBezTo>
                    <a:cubicBezTo>
                      <a:pt x="153" y="235"/>
                      <a:pt x="204" y="116"/>
                      <a:pt x="298" y="116"/>
                    </a:cubicBezTo>
                    <a:close/>
                    <a:moveTo>
                      <a:pt x="299" y="1"/>
                    </a:moveTo>
                    <a:cubicBezTo>
                      <a:pt x="244" y="1"/>
                      <a:pt x="189" y="21"/>
                      <a:pt x="145" y="65"/>
                    </a:cubicBezTo>
                    <a:cubicBezTo>
                      <a:pt x="0" y="201"/>
                      <a:pt x="102" y="439"/>
                      <a:pt x="298" y="439"/>
                    </a:cubicBezTo>
                    <a:cubicBezTo>
                      <a:pt x="417" y="439"/>
                      <a:pt x="519" y="337"/>
                      <a:pt x="519" y="218"/>
                    </a:cubicBezTo>
                    <a:cubicBezTo>
                      <a:pt x="519" y="86"/>
                      <a:pt x="411" y="1"/>
                      <a:pt x="2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8"/>
              <p:cNvSpPr/>
              <p:nvPr/>
            </p:nvSpPr>
            <p:spPr>
              <a:xfrm>
                <a:off x="2145827" y="1025155"/>
                <a:ext cx="122024" cy="71515"/>
              </a:xfrm>
              <a:custGeom>
                <a:avLst/>
                <a:gdLst/>
                <a:ahLst/>
                <a:cxnLst/>
                <a:rect l="l" t="t" r="r" b="b"/>
                <a:pathLst>
                  <a:path w="2672" h="1566" extrusionOk="0">
                    <a:moveTo>
                      <a:pt x="34" y="1"/>
                    </a:moveTo>
                    <a:lnTo>
                      <a:pt x="0" y="26"/>
                    </a:lnTo>
                    <a:lnTo>
                      <a:pt x="800" y="826"/>
                    </a:lnTo>
                    <a:lnTo>
                      <a:pt x="1898" y="826"/>
                    </a:lnTo>
                    <a:lnTo>
                      <a:pt x="2638" y="1566"/>
                    </a:lnTo>
                    <a:lnTo>
                      <a:pt x="2672" y="1532"/>
                    </a:lnTo>
                    <a:lnTo>
                      <a:pt x="1923" y="783"/>
                    </a:lnTo>
                    <a:lnTo>
                      <a:pt x="817" y="783"/>
                    </a:lnTo>
                    <a:lnTo>
                      <a:pt x="3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49" name="Google Shape;249;p8"/>
          <p:cNvSpPr txBox="1">
            <a:spLocks noGrp="1"/>
          </p:cNvSpPr>
          <p:nvPr>
            <p:ph type="title"/>
          </p:nvPr>
        </p:nvSpPr>
        <p:spPr>
          <a:xfrm>
            <a:off x="1269150" y="1483990"/>
            <a:ext cx="6605700" cy="222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8500"/>
              <a:buNone/>
              <a:defRPr sz="7000"/>
            </a:lvl1pPr>
            <a:lvl2pPr lvl="1" rtl="0">
              <a:lnSpc>
                <a:spcPct val="80000"/>
              </a:lnSpc>
              <a:spcBef>
                <a:spcPts val="0"/>
              </a:spcBef>
              <a:spcAft>
                <a:spcPts val="0"/>
              </a:spcAft>
              <a:buSzPts val="3200"/>
              <a:buNone/>
              <a:defRPr/>
            </a:lvl2pPr>
            <a:lvl3pPr lvl="2" rtl="0">
              <a:lnSpc>
                <a:spcPct val="80000"/>
              </a:lnSpc>
              <a:spcBef>
                <a:spcPts val="0"/>
              </a:spcBef>
              <a:spcAft>
                <a:spcPts val="0"/>
              </a:spcAft>
              <a:buSzPts val="3200"/>
              <a:buNone/>
              <a:defRPr/>
            </a:lvl3pPr>
            <a:lvl4pPr lvl="3" rtl="0">
              <a:lnSpc>
                <a:spcPct val="80000"/>
              </a:lnSpc>
              <a:spcBef>
                <a:spcPts val="0"/>
              </a:spcBef>
              <a:spcAft>
                <a:spcPts val="0"/>
              </a:spcAft>
              <a:buSzPts val="3200"/>
              <a:buNone/>
              <a:defRPr/>
            </a:lvl4pPr>
            <a:lvl5pPr lvl="4" rtl="0">
              <a:lnSpc>
                <a:spcPct val="80000"/>
              </a:lnSpc>
              <a:spcBef>
                <a:spcPts val="0"/>
              </a:spcBef>
              <a:spcAft>
                <a:spcPts val="0"/>
              </a:spcAft>
              <a:buSzPts val="3200"/>
              <a:buNone/>
              <a:defRPr/>
            </a:lvl5pPr>
            <a:lvl6pPr lvl="5" rtl="0">
              <a:lnSpc>
                <a:spcPct val="80000"/>
              </a:lnSpc>
              <a:spcBef>
                <a:spcPts val="0"/>
              </a:spcBef>
              <a:spcAft>
                <a:spcPts val="0"/>
              </a:spcAft>
              <a:buSzPts val="3200"/>
              <a:buNone/>
              <a:defRPr/>
            </a:lvl6pPr>
            <a:lvl7pPr lvl="6" rtl="0">
              <a:lnSpc>
                <a:spcPct val="80000"/>
              </a:lnSpc>
              <a:spcBef>
                <a:spcPts val="0"/>
              </a:spcBef>
              <a:spcAft>
                <a:spcPts val="0"/>
              </a:spcAft>
              <a:buSzPts val="3200"/>
              <a:buNone/>
              <a:defRPr/>
            </a:lvl7pPr>
            <a:lvl8pPr lvl="7" rtl="0">
              <a:lnSpc>
                <a:spcPct val="80000"/>
              </a:lnSpc>
              <a:spcBef>
                <a:spcPts val="0"/>
              </a:spcBef>
              <a:spcAft>
                <a:spcPts val="0"/>
              </a:spcAft>
              <a:buSzPts val="3200"/>
              <a:buNone/>
              <a:defRPr/>
            </a:lvl8pPr>
            <a:lvl9pPr lvl="8" rtl="0">
              <a:lnSpc>
                <a:spcPct val="80000"/>
              </a:lnSpc>
              <a:spcBef>
                <a:spcPts val="0"/>
              </a:spcBef>
              <a:spcAft>
                <a:spcPts val="0"/>
              </a:spcAft>
              <a:buSzPts val="32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50"/>
        <p:cNvGrpSpPr/>
        <p:nvPr/>
      </p:nvGrpSpPr>
      <p:grpSpPr>
        <a:xfrm>
          <a:off x="0" y="0"/>
          <a:ext cx="0" cy="0"/>
          <a:chOff x="0" y="0"/>
          <a:chExt cx="0" cy="0"/>
        </a:xfrm>
      </p:grpSpPr>
      <p:sp>
        <p:nvSpPr>
          <p:cNvPr id="251" name="Google Shape;251;p9"/>
          <p:cNvSpPr txBox="1">
            <a:spLocks noGrp="1"/>
          </p:cNvSpPr>
          <p:nvPr>
            <p:ph type="subTitle" idx="1"/>
          </p:nvPr>
        </p:nvSpPr>
        <p:spPr>
          <a:xfrm>
            <a:off x="713225" y="2347452"/>
            <a:ext cx="4732500" cy="1177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600"/>
            </a:lvl1pPr>
            <a:lvl2pPr lvl="1" rtl="0">
              <a:spcBef>
                <a:spcPts val="0"/>
              </a:spcBef>
              <a:spcAft>
                <a:spcPts val="0"/>
              </a:spcAft>
              <a:buNone/>
              <a:defRPr sz="1600"/>
            </a:lvl2pPr>
            <a:lvl3pPr lvl="2" rtl="0">
              <a:spcBef>
                <a:spcPts val="0"/>
              </a:spcBef>
              <a:spcAft>
                <a:spcPts val="0"/>
              </a:spcAft>
              <a:buNone/>
              <a:defRPr sz="1600"/>
            </a:lvl3pPr>
            <a:lvl4pPr lvl="3" rtl="0">
              <a:spcBef>
                <a:spcPts val="0"/>
              </a:spcBef>
              <a:spcAft>
                <a:spcPts val="0"/>
              </a:spcAft>
              <a:buNone/>
              <a:defRPr sz="1600"/>
            </a:lvl4pPr>
            <a:lvl5pPr lvl="4" rtl="0">
              <a:spcBef>
                <a:spcPts val="0"/>
              </a:spcBef>
              <a:spcAft>
                <a:spcPts val="0"/>
              </a:spcAft>
              <a:buNone/>
              <a:defRPr sz="1600"/>
            </a:lvl5pPr>
            <a:lvl6pPr lvl="5" rtl="0">
              <a:spcBef>
                <a:spcPts val="0"/>
              </a:spcBef>
              <a:spcAft>
                <a:spcPts val="0"/>
              </a:spcAft>
              <a:buNone/>
              <a:defRPr sz="1600"/>
            </a:lvl6pPr>
            <a:lvl7pPr lvl="6" rtl="0">
              <a:spcBef>
                <a:spcPts val="0"/>
              </a:spcBef>
              <a:spcAft>
                <a:spcPts val="0"/>
              </a:spcAft>
              <a:buNone/>
              <a:defRPr sz="1600"/>
            </a:lvl7pPr>
            <a:lvl8pPr lvl="7" rtl="0">
              <a:spcBef>
                <a:spcPts val="0"/>
              </a:spcBef>
              <a:spcAft>
                <a:spcPts val="0"/>
              </a:spcAft>
              <a:buNone/>
              <a:defRPr sz="1600"/>
            </a:lvl8pPr>
            <a:lvl9pPr lvl="8" rtl="0">
              <a:spcBef>
                <a:spcPts val="0"/>
              </a:spcBef>
              <a:spcAft>
                <a:spcPts val="0"/>
              </a:spcAft>
              <a:buNone/>
              <a:defRPr sz="1600"/>
            </a:lvl9pPr>
          </a:lstStyle>
          <a:p>
            <a:endParaRPr/>
          </a:p>
        </p:txBody>
      </p:sp>
      <p:sp>
        <p:nvSpPr>
          <p:cNvPr id="252" name="Google Shape;252;p9"/>
          <p:cNvSpPr txBox="1">
            <a:spLocks noGrp="1"/>
          </p:cNvSpPr>
          <p:nvPr>
            <p:ph type="title"/>
          </p:nvPr>
        </p:nvSpPr>
        <p:spPr>
          <a:xfrm>
            <a:off x="713370" y="1697025"/>
            <a:ext cx="4732500" cy="4722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3000"/>
              <a:buNone/>
              <a:defRPr sz="3600"/>
            </a:lvl1pPr>
            <a:lvl2pPr lvl="1" rtl="0">
              <a:spcBef>
                <a:spcPts val="0"/>
              </a:spcBef>
              <a:spcAft>
                <a:spcPts val="0"/>
              </a:spcAft>
              <a:buSzPts val="3200"/>
              <a:buFont typeface="Palanquin Dark"/>
              <a:buNone/>
              <a:defRPr>
                <a:latin typeface="Palanquin Dark"/>
                <a:ea typeface="Palanquin Dark"/>
                <a:cs typeface="Palanquin Dark"/>
                <a:sym typeface="Palanquin Dark"/>
              </a:defRPr>
            </a:lvl2pPr>
            <a:lvl3pPr lvl="2" rtl="0">
              <a:spcBef>
                <a:spcPts val="0"/>
              </a:spcBef>
              <a:spcAft>
                <a:spcPts val="0"/>
              </a:spcAft>
              <a:buSzPts val="3200"/>
              <a:buFont typeface="Palanquin Dark"/>
              <a:buNone/>
              <a:defRPr>
                <a:latin typeface="Palanquin Dark"/>
                <a:ea typeface="Palanquin Dark"/>
                <a:cs typeface="Palanquin Dark"/>
                <a:sym typeface="Palanquin Dark"/>
              </a:defRPr>
            </a:lvl3pPr>
            <a:lvl4pPr lvl="3" rtl="0">
              <a:spcBef>
                <a:spcPts val="0"/>
              </a:spcBef>
              <a:spcAft>
                <a:spcPts val="0"/>
              </a:spcAft>
              <a:buSzPts val="3200"/>
              <a:buFont typeface="Palanquin Dark"/>
              <a:buNone/>
              <a:defRPr>
                <a:latin typeface="Palanquin Dark"/>
                <a:ea typeface="Palanquin Dark"/>
                <a:cs typeface="Palanquin Dark"/>
                <a:sym typeface="Palanquin Dark"/>
              </a:defRPr>
            </a:lvl4pPr>
            <a:lvl5pPr lvl="4" rtl="0">
              <a:spcBef>
                <a:spcPts val="0"/>
              </a:spcBef>
              <a:spcAft>
                <a:spcPts val="0"/>
              </a:spcAft>
              <a:buSzPts val="3200"/>
              <a:buFont typeface="Palanquin Dark"/>
              <a:buNone/>
              <a:defRPr>
                <a:latin typeface="Palanquin Dark"/>
                <a:ea typeface="Palanquin Dark"/>
                <a:cs typeface="Palanquin Dark"/>
                <a:sym typeface="Palanquin Dark"/>
              </a:defRPr>
            </a:lvl5pPr>
            <a:lvl6pPr lvl="5" rtl="0">
              <a:spcBef>
                <a:spcPts val="0"/>
              </a:spcBef>
              <a:spcAft>
                <a:spcPts val="0"/>
              </a:spcAft>
              <a:buSzPts val="3200"/>
              <a:buFont typeface="Palanquin Dark"/>
              <a:buNone/>
              <a:defRPr>
                <a:latin typeface="Palanquin Dark"/>
                <a:ea typeface="Palanquin Dark"/>
                <a:cs typeface="Palanquin Dark"/>
                <a:sym typeface="Palanquin Dark"/>
              </a:defRPr>
            </a:lvl6pPr>
            <a:lvl7pPr lvl="6" rtl="0">
              <a:spcBef>
                <a:spcPts val="0"/>
              </a:spcBef>
              <a:spcAft>
                <a:spcPts val="0"/>
              </a:spcAft>
              <a:buSzPts val="3200"/>
              <a:buFont typeface="Palanquin Dark"/>
              <a:buNone/>
              <a:defRPr>
                <a:latin typeface="Palanquin Dark"/>
                <a:ea typeface="Palanquin Dark"/>
                <a:cs typeface="Palanquin Dark"/>
                <a:sym typeface="Palanquin Dark"/>
              </a:defRPr>
            </a:lvl7pPr>
            <a:lvl8pPr lvl="7" rtl="0">
              <a:spcBef>
                <a:spcPts val="0"/>
              </a:spcBef>
              <a:spcAft>
                <a:spcPts val="0"/>
              </a:spcAft>
              <a:buSzPts val="3200"/>
              <a:buFont typeface="Palanquin Dark"/>
              <a:buNone/>
              <a:defRPr>
                <a:latin typeface="Palanquin Dark"/>
                <a:ea typeface="Palanquin Dark"/>
                <a:cs typeface="Palanquin Dark"/>
                <a:sym typeface="Palanquin Dark"/>
              </a:defRPr>
            </a:lvl8pPr>
            <a:lvl9pPr lvl="8" rtl="0">
              <a:spcBef>
                <a:spcPts val="0"/>
              </a:spcBef>
              <a:spcAft>
                <a:spcPts val="0"/>
              </a:spcAft>
              <a:buSzPts val="3200"/>
              <a:buFont typeface="Palanquin Dark"/>
              <a:buNone/>
              <a:defRPr>
                <a:latin typeface="Palanquin Dark"/>
                <a:ea typeface="Palanquin Dark"/>
                <a:cs typeface="Palanquin Dark"/>
                <a:sym typeface="Palanquin Dark"/>
              </a:defRPr>
            </a:lvl9pPr>
          </a:lstStyle>
          <a:p>
            <a:endParaRPr/>
          </a:p>
        </p:txBody>
      </p:sp>
      <p:grpSp>
        <p:nvGrpSpPr>
          <p:cNvPr id="253" name="Google Shape;253;p9"/>
          <p:cNvGrpSpPr/>
          <p:nvPr/>
        </p:nvGrpSpPr>
        <p:grpSpPr>
          <a:xfrm>
            <a:off x="4590435" y="-1007875"/>
            <a:ext cx="6038600" cy="7441011"/>
            <a:chOff x="4590435" y="-1007875"/>
            <a:chExt cx="6038600" cy="7441011"/>
          </a:xfrm>
        </p:grpSpPr>
        <p:sp>
          <p:nvSpPr>
            <p:cNvPr id="254" name="Google Shape;254;p9"/>
            <p:cNvSpPr/>
            <p:nvPr/>
          </p:nvSpPr>
          <p:spPr>
            <a:xfrm>
              <a:off x="5025290" y="1403608"/>
              <a:ext cx="5603746" cy="5029527"/>
            </a:xfrm>
            <a:custGeom>
              <a:avLst/>
              <a:gdLst/>
              <a:ahLst/>
              <a:cxnLst/>
              <a:rect l="l" t="t" r="r" b="b"/>
              <a:pathLst>
                <a:path w="69259" h="62162" extrusionOk="0">
                  <a:moveTo>
                    <a:pt x="69093" y="1"/>
                  </a:moveTo>
                  <a:lnTo>
                    <a:pt x="42864" y="26229"/>
                  </a:lnTo>
                  <a:lnTo>
                    <a:pt x="36876" y="26229"/>
                  </a:lnTo>
                  <a:lnTo>
                    <a:pt x="31719" y="31386"/>
                  </a:lnTo>
                  <a:lnTo>
                    <a:pt x="29833" y="31386"/>
                  </a:lnTo>
                  <a:lnTo>
                    <a:pt x="26063" y="35101"/>
                  </a:lnTo>
                  <a:lnTo>
                    <a:pt x="26063" y="35933"/>
                  </a:lnTo>
                  <a:lnTo>
                    <a:pt x="1" y="61995"/>
                  </a:lnTo>
                  <a:lnTo>
                    <a:pt x="167" y="62162"/>
                  </a:lnTo>
                  <a:lnTo>
                    <a:pt x="22292" y="40037"/>
                  </a:lnTo>
                  <a:lnTo>
                    <a:pt x="28059" y="40037"/>
                  </a:lnTo>
                  <a:lnTo>
                    <a:pt x="34380" y="33771"/>
                  </a:lnTo>
                  <a:lnTo>
                    <a:pt x="37153" y="33771"/>
                  </a:lnTo>
                  <a:lnTo>
                    <a:pt x="40757" y="30166"/>
                  </a:lnTo>
                  <a:lnTo>
                    <a:pt x="40757" y="28669"/>
                  </a:lnTo>
                  <a:lnTo>
                    <a:pt x="69259" y="112"/>
                  </a:lnTo>
                  <a:lnTo>
                    <a:pt x="6909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9"/>
            <p:cNvSpPr/>
            <p:nvPr/>
          </p:nvSpPr>
          <p:spPr>
            <a:xfrm>
              <a:off x="4590435" y="-831208"/>
              <a:ext cx="5930985" cy="6805915"/>
            </a:xfrm>
            <a:custGeom>
              <a:avLst/>
              <a:gdLst/>
              <a:ahLst/>
              <a:cxnLst/>
              <a:rect l="l" t="t" r="r" b="b"/>
              <a:pathLst>
                <a:path w="69537" h="79795" extrusionOk="0">
                  <a:moveTo>
                    <a:pt x="69370" y="0"/>
                  </a:moveTo>
                  <a:lnTo>
                    <a:pt x="44195" y="25175"/>
                  </a:lnTo>
                  <a:lnTo>
                    <a:pt x="35379" y="33992"/>
                  </a:lnTo>
                  <a:lnTo>
                    <a:pt x="27061" y="42309"/>
                  </a:lnTo>
                  <a:lnTo>
                    <a:pt x="27061" y="52568"/>
                  </a:lnTo>
                  <a:lnTo>
                    <a:pt x="1" y="79628"/>
                  </a:lnTo>
                  <a:lnTo>
                    <a:pt x="223" y="79794"/>
                  </a:lnTo>
                  <a:lnTo>
                    <a:pt x="27061" y="52956"/>
                  </a:lnTo>
                  <a:lnTo>
                    <a:pt x="31497" y="48575"/>
                  </a:lnTo>
                  <a:lnTo>
                    <a:pt x="31497" y="46801"/>
                  </a:lnTo>
                  <a:lnTo>
                    <a:pt x="35933" y="42309"/>
                  </a:lnTo>
                  <a:lnTo>
                    <a:pt x="49851" y="42309"/>
                  </a:lnTo>
                  <a:lnTo>
                    <a:pt x="52014" y="40147"/>
                  </a:lnTo>
                  <a:lnTo>
                    <a:pt x="45027" y="33382"/>
                  </a:lnTo>
                  <a:lnTo>
                    <a:pt x="45027" y="24731"/>
                  </a:lnTo>
                  <a:lnTo>
                    <a:pt x="69536" y="222"/>
                  </a:lnTo>
                  <a:lnTo>
                    <a:pt x="6937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6" name="Google Shape;256;p9"/>
            <p:cNvGrpSpPr/>
            <p:nvPr/>
          </p:nvGrpSpPr>
          <p:grpSpPr>
            <a:xfrm>
              <a:off x="6851241" y="3872805"/>
              <a:ext cx="740238" cy="365351"/>
              <a:chOff x="7070753" y="3796525"/>
              <a:chExt cx="690971" cy="341036"/>
            </a:xfrm>
          </p:grpSpPr>
          <p:sp>
            <p:nvSpPr>
              <p:cNvPr id="257" name="Google Shape;257;p9"/>
              <p:cNvSpPr/>
              <p:nvPr/>
            </p:nvSpPr>
            <p:spPr>
              <a:xfrm>
                <a:off x="7366883" y="4034320"/>
                <a:ext cx="103241" cy="103241"/>
              </a:xfrm>
              <a:custGeom>
                <a:avLst/>
                <a:gdLst/>
                <a:ahLst/>
                <a:cxnLst/>
                <a:rect l="l" t="t" r="r" b="b"/>
                <a:pathLst>
                  <a:path w="1276" h="1276" extrusionOk="0">
                    <a:moveTo>
                      <a:pt x="1109" y="0"/>
                    </a:moveTo>
                    <a:lnTo>
                      <a:pt x="0" y="1109"/>
                    </a:lnTo>
                    <a:lnTo>
                      <a:pt x="166" y="1276"/>
                    </a:lnTo>
                    <a:lnTo>
                      <a:pt x="1275" y="167"/>
                    </a:lnTo>
                    <a:lnTo>
                      <a:pt x="11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9"/>
              <p:cNvSpPr/>
              <p:nvPr/>
            </p:nvSpPr>
            <p:spPr>
              <a:xfrm>
                <a:off x="7366883" y="4034320"/>
                <a:ext cx="103241" cy="103241"/>
              </a:xfrm>
              <a:custGeom>
                <a:avLst/>
                <a:gdLst/>
                <a:ahLst/>
                <a:cxnLst/>
                <a:rect l="l" t="t" r="r" b="b"/>
                <a:pathLst>
                  <a:path w="1276" h="1276" extrusionOk="0">
                    <a:moveTo>
                      <a:pt x="166" y="0"/>
                    </a:moveTo>
                    <a:lnTo>
                      <a:pt x="0" y="167"/>
                    </a:lnTo>
                    <a:lnTo>
                      <a:pt x="1109" y="1276"/>
                    </a:lnTo>
                    <a:lnTo>
                      <a:pt x="1275" y="1109"/>
                    </a:lnTo>
                    <a:lnTo>
                      <a:pt x="1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9"/>
              <p:cNvSpPr/>
              <p:nvPr/>
            </p:nvSpPr>
            <p:spPr>
              <a:xfrm>
                <a:off x="7658483" y="4034320"/>
                <a:ext cx="103241" cy="103241"/>
              </a:xfrm>
              <a:custGeom>
                <a:avLst/>
                <a:gdLst/>
                <a:ahLst/>
                <a:cxnLst/>
                <a:rect l="l" t="t" r="r" b="b"/>
                <a:pathLst>
                  <a:path w="1276" h="1276" extrusionOk="0">
                    <a:moveTo>
                      <a:pt x="1109" y="0"/>
                    </a:moveTo>
                    <a:lnTo>
                      <a:pt x="0" y="1109"/>
                    </a:lnTo>
                    <a:lnTo>
                      <a:pt x="222" y="1276"/>
                    </a:lnTo>
                    <a:lnTo>
                      <a:pt x="1276" y="167"/>
                    </a:lnTo>
                    <a:lnTo>
                      <a:pt x="11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9"/>
              <p:cNvSpPr/>
              <p:nvPr/>
            </p:nvSpPr>
            <p:spPr>
              <a:xfrm>
                <a:off x="7658483" y="4034320"/>
                <a:ext cx="103241" cy="103241"/>
              </a:xfrm>
              <a:custGeom>
                <a:avLst/>
                <a:gdLst/>
                <a:ahLst/>
                <a:cxnLst/>
                <a:rect l="l" t="t" r="r" b="b"/>
                <a:pathLst>
                  <a:path w="1276" h="1276" extrusionOk="0">
                    <a:moveTo>
                      <a:pt x="167" y="0"/>
                    </a:moveTo>
                    <a:lnTo>
                      <a:pt x="0" y="167"/>
                    </a:lnTo>
                    <a:lnTo>
                      <a:pt x="1109" y="1276"/>
                    </a:lnTo>
                    <a:lnTo>
                      <a:pt x="1276" y="1109"/>
                    </a:lnTo>
                    <a:lnTo>
                      <a:pt x="16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9"/>
              <p:cNvSpPr/>
              <p:nvPr/>
            </p:nvSpPr>
            <p:spPr>
              <a:xfrm>
                <a:off x="7070753" y="3796525"/>
                <a:ext cx="107772" cy="103241"/>
              </a:xfrm>
              <a:custGeom>
                <a:avLst/>
                <a:gdLst/>
                <a:ahLst/>
                <a:cxnLst/>
                <a:rect l="l" t="t" r="r" b="b"/>
                <a:pathLst>
                  <a:path w="1332" h="1276" extrusionOk="0">
                    <a:moveTo>
                      <a:pt x="1109" y="1"/>
                    </a:moveTo>
                    <a:lnTo>
                      <a:pt x="0" y="1110"/>
                    </a:lnTo>
                    <a:lnTo>
                      <a:pt x="222" y="1276"/>
                    </a:lnTo>
                    <a:lnTo>
                      <a:pt x="1331" y="167"/>
                    </a:lnTo>
                    <a:lnTo>
                      <a:pt x="110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9"/>
              <p:cNvSpPr/>
              <p:nvPr/>
            </p:nvSpPr>
            <p:spPr>
              <a:xfrm>
                <a:off x="7075203" y="3796525"/>
                <a:ext cx="103322" cy="103241"/>
              </a:xfrm>
              <a:custGeom>
                <a:avLst/>
                <a:gdLst/>
                <a:ahLst/>
                <a:cxnLst/>
                <a:rect l="l" t="t" r="r" b="b"/>
                <a:pathLst>
                  <a:path w="1277" h="1276" extrusionOk="0">
                    <a:moveTo>
                      <a:pt x="167" y="1"/>
                    </a:moveTo>
                    <a:lnTo>
                      <a:pt x="1" y="167"/>
                    </a:lnTo>
                    <a:lnTo>
                      <a:pt x="1110" y="1276"/>
                    </a:lnTo>
                    <a:lnTo>
                      <a:pt x="1276" y="1110"/>
                    </a:lnTo>
                    <a:lnTo>
                      <a:pt x="1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9"/>
              <p:cNvSpPr/>
              <p:nvPr/>
            </p:nvSpPr>
            <p:spPr>
              <a:xfrm>
                <a:off x="7366883" y="3796525"/>
                <a:ext cx="103241" cy="103241"/>
              </a:xfrm>
              <a:custGeom>
                <a:avLst/>
                <a:gdLst/>
                <a:ahLst/>
                <a:cxnLst/>
                <a:rect l="l" t="t" r="r" b="b"/>
                <a:pathLst>
                  <a:path w="1276" h="1276" extrusionOk="0">
                    <a:moveTo>
                      <a:pt x="1109" y="1"/>
                    </a:moveTo>
                    <a:lnTo>
                      <a:pt x="0" y="1110"/>
                    </a:lnTo>
                    <a:lnTo>
                      <a:pt x="166" y="1276"/>
                    </a:lnTo>
                    <a:lnTo>
                      <a:pt x="1275" y="167"/>
                    </a:lnTo>
                    <a:lnTo>
                      <a:pt x="110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9"/>
              <p:cNvSpPr/>
              <p:nvPr/>
            </p:nvSpPr>
            <p:spPr>
              <a:xfrm>
                <a:off x="7366883" y="3796525"/>
                <a:ext cx="103241" cy="103241"/>
              </a:xfrm>
              <a:custGeom>
                <a:avLst/>
                <a:gdLst/>
                <a:ahLst/>
                <a:cxnLst/>
                <a:rect l="l" t="t" r="r" b="b"/>
                <a:pathLst>
                  <a:path w="1276" h="1276" extrusionOk="0">
                    <a:moveTo>
                      <a:pt x="166" y="1"/>
                    </a:moveTo>
                    <a:lnTo>
                      <a:pt x="0" y="167"/>
                    </a:lnTo>
                    <a:lnTo>
                      <a:pt x="1109" y="1276"/>
                    </a:lnTo>
                    <a:lnTo>
                      <a:pt x="1275" y="1110"/>
                    </a:lnTo>
                    <a:lnTo>
                      <a:pt x="1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5" name="Google Shape;265;p9"/>
            <p:cNvGrpSpPr/>
            <p:nvPr/>
          </p:nvGrpSpPr>
          <p:grpSpPr>
            <a:xfrm>
              <a:off x="5052941" y="-1007875"/>
              <a:ext cx="3372034" cy="3579622"/>
              <a:chOff x="6474042" y="-61911"/>
              <a:chExt cx="4446247" cy="4719966"/>
            </a:xfrm>
          </p:grpSpPr>
          <p:sp>
            <p:nvSpPr>
              <p:cNvPr id="266" name="Google Shape;266;p9"/>
              <p:cNvSpPr/>
              <p:nvPr/>
            </p:nvSpPr>
            <p:spPr>
              <a:xfrm>
                <a:off x="10722788" y="3477982"/>
                <a:ext cx="89810" cy="632716"/>
              </a:xfrm>
              <a:custGeom>
                <a:avLst/>
                <a:gdLst/>
                <a:ahLst/>
                <a:cxnLst/>
                <a:rect l="l" t="t" r="r" b="b"/>
                <a:pathLst>
                  <a:path w="1110" h="7820" extrusionOk="0">
                    <a:moveTo>
                      <a:pt x="1109" y="1"/>
                    </a:moveTo>
                    <a:lnTo>
                      <a:pt x="0" y="1110"/>
                    </a:lnTo>
                    <a:lnTo>
                      <a:pt x="0" y="3938"/>
                    </a:lnTo>
                    <a:lnTo>
                      <a:pt x="0" y="6710"/>
                    </a:lnTo>
                    <a:lnTo>
                      <a:pt x="1109" y="7819"/>
                    </a:lnTo>
                    <a:lnTo>
                      <a:pt x="1109" y="3938"/>
                    </a:lnTo>
                    <a:lnTo>
                      <a:pt x="110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9"/>
              <p:cNvSpPr/>
              <p:nvPr/>
            </p:nvSpPr>
            <p:spPr>
              <a:xfrm>
                <a:off x="7286054" y="750183"/>
                <a:ext cx="444277" cy="444196"/>
              </a:xfrm>
              <a:custGeom>
                <a:avLst/>
                <a:gdLst/>
                <a:ahLst/>
                <a:cxnLst/>
                <a:rect l="l" t="t" r="r" b="b"/>
                <a:pathLst>
                  <a:path w="5491" h="5490" extrusionOk="0">
                    <a:moveTo>
                      <a:pt x="1" y="0"/>
                    </a:moveTo>
                    <a:lnTo>
                      <a:pt x="2774" y="2773"/>
                    </a:lnTo>
                    <a:lnTo>
                      <a:pt x="5491" y="5490"/>
                    </a:lnTo>
                    <a:lnTo>
                      <a:pt x="5491" y="3937"/>
                    </a:lnTo>
                    <a:lnTo>
                      <a:pt x="3550" y="1941"/>
                    </a:lnTo>
                    <a:lnTo>
                      <a:pt x="155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9"/>
              <p:cNvSpPr/>
              <p:nvPr/>
            </p:nvSpPr>
            <p:spPr>
              <a:xfrm>
                <a:off x="6474042" y="-61911"/>
                <a:ext cx="183989" cy="184070"/>
              </a:xfrm>
              <a:custGeom>
                <a:avLst/>
                <a:gdLst/>
                <a:ahLst/>
                <a:cxnLst/>
                <a:rect l="l" t="t" r="r" b="b"/>
                <a:pathLst>
                  <a:path w="2274" h="2275" extrusionOk="0">
                    <a:moveTo>
                      <a:pt x="1165" y="611"/>
                    </a:moveTo>
                    <a:cubicBezTo>
                      <a:pt x="1442" y="611"/>
                      <a:pt x="1664" y="832"/>
                      <a:pt x="1719" y="1165"/>
                    </a:cubicBezTo>
                    <a:cubicBezTo>
                      <a:pt x="1719" y="1442"/>
                      <a:pt x="1442" y="1664"/>
                      <a:pt x="1165" y="1664"/>
                    </a:cubicBezTo>
                    <a:cubicBezTo>
                      <a:pt x="832" y="1664"/>
                      <a:pt x="610" y="1442"/>
                      <a:pt x="610" y="1165"/>
                    </a:cubicBezTo>
                    <a:cubicBezTo>
                      <a:pt x="610" y="832"/>
                      <a:pt x="832" y="611"/>
                      <a:pt x="1165" y="611"/>
                    </a:cubicBezTo>
                    <a:close/>
                    <a:moveTo>
                      <a:pt x="1165" y="1"/>
                    </a:moveTo>
                    <a:cubicBezTo>
                      <a:pt x="499" y="1"/>
                      <a:pt x="0" y="500"/>
                      <a:pt x="0" y="1165"/>
                    </a:cubicBezTo>
                    <a:cubicBezTo>
                      <a:pt x="0" y="1775"/>
                      <a:pt x="499" y="2274"/>
                      <a:pt x="1165" y="2274"/>
                    </a:cubicBezTo>
                    <a:cubicBezTo>
                      <a:pt x="1775" y="2274"/>
                      <a:pt x="2274" y="1775"/>
                      <a:pt x="2274" y="1165"/>
                    </a:cubicBezTo>
                    <a:cubicBezTo>
                      <a:pt x="2274" y="500"/>
                      <a:pt x="1775" y="1"/>
                      <a:pt x="11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9"/>
              <p:cNvSpPr/>
              <p:nvPr/>
            </p:nvSpPr>
            <p:spPr>
              <a:xfrm>
                <a:off x="10704825" y="4473337"/>
                <a:ext cx="215463" cy="184718"/>
              </a:xfrm>
              <a:custGeom>
                <a:avLst/>
                <a:gdLst/>
                <a:ahLst/>
                <a:cxnLst/>
                <a:rect l="l" t="t" r="r" b="b"/>
                <a:pathLst>
                  <a:path w="2663" h="2283" extrusionOk="0">
                    <a:moveTo>
                      <a:pt x="1498" y="563"/>
                    </a:moveTo>
                    <a:cubicBezTo>
                      <a:pt x="1830" y="563"/>
                      <a:pt x="2052" y="840"/>
                      <a:pt x="2052" y="1118"/>
                    </a:cubicBezTo>
                    <a:cubicBezTo>
                      <a:pt x="2052" y="1454"/>
                      <a:pt x="1776" y="1664"/>
                      <a:pt x="1494" y="1664"/>
                    </a:cubicBezTo>
                    <a:cubicBezTo>
                      <a:pt x="1357" y="1664"/>
                      <a:pt x="1218" y="1615"/>
                      <a:pt x="1110" y="1506"/>
                    </a:cubicBezTo>
                    <a:cubicBezTo>
                      <a:pt x="777" y="1173"/>
                      <a:pt x="999" y="563"/>
                      <a:pt x="1498" y="563"/>
                    </a:cubicBezTo>
                    <a:close/>
                    <a:moveTo>
                      <a:pt x="1529" y="0"/>
                    </a:moveTo>
                    <a:cubicBezTo>
                      <a:pt x="1246" y="0"/>
                      <a:pt x="957" y="106"/>
                      <a:pt x="721" y="341"/>
                    </a:cubicBezTo>
                    <a:cubicBezTo>
                      <a:pt x="1" y="1007"/>
                      <a:pt x="500" y="2282"/>
                      <a:pt x="1498" y="2282"/>
                    </a:cubicBezTo>
                    <a:cubicBezTo>
                      <a:pt x="2108" y="2282"/>
                      <a:pt x="2662" y="1728"/>
                      <a:pt x="2662" y="1118"/>
                    </a:cubicBezTo>
                    <a:cubicBezTo>
                      <a:pt x="2662" y="446"/>
                      <a:pt x="2110" y="0"/>
                      <a:pt x="15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9"/>
              <p:cNvSpPr/>
              <p:nvPr/>
            </p:nvSpPr>
            <p:spPr>
              <a:xfrm>
                <a:off x="6590714" y="63742"/>
                <a:ext cx="4262258" cy="4432735"/>
              </a:xfrm>
              <a:custGeom>
                <a:avLst/>
                <a:gdLst/>
                <a:ahLst/>
                <a:cxnLst/>
                <a:rect l="l" t="t" r="r" b="b"/>
                <a:pathLst>
                  <a:path w="52679" h="54786" extrusionOk="0">
                    <a:moveTo>
                      <a:pt x="388" y="0"/>
                    </a:moveTo>
                    <a:lnTo>
                      <a:pt x="0" y="388"/>
                    </a:lnTo>
                    <a:lnTo>
                      <a:pt x="16857" y="17245"/>
                    </a:lnTo>
                    <a:lnTo>
                      <a:pt x="16913" y="17356"/>
                    </a:lnTo>
                    <a:lnTo>
                      <a:pt x="29445" y="17356"/>
                    </a:lnTo>
                    <a:lnTo>
                      <a:pt x="52069" y="39980"/>
                    </a:lnTo>
                    <a:lnTo>
                      <a:pt x="52069" y="54786"/>
                    </a:lnTo>
                    <a:lnTo>
                      <a:pt x="52678" y="54786"/>
                    </a:lnTo>
                    <a:lnTo>
                      <a:pt x="52678" y="39759"/>
                    </a:lnTo>
                    <a:lnTo>
                      <a:pt x="29777" y="16857"/>
                    </a:lnTo>
                    <a:lnTo>
                      <a:pt x="29666" y="16746"/>
                    </a:lnTo>
                    <a:lnTo>
                      <a:pt x="17190" y="16746"/>
                    </a:lnTo>
                    <a:lnTo>
                      <a:pt x="38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1" name="Google Shape;271;p9"/>
            <p:cNvSpPr/>
            <p:nvPr/>
          </p:nvSpPr>
          <p:spPr>
            <a:xfrm>
              <a:off x="7522237" y="-209327"/>
              <a:ext cx="1798786" cy="1791641"/>
            </a:xfrm>
            <a:custGeom>
              <a:avLst/>
              <a:gdLst/>
              <a:ahLst/>
              <a:cxnLst/>
              <a:rect l="l" t="t" r="r" b="b"/>
              <a:pathLst>
                <a:path w="14030" h="13974" extrusionOk="0">
                  <a:moveTo>
                    <a:pt x="1" y="0"/>
                  </a:moveTo>
                  <a:lnTo>
                    <a:pt x="1" y="278"/>
                  </a:lnTo>
                  <a:lnTo>
                    <a:pt x="6211" y="278"/>
                  </a:lnTo>
                  <a:lnTo>
                    <a:pt x="13753" y="7819"/>
                  </a:lnTo>
                  <a:lnTo>
                    <a:pt x="13753" y="13974"/>
                  </a:lnTo>
                  <a:lnTo>
                    <a:pt x="14030" y="13974"/>
                  </a:lnTo>
                  <a:lnTo>
                    <a:pt x="14030" y="7763"/>
                  </a:lnTo>
                  <a:lnTo>
                    <a:pt x="626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2" name="Google Shape;272;p9"/>
            <p:cNvGrpSpPr/>
            <p:nvPr/>
          </p:nvGrpSpPr>
          <p:grpSpPr>
            <a:xfrm>
              <a:off x="6066323" y="845916"/>
              <a:ext cx="3431384" cy="3617769"/>
              <a:chOff x="5563238" y="409147"/>
              <a:chExt cx="4473190" cy="4716163"/>
            </a:xfrm>
          </p:grpSpPr>
          <p:sp>
            <p:nvSpPr>
              <p:cNvPr id="273" name="Google Shape;273;p9"/>
              <p:cNvSpPr/>
              <p:nvPr/>
            </p:nvSpPr>
            <p:spPr>
              <a:xfrm>
                <a:off x="5670929" y="956503"/>
                <a:ext cx="89810" cy="632716"/>
              </a:xfrm>
              <a:custGeom>
                <a:avLst/>
                <a:gdLst/>
                <a:ahLst/>
                <a:cxnLst/>
                <a:rect l="l" t="t" r="r" b="b"/>
                <a:pathLst>
                  <a:path w="1110" h="7820" extrusionOk="0">
                    <a:moveTo>
                      <a:pt x="1" y="1"/>
                    </a:moveTo>
                    <a:lnTo>
                      <a:pt x="1" y="3883"/>
                    </a:lnTo>
                    <a:lnTo>
                      <a:pt x="1" y="7820"/>
                    </a:lnTo>
                    <a:lnTo>
                      <a:pt x="1110" y="6711"/>
                    </a:lnTo>
                    <a:lnTo>
                      <a:pt x="1110" y="3883"/>
                    </a:lnTo>
                    <a:lnTo>
                      <a:pt x="1110" y="1110"/>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9"/>
              <p:cNvSpPr/>
              <p:nvPr/>
            </p:nvSpPr>
            <p:spPr>
              <a:xfrm>
                <a:off x="8748664" y="3872823"/>
                <a:ext cx="448808" cy="444196"/>
              </a:xfrm>
              <a:custGeom>
                <a:avLst/>
                <a:gdLst/>
                <a:ahLst/>
                <a:cxnLst/>
                <a:rect l="l" t="t" r="r" b="b"/>
                <a:pathLst>
                  <a:path w="5547" h="5490" extrusionOk="0">
                    <a:moveTo>
                      <a:pt x="1" y="0"/>
                    </a:moveTo>
                    <a:lnTo>
                      <a:pt x="1" y="1553"/>
                    </a:lnTo>
                    <a:lnTo>
                      <a:pt x="1997" y="3549"/>
                    </a:lnTo>
                    <a:lnTo>
                      <a:pt x="3938" y="5490"/>
                    </a:lnTo>
                    <a:lnTo>
                      <a:pt x="5546" y="5490"/>
                    </a:lnTo>
                    <a:lnTo>
                      <a:pt x="2774" y="2717"/>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9"/>
              <p:cNvSpPr/>
              <p:nvPr/>
            </p:nvSpPr>
            <p:spPr>
              <a:xfrm>
                <a:off x="9820965" y="4940593"/>
                <a:ext cx="215463" cy="184718"/>
              </a:xfrm>
              <a:custGeom>
                <a:avLst/>
                <a:gdLst/>
                <a:ahLst/>
                <a:cxnLst/>
                <a:rect l="l" t="t" r="r" b="b"/>
                <a:pathLst>
                  <a:path w="2663" h="2283" extrusionOk="0">
                    <a:moveTo>
                      <a:pt x="1170" y="619"/>
                    </a:moveTo>
                    <a:cubicBezTo>
                      <a:pt x="1306" y="619"/>
                      <a:pt x="1445" y="668"/>
                      <a:pt x="1553" y="777"/>
                    </a:cubicBezTo>
                    <a:cubicBezTo>
                      <a:pt x="1886" y="1110"/>
                      <a:pt x="1609" y="1720"/>
                      <a:pt x="1165" y="1720"/>
                    </a:cubicBezTo>
                    <a:cubicBezTo>
                      <a:pt x="833" y="1664"/>
                      <a:pt x="611" y="1442"/>
                      <a:pt x="611" y="1165"/>
                    </a:cubicBezTo>
                    <a:cubicBezTo>
                      <a:pt x="611" y="829"/>
                      <a:pt x="887" y="619"/>
                      <a:pt x="1170" y="619"/>
                    </a:cubicBezTo>
                    <a:close/>
                    <a:moveTo>
                      <a:pt x="1165" y="1"/>
                    </a:moveTo>
                    <a:cubicBezTo>
                      <a:pt x="500" y="1"/>
                      <a:pt x="1" y="500"/>
                      <a:pt x="1" y="1165"/>
                    </a:cubicBezTo>
                    <a:cubicBezTo>
                      <a:pt x="1" y="1837"/>
                      <a:pt x="553" y="2282"/>
                      <a:pt x="1134" y="2282"/>
                    </a:cubicBezTo>
                    <a:cubicBezTo>
                      <a:pt x="1417" y="2282"/>
                      <a:pt x="1706" y="2177"/>
                      <a:pt x="1942" y="1941"/>
                    </a:cubicBezTo>
                    <a:cubicBezTo>
                      <a:pt x="2662" y="1221"/>
                      <a:pt x="2163" y="1"/>
                      <a:pt x="11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9"/>
              <p:cNvSpPr/>
              <p:nvPr/>
            </p:nvSpPr>
            <p:spPr>
              <a:xfrm>
                <a:off x="5563238" y="409147"/>
                <a:ext cx="184070" cy="184070"/>
              </a:xfrm>
              <a:custGeom>
                <a:avLst/>
                <a:gdLst/>
                <a:ahLst/>
                <a:cxnLst/>
                <a:rect l="l" t="t" r="r" b="b"/>
                <a:pathLst>
                  <a:path w="2275" h="2275" extrusionOk="0">
                    <a:moveTo>
                      <a:pt x="1110" y="611"/>
                    </a:moveTo>
                    <a:cubicBezTo>
                      <a:pt x="1443" y="611"/>
                      <a:pt x="1664" y="833"/>
                      <a:pt x="1664" y="1165"/>
                    </a:cubicBezTo>
                    <a:cubicBezTo>
                      <a:pt x="1664" y="1443"/>
                      <a:pt x="1443" y="1664"/>
                      <a:pt x="1110" y="1664"/>
                    </a:cubicBezTo>
                    <a:cubicBezTo>
                      <a:pt x="833" y="1664"/>
                      <a:pt x="611" y="1443"/>
                      <a:pt x="611" y="1165"/>
                    </a:cubicBezTo>
                    <a:cubicBezTo>
                      <a:pt x="611" y="833"/>
                      <a:pt x="833" y="611"/>
                      <a:pt x="1110" y="611"/>
                    </a:cubicBezTo>
                    <a:close/>
                    <a:moveTo>
                      <a:pt x="1110" y="1"/>
                    </a:moveTo>
                    <a:cubicBezTo>
                      <a:pt x="500" y="1"/>
                      <a:pt x="1" y="500"/>
                      <a:pt x="1" y="1165"/>
                    </a:cubicBezTo>
                    <a:cubicBezTo>
                      <a:pt x="1" y="1775"/>
                      <a:pt x="500" y="2274"/>
                      <a:pt x="1110" y="2274"/>
                    </a:cubicBezTo>
                    <a:cubicBezTo>
                      <a:pt x="1775" y="2274"/>
                      <a:pt x="2274" y="1775"/>
                      <a:pt x="2274" y="1165"/>
                    </a:cubicBezTo>
                    <a:cubicBezTo>
                      <a:pt x="2274" y="500"/>
                      <a:pt x="1775" y="1"/>
                      <a:pt x="11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9"/>
              <p:cNvSpPr/>
              <p:nvPr/>
            </p:nvSpPr>
            <p:spPr>
              <a:xfrm>
                <a:off x="5630555" y="570724"/>
                <a:ext cx="4262258" cy="4432735"/>
              </a:xfrm>
              <a:custGeom>
                <a:avLst/>
                <a:gdLst/>
                <a:ahLst/>
                <a:cxnLst/>
                <a:rect l="l" t="t" r="r" b="b"/>
                <a:pathLst>
                  <a:path w="52679" h="54786" extrusionOk="0">
                    <a:moveTo>
                      <a:pt x="1" y="0"/>
                    </a:moveTo>
                    <a:lnTo>
                      <a:pt x="1" y="15027"/>
                    </a:lnTo>
                    <a:lnTo>
                      <a:pt x="22902" y="37929"/>
                    </a:lnTo>
                    <a:lnTo>
                      <a:pt x="22957" y="38040"/>
                    </a:lnTo>
                    <a:lnTo>
                      <a:pt x="35489" y="38040"/>
                    </a:lnTo>
                    <a:lnTo>
                      <a:pt x="52235" y="54786"/>
                    </a:lnTo>
                    <a:lnTo>
                      <a:pt x="52679" y="54398"/>
                    </a:lnTo>
                    <a:lnTo>
                      <a:pt x="35822" y="37541"/>
                    </a:lnTo>
                    <a:lnTo>
                      <a:pt x="35711" y="37430"/>
                    </a:lnTo>
                    <a:lnTo>
                      <a:pt x="23235" y="37430"/>
                    </a:lnTo>
                    <a:lnTo>
                      <a:pt x="611" y="14806"/>
                    </a:lnTo>
                    <a:lnTo>
                      <a:pt x="61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9"/>
              <p:cNvSpPr/>
              <p:nvPr/>
            </p:nvSpPr>
            <p:spPr>
              <a:xfrm>
                <a:off x="6043358" y="2181400"/>
                <a:ext cx="1135167" cy="1130636"/>
              </a:xfrm>
              <a:custGeom>
                <a:avLst/>
                <a:gdLst/>
                <a:ahLst/>
                <a:cxnLst/>
                <a:rect l="l" t="t" r="r" b="b"/>
                <a:pathLst>
                  <a:path w="14030" h="13974" extrusionOk="0">
                    <a:moveTo>
                      <a:pt x="0" y="0"/>
                    </a:moveTo>
                    <a:lnTo>
                      <a:pt x="0" y="6211"/>
                    </a:lnTo>
                    <a:lnTo>
                      <a:pt x="7708" y="13974"/>
                    </a:lnTo>
                    <a:lnTo>
                      <a:pt x="14029" y="13974"/>
                    </a:lnTo>
                    <a:lnTo>
                      <a:pt x="14029" y="13697"/>
                    </a:lnTo>
                    <a:lnTo>
                      <a:pt x="7819" y="13697"/>
                    </a:lnTo>
                    <a:lnTo>
                      <a:pt x="222" y="6155"/>
                    </a:lnTo>
                    <a:lnTo>
                      <a:pt x="22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 name="Google Shape;279;p9"/>
            <p:cNvGrpSpPr/>
            <p:nvPr/>
          </p:nvGrpSpPr>
          <p:grpSpPr>
            <a:xfrm>
              <a:off x="7031838" y="1257845"/>
              <a:ext cx="287456" cy="287456"/>
              <a:chOff x="9708823" y="3047299"/>
              <a:chExt cx="188520" cy="188520"/>
            </a:xfrm>
          </p:grpSpPr>
          <p:sp>
            <p:nvSpPr>
              <p:cNvPr id="280" name="Google Shape;280;p9"/>
              <p:cNvSpPr/>
              <p:nvPr/>
            </p:nvSpPr>
            <p:spPr>
              <a:xfrm>
                <a:off x="9789572" y="3047299"/>
                <a:ext cx="31474" cy="188520"/>
              </a:xfrm>
              <a:custGeom>
                <a:avLst/>
                <a:gdLst/>
                <a:ahLst/>
                <a:cxnLst/>
                <a:rect l="l" t="t" r="r" b="b"/>
                <a:pathLst>
                  <a:path w="389" h="2330" extrusionOk="0">
                    <a:moveTo>
                      <a:pt x="1" y="0"/>
                    </a:moveTo>
                    <a:lnTo>
                      <a:pt x="1" y="2329"/>
                    </a:lnTo>
                    <a:lnTo>
                      <a:pt x="389" y="2329"/>
                    </a:lnTo>
                    <a:lnTo>
                      <a:pt x="38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9"/>
              <p:cNvSpPr/>
              <p:nvPr/>
            </p:nvSpPr>
            <p:spPr>
              <a:xfrm>
                <a:off x="9708823" y="3128047"/>
                <a:ext cx="188520" cy="27024"/>
              </a:xfrm>
              <a:custGeom>
                <a:avLst/>
                <a:gdLst/>
                <a:ahLst/>
                <a:cxnLst/>
                <a:rect l="l" t="t" r="r" b="b"/>
                <a:pathLst>
                  <a:path w="2330" h="334" extrusionOk="0">
                    <a:moveTo>
                      <a:pt x="1" y="0"/>
                    </a:moveTo>
                    <a:lnTo>
                      <a:pt x="1" y="333"/>
                    </a:lnTo>
                    <a:lnTo>
                      <a:pt x="2329" y="333"/>
                    </a:lnTo>
                    <a:lnTo>
                      <a:pt x="232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2" name="Google Shape;282;p9"/>
            <p:cNvGrpSpPr/>
            <p:nvPr/>
          </p:nvGrpSpPr>
          <p:grpSpPr>
            <a:xfrm>
              <a:off x="8049231" y="4543486"/>
              <a:ext cx="744777" cy="130184"/>
              <a:chOff x="8829494" y="3047299"/>
              <a:chExt cx="744777" cy="130184"/>
            </a:xfrm>
          </p:grpSpPr>
          <p:sp>
            <p:nvSpPr>
              <p:cNvPr id="283" name="Google Shape;283;p9"/>
              <p:cNvSpPr/>
              <p:nvPr/>
            </p:nvSpPr>
            <p:spPr>
              <a:xfrm>
                <a:off x="9390281" y="3047299"/>
                <a:ext cx="183989" cy="130184"/>
              </a:xfrm>
              <a:custGeom>
                <a:avLst/>
                <a:gdLst/>
                <a:ahLst/>
                <a:cxnLst/>
                <a:rect l="l" t="t" r="r" b="b"/>
                <a:pathLst>
                  <a:path w="2274" h="1609" extrusionOk="0">
                    <a:moveTo>
                      <a:pt x="1331" y="0"/>
                    </a:moveTo>
                    <a:lnTo>
                      <a:pt x="0" y="1608"/>
                    </a:lnTo>
                    <a:lnTo>
                      <a:pt x="943" y="1608"/>
                    </a:lnTo>
                    <a:lnTo>
                      <a:pt x="227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9"/>
              <p:cNvSpPr/>
              <p:nvPr/>
            </p:nvSpPr>
            <p:spPr>
              <a:xfrm>
                <a:off x="9246746" y="3047299"/>
                <a:ext cx="183989" cy="130184"/>
              </a:xfrm>
              <a:custGeom>
                <a:avLst/>
                <a:gdLst/>
                <a:ahLst/>
                <a:cxnLst/>
                <a:rect l="l" t="t" r="r" b="b"/>
                <a:pathLst>
                  <a:path w="2274" h="1609" extrusionOk="0">
                    <a:moveTo>
                      <a:pt x="1331" y="0"/>
                    </a:moveTo>
                    <a:lnTo>
                      <a:pt x="0" y="1608"/>
                    </a:lnTo>
                    <a:lnTo>
                      <a:pt x="943" y="1608"/>
                    </a:lnTo>
                    <a:lnTo>
                      <a:pt x="227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9"/>
              <p:cNvSpPr/>
              <p:nvPr/>
            </p:nvSpPr>
            <p:spPr>
              <a:xfrm>
                <a:off x="9107662" y="3047299"/>
                <a:ext cx="183989" cy="130184"/>
              </a:xfrm>
              <a:custGeom>
                <a:avLst/>
                <a:gdLst/>
                <a:ahLst/>
                <a:cxnLst/>
                <a:rect l="l" t="t" r="r" b="b"/>
                <a:pathLst>
                  <a:path w="2274" h="1609" extrusionOk="0">
                    <a:moveTo>
                      <a:pt x="1331" y="0"/>
                    </a:moveTo>
                    <a:lnTo>
                      <a:pt x="0" y="1608"/>
                    </a:lnTo>
                    <a:lnTo>
                      <a:pt x="943" y="1608"/>
                    </a:lnTo>
                    <a:lnTo>
                      <a:pt x="227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9"/>
              <p:cNvSpPr/>
              <p:nvPr/>
            </p:nvSpPr>
            <p:spPr>
              <a:xfrm>
                <a:off x="8968578" y="3047299"/>
                <a:ext cx="183989" cy="130184"/>
              </a:xfrm>
              <a:custGeom>
                <a:avLst/>
                <a:gdLst/>
                <a:ahLst/>
                <a:cxnLst/>
                <a:rect l="l" t="t" r="r" b="b"/>
                <a:pathLst>
                  <a:path w="2274" h="1609" extrusionOk="0">
                    <a:moveTo>
                      <a:pt x="1331" y="0"/>
                    </a:moveTo>
                    <a:lnTo>
                      <a:pt x="0" y="1608"/>
                    </a:lnTo>
                    <a:lnTo>
                      <a:pt x="943" y="1608"/>
                    </a:lnTo>
                    <a:lnTo>
                      <a:pt x="227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9"/>
              <p:cNvSpPr/>
              <p:nvPr/>
            </p:nvSpPr>
            <p:spPr>
              <a:xfrm>
                <a:off x="8829494" y="3047299"/>
                <a:ext cx="183989" cy="130184"/>
              </a:xfrm>
              <a:custGeom>
                <a:avLst/>
                <a:gdLst/>
                <a:ahLst/>
                <a:cxnLst/>
                <a:rect l="l" t="t" r="r" b="b"/>
                <a:pathLst>
                  <a:path w="2274" h="1609" extrusionOk="0">
                    <a:moveTo>
                      <a:pt x="1331" y="0"/>
                    </a:moveTo>
                    <a:lnTo>
                      <a:pt x="0" y="1608"/>
                    </a:lnTo>
                    <a:lnTo>
                      <a:pt x="943" y="1608"/>
                    </a:lnTo>
                    <a:lnTo>
                      <a:pt x="227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8" name="Google Shape;288;p9"/>
            <p:cNvGrpSpPr/>
            <p:nvPr/>
          </p:nvGrpSpPr>
          <p:grpSpPr>
            <a:xfrm>
              <a:off x="5025311" y="4581842"/>
              <a:ext cx="653177" cy="53475"/>
              <a:chOff x="8407710" y="3361310"/>
              <a:chExt cx="713464" cy="58417"/>
            </a:xfrm>
          </p:grpSpPr>
          <p:sp>
            <p:nvSpPr>
              <p:cNvPr id="289" name="Google Shape;289;p9"/>
              <p:cNvSpPr/>
              <p:nvPr/>
            </p:nvSpPr>
            <p:spPr>
              <a:xfrm>
                <a:off x="8766626" y="3361310"/>
                <a:ext cx="354548" cy="58417"/>
              </a:xfrm>
              <a:custGeom>
                <a:avLst/>
                <a:gdLst/>
                <a:ahLst/>
                <a:cxnLst/>
                <a:rect l="l" t="t" r="r" b="b"/>
                <a:pathLst>
                  <a:path w="4382" h="722" extrusionOk="0">
                    <a:moveTo>
                      <a:pt x="1" y="1"/>
                    </a:moveTo>
                    <a:lnTo>
                      <a:pt x="1" y="722"/>
                    </a:lnTo>
                    <a:lnTo>
                      <a:pt x="4381" y="722"/>
                    </a:lnTo>
                    <a:lnTo>
                      <a:pt x="43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9"/>
              <p:cNvSpPr/>
              <p:nvPr/>
            </p:nvSpPr>
            <p:spPr>
              <a:xfrm>
                <a:off x="8519851" y="3361310"/>
                <a:ext cx="175089" cy="58417"/>
              </a:xfrm>
              <a:custGeom>
                <a:avLst/>
                <a:gdLst/>
                <a:ahLst/>
                <a:cxnLst/>
                <a:rect l="l" t="t" r="r" b="b"/>
                <a:pathLst>
                  <a:path w="2164" h="722" extrusionOk="0">
                    <a:moveTo>
                      <a:pt x="1" y="1"/>
                    </a:moveTo>
                    <a:lnTo>
                      <a:pt x="1" y="722"/>
                    </a:lnTo>
                    <a:lnTo>
                      <a:pt x="2164" y="722"/>
                    </a:lnTo>
                    <a:lnTo>
                      <a:pt x="21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9"/>
              <p:cNvSpPr/>
              <p:nvPr/>
            </p:nvSpPr>
            <p:spPr>
              <a:xfrm>
                <a:off x="8407710" y="3361310"/>
                <a:ext cx="58417" cy="58417"/>
              </a:xfrm>
              <a:custGeom>
                <a:avLst/>
                <a:gdLst/>
                <a:ahLst/>
                <a:cxnLst/>
                <a:rect l="l" t="t" r="r" b="b"/>
                <a:pathLst>
                  <a:path w="722" h="722" extrusionOk="0">
                    <a:moveTo>
                      <a:pt x="1" y="1"/>
                    </a:moveTo>
                    <a:lnTo>
                      <a:pt x="1" y="722"/>
                    </a:lnTo>
                    <a:lnTo>
                      <a:pt x="722" y="722"/>
                    </a:lnTo>
                    <a:lnTo>
                      <a:pt x="7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2" name="Google Shape;292;p9"/>
            <p:cNvGrpSpPr/>
            <p:nvPr/>
          </p:nvGrpSpPr>
          <p:grpSpPr>
            <a:xfrm>
              <a:off x="7515400" y="2572981"/>
              <a:ext cx="2523342" cy="810715"/>
              <a:chOff x="7683442" y="2402007"/>
              <a:chExt cx="2595230" cy="833811"/>
            </a:xfrm>
          </p:grpSpPr>
          <p:sp>
            <p:nvSpPr>
              <p:cNvPr id="293" name="Google Shape;293;p9"/>
              <p:cNvSpPr/>
              <p:nvPr/>
            </p:nvSpPr>
            <p:spPr>
              <a:xfrm>
                <a:off x="7810998" y="2504392"/>
                <a:ext cx="2467674" cy="731426"/>
              </a:xfrm>
              <a:custGeom>
                <a:avLst/>
                <a:gdLst/>
                <a:ahLst/>
                <a:cxnLst/>
                <a:rect l="l" t="t" r="r" b="b"/>
                <a:pathLst>
                  <a:path w="30499" h="9040" extrusionOk="0">
                    <a:moveTo>
                      <a:pt x="278" y="1"/>
                    </a:moveTo>
                    <a:lnTo>
                      <a:pt x="1" y="278"/>
                    </a:lnTo>
                    <a:lnTo>
                      <a:pt x="3383" y="3660"/>
                    </a:lnTo>
                    <a:lnTo>
                      <a:pt x="24898" y="3660"/>
                    </a:lnTo>
                    <a:lnTo>
                      <a:pt x="30222" y="9039"/>
                    </a:lnTo>
                    <a:lnTo>
                      <a:pt x="30499" y="8762"/>
                    </a:lnTo>
                    <a:lnTo>
                      <a:pt x="25065" y="3272"/>
                    </a:lnTo>
                    <a:lnTo>
                      <a:pt x="3550" y="3272"/>
                    </a:lnTo>
                    <a:lnTo>
                      <a:pt x="27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9"/>
              <p:cNvSpPr/>
              <p:nvPr/>
            </p:nvSpPr>
            <p:spPr>
              <a:xfrm>
                <a:off x="7683442" y="2402007"/>
                <a:ext cx="163408" cy="140091"/>
              </a:xfrm>
              <a:custGeom>
                <a:avLst/>
                <a:gdLst/>
                <a:ahLst/>
                <a:cxnLst/>
                <a:rect l="l" t="t" r="r" b="b"/>
                <a:pathLst>
                  <a:path w="2663" h="2283" extrusionOk="0">
                    <a:moveTo>
                      <a:pt x="1498" y="563"/>
                    </a:moveTo>
                    <a:cubicBezTo>
                      <a:pt x="1830" y="563"/>
                      <a:pt x="2052" y="840"/>
                      <a:pt x="2052" y="1118"/>
                    </a:cubicBezTo>
                    <a:cubicBezTo>
                      <a:pt x="2052" y="1454"/>
                      <a:pt x="1776" y="1664"/>
                      <a:pt x="1494" y="1664"/>
                    </a:cubicBezTo>
                    <a:cubicBezTo>
                      <a:pt x="1357" y="1664"/>
                      <a:pt x="1218" y="1615"/>
                      <a:pt x="1110" y="1506"/>
                    </a:cubicBezTo>
                    <a:cubicBezTo>
                      <a:pt x="777" y="1173"/>
                      <a:pt x="999" y="563"/>
                      <a:pt x="1498" y="563"/>
                    </a:cubicBezTo>
                    <a:close/>
                    <a:moveTo>
                      <a:pt x="1529" y="0"/>
                    </a:moveTo>
                    <a:cubicBezTo>
                      <a:pt x="1246" y="0"/>
                      <a:pt x="957" y="106"/>
                      <a:pt x="721" y="341"/>
                    </a:cubicBezTo>
                    <a:cubicBezTo>
                      <a:pt x="1" y="1007"/>
                      <a:pt x="500" y="2282"/>
                      <a:pt x="1498" y="2282"/>
                    </a:cubicBezTo>
                    <a:cubicBezTo>
                      <a:pt x="2108" y="2282"/>
                      <a:pt x="2662" y="1728"/>
                      <a:pt x="2662" y="1118"/>
                    </a:cubicBezTo>
                    <a:cubicBezTo>
                      <a:pt x="2662" y="446"/>
                      <a:pt x="2110" y="0"/>
                      <a:pt x="15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295"/>
        <p:cNvGrpSpPr/>
        <p:nvPr/>
      </p:nvGrpSpPr>
      <p:grpSpPr>
        <a:xfrm>
          <a:off x="0" y="0"/>
          <a:ext cx="0" cy="0"/>
          <a:chOff x="0" y="0"/>
          <a:chExt cx="0" cy="0"/>
        </a:xfrm>
      </p:grpSpPr>
      <p:sp>
        <p:nvSpPr>
          <p:cNvPr id="296" name="Google Shape;296;p10"/>
          <p:cNvSpPr txBox="1">
            <a:spLocks noGrp="1"/>
          </p:cNvSpPr>
          <p:nvPr>
            <p:ph type="title"/>
          </p:nvPr>
        </p:nvSpPr>
        <p:spPr>
          <a:xfrm>
            <a:off x="720000" y="387600"/>
            <a:ext cx="5781300" cy="1014000"/>
          </a:xfrm>
          <a:prstGeom prst="rect">
            <a:avLst/>
          </a:prstGeom>
          <a:noFill/>
        </p:spPr>
        <p:txBody>
          <a:bodyPr spcFirstLastPara="1" wrap="square" lIns="91425" tIns="91425" rIns="91425" bIns="91425" anchor="t" anchorCtr="0">
            <a:noAutofit/>
          </a:bodyPr>
          <a:lstStyle>
            <a:lvl1pPr lvl="0" algn="l" rtl="0">
              <a:spcBef>
                <a:spcPts val="0"/>
              </a:spcBef>
              <a:spcAft>
                <a:spcPts val="0"/>
              </a:spcAft>
              <a:buClr>
                <a:schemeClr val="dk2"/>
              </a:buClr>
              <a:buSzPts val="3000"/>
              <a:buFont typeface="Fredoka One"/>
              <a:buNone/>
              <a:defRPr/>
            </a:lvl1pPr>
            <a:lvl2pPr lvl="1" algn="ctr" rtl="0">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2pPr>
            <a:lvl3pPr lvl="2" algn="ctr" rtl="0">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3pPr>
            <a:lvl4pPr lvl="3" algn="ctr" rtl="0">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4pPr>
            <a:lvl5pPr lvl="4" algn="ctr" rtl="0">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5pPr>
            <a:lvl6pPr lvl="5" algn="ctr" rtl="0">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6pPr>
            <a:lvl7pPr lvl="6" algn="ctr" rtl="0">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7pPr>
            <a:lvl8pPr lvl="7" algn="ctr" rtl="0">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8pPr>
            <a:lvl9pPr lvl="8" algn="ctr" rtl="0">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27.xml"/><Relationship Id="rId1"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387600"/>
            <a:ext cx="7704000" cy="5922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lt1"/>
              </a:buClr>
              <a:buSzPts val="3000"/>
              <a:buFont typeface="Orbitron"/>
              <a:buNone/>
              <a:defRPr sz="3000" b="1">
                <a:solidFill>
                  <a:schemeClr val="lt1"/>
                </a:solidFill>
                <a:latin typeface="Orbitron"/>
                <a:ea typeface="Orbitron"/>
                <a:cs typeface="Orbitron"/>
                <a:sym typeface="Orbitron"/>
              </a:defRPr>
            </a:lvl1pPr>
            <a:lvl2pPr lvl="1" algn="ctr" rtl="0">
              <a:spcBef>
                <a:spcPts val="0"/>
              </a:spcBef>
              <a:spcAft>
                <a:spcPts val="0"/>
              </a:spcAft>
              <a:buClr>
                <a:schemeClr val="lt1"/>
              </a:buClr>
              <a:buSzPts val="3200"/>
              <a:buFont typeface="Orbitron"/>
              <a:buNone/>
              <a:defRPr sz="3200" b="1">
                <a:solidFill>
                  <a:schemeClr val="lt1"/>
                </a:solidFill>
                <a:latin typeface="Orbitron"/>
                <a:ea typeface="Orbitron"/>
                <a:cs typeface="Orbitron"/>
                <a:sym typeface="Orbitron"/>
              </a:defRPr>
            </a:lvl2pPr>
            <a:lvl3pPr lvl="2" algn="ctr" rtl="0">
              <a:spcBef>
                <a:spcPts val="0"/>
              </a:spcBef>
              <a:spcAft>
                <a:spcPts val="0"/>
              </a:spcAft>
              <a:buClr>
                <a:schemeClr val="lt1"/>
              </a:buClr>
              <a:buSzPts val="3200"/>
              <a:buFont typeface="Orbitron"/>
              <a:buNone/>
              <a:defRPr sz="3200" b="1">
                <a:solidFill>
                  <a:schemeClr val="lt1"/>
                </a:solidFill>
                <a:latin typeface="Orbitron"/>
                <a:ea typeface="Orbitron"/>
                <a:cs typeface="Orbitron"/>
                <a:sym typeface="Orbitron"/>
              </a:defRPr>
            </a:lvl3pPr>
            <a:lvl4pPr lvl="3" algn="ctr" rtl="0">
              <a:spcBef>
                <a:spcPts val="0"/>
              </a:spcBef>
              <a:spcAft>
                <a:spcPts val="0"/>
              </a:spcAft>
              <a:buClr>
                <a:schemeClr val="lt1"/>
              </a:buClr>
              <a:buSzPts val="3200"/>
              <a:buFont typeface="Orbitron"/>
              <a:buNone/>
              <a:defRPr sz="3200" b="1">
                <a:solidFill>
                  <a:schemeClr val="lt1"/>
                </a:solidFill>
                <a:latin typeface="Orbitron"/>
                <a:ea typeface="Orbitron"/>
                <a:cs typeface="Orbitron"/>
                <a:sym typeface="Orbitron"/>
              </a:defRPr>
            </a:lvl4pPr>
            <a:lvl5pPr lvl="4" algn="ctr" rtl="0">
              <a:spcBef>
                <a:spcPts val="0"/>
              </a:spcBef>
              <a:spcAft>
                <a:spcPts val="0"/>
              </a:spcAft>
              <a:buClr>
                <a:schemeClr val="lt1"/>
              </a:buClr>
              <a:buSzPts val="3200"/>
              <a:buFont typeface="Orbitron"/>
              <a:buNone/>
              <a:defRPr sz="3200" b="1">
                <a:solidFill>
                  <a:schemeClr val="lt1"/>
                </a:solidFill>
                <a:latin typeface="Orbitron"/>
                <a:ea typeface="Orbitron"/>
                <a:cs typeface="Orbitron"/>
                <a:sym typeface="Orbitron"/>
              </a:defRPr>
            </a:lvl5pPr>
            <a:lvl6pPr lvl="5" algn="ctr" rtl="0">
              <a:spcBef>
                <a:spcPts val="0"/>
              </a:spcBef>
              <a:spcAft>
                <a:spcPts val="0"/>
              </a:spcAft>
              <a:buClr>
                <a:schemeClr val="lt1"/>
              </a:buClr>
              <a:buSzPts val="3200"/>
              <a:buFont typeface="Orbitron"/>
              <a:buNone/>
              <a:defRPr sz="3200" b="1">
                <a:solidFill>
                  <a:schemeClr val="lt1"/>
                </a:solidFill>
                <a:latin typeface="Orbitron"/>
                <a:ea typeface="Orbitron"/>
                <a:cs typeface="Orbitron"/>
                <a:sym typeface="Orbitron"/>
              </a:defRPr>
            </a:lvl6pPr>
            <a:lvl7pPr lvl="6" algn="ctr" rtl="0">
              <a:spcBef>
                <a:spcPts val="0"/>
              </a:spcBef>
              <a:spcAft>
                <a:spcPts val="0"/>
              </a:spcAft>
              <a:buClr>
                <a:schemeClr val="lt1"/>
              </a:buClr>
              <a:buSzPts val="3200"/>
              <a:buFont typeface="Orbitron"/>
              <a:buNone/>
              <a:defRPr sz="3200" b="1">
                <a:solidFill>
                  <a:schemeClr val="lt1"/>
                </a:solidFill>
                <a:latin typeface="Orbitron"/>
                <a:ea typeface="Orbitron"/>
                <a:cs typeface="Orbitron"/>
                <a:sym typeface="Orbitron"/>
              </a:defRPr>
            </a:lvl7pPr>
            <a:lvl8pPr lvl="7" algn="ctr" rtl="0">
              <a:spcBef>
                <a:spcPts val="0"/>
              </a:spcBef>
              <a:spcAft>
                <a:spcPts val="0"/>
              </a:spcAft>
              <a:buClr>
                <a:schemeClr val="lt1"/>
              </a:buClr>
              <a:buSzPts val="3200"/>
              <a:buFont typeface="Orbitron"/>
              <a:buNone/>
              <a:defRPr sz="3200" b="1">
                <a:solidFill>
                  <a:schemeClr val="lt1"/>
                </a:solidFill>
                <a:latin typeface="Orbitron"/>
                <a:ea typeface="Orbitron"/>
                <a:cs typeface="Orbitron"/>
                <a:sym typeface="Orbitron"/>
              </a:defRPr>
            </a:lvl8pPr>
            <a:lvl9pPr lvl="8" algn="ctr" rtl="0">
              <a:spcBef>
                <a:spcPts val="0"/>
              </a:spcBef>
              <a:spcAft>
                <a:spcPts val="0"/>
              </a:spcAft>
              <a:buClr>
                <a:schemeClr val="lt1"/>
              </a:buClr>
              <a:buSzPts val="3200"/>
              <a:buFont typeface="Orbitron"/>
              <a:buNone/>
              <a:defRPr sz="3200" b="1">
                <a:solidFill>
                  <a:schemeClr val="lt1"/>
                </a:solidFill>
                <a:latin typeface="Orbitron"/>
                <a:ea typeface="Orbitron"/>
                <a:cs typeface="Orbitron"/>
                <a:sym typeface="Orbitron"/>
              </a:defRPr>
            </a:lvl9pPr>
          </a:lstStyle>
          <a:p>
            <a:endParaRPr/>
          </a:p>
        </p:txBody>
      </p:sp>
      <p:sp>
        <p:nvSpPr>
          <p:cNvPr id="7" name="Google Shape;7;p1"/>
          <p:cNvSpPr txBox="1">
            <a:spLocks noGrp="1"/>
          </p:cNvSpPr>
          <p:nvPr>
            <p:ph type="body" idx="1"/>
          </p:nvPr>
        </p:nvSpPr>
        <p:spPr>
          <a:xfrm>
            <a:off x="720000" y="1300850"/>
            <a:ext cx="7704000" cy="3267900"/>
          </a:xfrm>
          <a:prstGeom prst="rect">
            <a:avLst/>
          </a:prstGeom>
          <a:noFill/>
          <a:ln>
            <a:noFill/>
          </a:ln>
        </p:spPr>
        <p:txBody>
          <a:bodyPr spcFirstLastPara="1" wrap="square" lIns="91425" tIns="91425" rIns="91425" bIns="91425" anchor="ctr" anchorCtr="0">
            <a:noAutofit/>
          </a:bodyPr>
          <a:lstStyle>
            <a:lvl1pPr marL="457200" lvl="0" indent="-323850">
              <a:lnSpc>
                <a:spcPct val="100000"/>
              </a:lnSpc>
              <a:spcBef>
                <a:spcPts val="0"/>
              </a:spcBef>
              <a:spcAft>
                <a:spcPts val="0"/>
              </a:spcAft>
              <a:buClr>
                <a:schemeClr val="dk2"/>
              </a:buClr>
              <a:buSzPts val="1500"/>
              <a:buFont typeface="Roboto"/>
              <a:buChar char="●"/>
              <a:defRPr sz="1500">
                <a:solidFill>
                  <a:schemeClr val="lt1"/>
                </a:solidFill>
                <a:latin typeface="Roboto"/>
                <a:ea typeface="Roboto"/>
                <a:cs typeface="Roboto"/>
                <a:sym typeface="Roboto"/>
              </a:defRPr>
            </a:lvl1pPr>
            <a:lvl2pPr marL="914400" lvl="1" indent="-323850">
              <a:lnSpc>
                <a:spcPct val="100000"/>
              </a:lnSpc>
              <a:spcBef>
                <a:spcPts val="0"/>
              </a:spcBef>
              <a:spcAft>
                <a:spcPts val="0"/>
              </a:spcAft>
              <a:buClr>
                <a:schemeClr val="lt1"/>
              </a:buClr>
              <a:buSzPts val="1500"/>
              <a:buFont typeface="Roboto"/>
              <a:buChar char="○"/>
              <a:defRPr sz="1500">
                <a:solidFill>
                  <a:schemeClr val="lt1"/>
                </a:solidFill>
                <a:latin typeface="Roboto"/>
                <a:ea typeface="Roboto"/>
                <a:cs typeface="Roboto"/>
                <a:sym typeface="Roboto"/>
              </a:defRPr>
            </a:lvl2pPr>
            <a:lvl3pPr marL="1371600" lvl="2" indent="-323850">
              <a:lnSpc>
                <a:spcPct val="100000"/>
              </a:lnSpc>
              <a:spcBef>
                <a:spcPts val="0"/>
              </a:spcBef>
              <a:spcAft>
                <a:spcPts val="0"/>
              </a:spcAft>
              <a:buClr>
                <a:schemeClr val="lt1"/>
              </a:buClr>
              <a:buSzPts val="1500"/>
              <a:buFont typeface="Roboto"/>
              <a:buChar char="■"/>
              <a:defRPr sz="1500">
                <a:solidFill>
                  <a:schemeClr val="lt1"/>
                </a:solidFill>
                <a:latin typeface="Roboto"/>
                <a:ea typeface="Roboto"/>
                <a:cs typeface="Roboto"/>
                <a:sym typeface="Roboto"/>
              </a:defRPr>
            </a:lvl3pPr>
            <a:lvl4pPr marL="1828800" lvl="3" indent="-323850">
              <a:lnSpc>
                <a:spcPct val="100000"/>
              </a:lnSpc>
              <a:spcBef>
                <a:spcPts val="0"/>
              </a:spcBef>
              <a:spcAft>
                <a:spcPts val="0"/>
              </a:spcAft>
              <a:buClr>
                <a:schemeClr val="lt1"/>
              </a:buClr>
              <a:buSzPts val="1500"/>
              <a:buFont typeface="Roboto"/>
              <a:buChar char="●"/>
              <a:defRPr sz="1500">
                <a:solidFill>
                  <a:schemeClr val="lt1"/>
                </a:solidFill>
                <a:latin typeface="Roboto"/>
                <a:ea typeface="Roboto"/>
                <a:cs typeface="Roboto"/>
                <a:sym typeface="Roboto"/>
              </a:defRPr>
            </a:lvl4pPr>
            <a:lvl5pPr marL="2286000" lvl="4" indent="-323850">
              <a:lnSpc>
                <a:spcPct val="100000"/>
              </a:lnSpc>
              <a:spcBef>
                <a:spcPts val="0"/>
              </a:spcBef>
              <a:spcAft>
                <a:spcPts val="0"/>
              </a:spcAft>
              <a:buClr>
                <a:schemeClr val="lt1"/>
              </a:buClr>
              <a:buSzPts val="1500"/>
              <a:buFont typeface="Roboto"/>
              <a:buChar char="○"/>
              <a:defRPr sz="1500">
                <a:solidFill>
                  <a:schemeClr val="lt1"/>
                </a:solidFill>
                <a:latin typeface="Roboto"/>
                <a:ea typeface="Roboto"/>
                <a:cs typeface="Roboto"/>
                <a:sym typeface="Roboto"/>
              </a:defRPr>
            </a:lvl5pPr>
            <a:lvl6pPr marL="2743200" lvl="5" indent="-323850">
              <a:lnSpc>
                <a:spcPct val="100000"/>
              </a:lnSpc>
              <a:spcBef>
                <a:spcPts val="0"/>
              </a:spcBef>
              <a:spcAft>
                <a:spcPts val="0"/>
              </a:spcAft>
              <a:buClr>
                <a:schemeClr val="lt1"/>
              </a:buClr>
              <a:buSzPts val="1500"/>
              <a:buFont typeface="Roboto"/>
              <a:buChar char="■"/>
              <a:defRPr sz="1500">
                <a:solidFill>
                  <a:schemeClr val="lt1"/>
                </a:solidFill>
                <a:latin typeface="Roboto"/>
                <a:ea typeface="Roboto"/>
                <a:cs typeface="Roboto"/>
                <a:sym typeface="Roboto"/>
              </a:defRPr>
            </a:lvl6pPr>
            <a:lvl7pPr marL="3200400" lvl="6" indent="-323850">
              <a:lnSpc>
                <a:spcPct val="100000"/>
              </a:lnSpc>
              <a:spcBef>
                <a:spcPts val="0"/>
              </a:spcBef>
              <a:spcAft>
                <a:spcPts val="0"/>
              </a:spcAft>
              <a:buClr>
                <a:schemeClr val="lt1"/>
              </a:buClr>
              <a:buSzPts val="1500"/>
              <a:buFont typeface="Roboto"/>
              <a:buChar char="●"/>
              <a:defRPr sz="1500">
                <a:solidFill>
                  <a:schemeClr val="lt1"/>
                </a:solidFill>
                <a:latin typeface="Roboto"/>
                <a:ea typeface="Roboto"/>
                <a:cs typeface="Roboto"/>
                <a:sym typeface="Roboto"/>
              </a:defRPr>
            </a:lvl7pPr>
            <a:lvl8pPr marL="3657600" lvl="7" indent="-323850">
              <a:lnSpc>
                <a:spcPct val="100000"/>
              </a:lnSpc>
              <a:spcBef>
                <a:spcPts val="0"/>
              </a:spcBef>
              <a:spcAft>
                <a:spcPts val="0"/>
              </a:spcAft>
              <a:buClr>
                <a:schemeClr val="lt1"/>
              </a:buClr>
              <a:buSzPts val="1500"/>
              <a:buFont typeface="Roboto"/>
              <a:buChar char="○"/>
              <a:defRPr sz="1500">
                <a:solidFill>
                  <a:schemeClr val="lt1"/>
                </a:solidFill>
                <a:latin typeface="Roboto"/>
                <a:ea typeface="Roboto"/>
                <a:cs typeface="Roboto"/>
                <a:sym typeface="Roboto"/>
              </a:defRPr>
            </a:lvl8pPr>
            <a:lvl9pPr marL="4114800" lvl="8" indent="-323850">
              <a:lnSpc>
                <a:spcPct val="100000"/>
              </a:lnSpc>
              <a:spcBef>
                <a:spcPts val="0"/>
              </a:spcBef>
              <a:spcAft>
                <a:spcPts val="0"/>
              </a:spcAft>
              <a:buClr>
                <a:schemeClr val="lt1"/>
              </a:buClr>
              <a:buSzPts val="1500"/>
              <a:buFont typeface="Roboto"/>
              <a:buChar char="■"/>
              <a:defRPr sz="1500">
                <a:solidFill>
                  <a:schemeClr val="lt1"/>
                </a:solidFill>
                <a:latin typeface="Roboto"/>
                <a:ea typeface="Roboto"/>
                <a:cs typeface="Roboto"/>
                <a:sym typeface="Robo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818"/>
        <p:cNvGrpSpPr/>
        <p:nvPr/>
      </p:nvGrpSpPr>
      <p:grpSpPr>
        <a:xfrm>
          <a:off x="0" y="0"/>
          <a:ext cx="0" cy="0"/>
          <a:chOff x="0" y="0"/>
          <a:chExt cx="0" cy="0"/>
        </a:xfrm>
      </p:grpSpPr>
      <p:sp>
        <p:nvSpPr>
          <p:cNvPr id="819" name="Google Shape;819;p27"/>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820" name="Google Shape;820;p27"/>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73" r:id="rId1"/>
    <p:sldLayoutId id="2147483674" r:id="rId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2.xml"/></Relationships>
</file>

<file path=ppt/slides/_rels/slide13.xml.rels><?xml version="1.0" encoding="UTF-8" standalone="yes"?>
<Relationships xmlns="http://schemas.openxmlformats.org/package/2006/relationships"><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2" Type="http://schemas.openxmlformats.org/officeDocument/2006/relationships/notesSlide" Target="../notesSlides/notesSlide13.xml"/><Relationship Id="rId1" Type="http://schemas.openxmlformats.org/officeDocument/2006/relationships/slideLayout" Target="../slideLayouts/slideLayout21.xml"/><Relationship Id="rId5" Type="http://schemas.openxmlformats.org/officeDocument/2006/relationships/image" Target="../media/image2.png"/><Relationship Id="rId4" Type="http://schemas.openxmlformats.org/officeDocument/2006/relationships/hyperlink" Target="https://docs.google.com/spreadsheets/d/1wkIO9-dFv23ZjvDYkVSGPfszE68FIhwiH4pS2YoCDNo/copy#gid=0" TargetMode="Externa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8" Type="http://schemas.openxmlformats.org/officeDocument/2006/relationships/slide" Target="slide24.xml"/><Relationship Id="rId13" Type="http://schemas.openxmlformats.org/officeDocument/2006/relationships/hyperlink" Target="https://storyset.com/?utm_source=slidesgo_template&amp;utm_medium=referral-link&amp;utm_campaign=slidesgo_contents_of_this_template&amp;utm_term=storyset&amp;utm_content=storyset" TargetMode="External"/><Relationship Id="rId3" Type="http://schemas.openxmlformats.org/officeDocument/2006/relationships/hyperlink" Target="http://bit.ly/2Tynxth" TargetMode="External"/><Relationship Id="rId7" Type="http://schemas.openxmlformats.org/officeDocument/2006/relationships/hyperlink" Target="https://slidesgo.com/slidesgo-school/powerpoint-tutorials/how-to-download-the-fonts-for-our-powerpoint-templates?utm_source=slidesgo_template&amp;utm_medium=referral-link&amp;utm_campaign=sg_credits&amp;utm_content=slidesgo-school" TargetMode="External"/><Relationship Id="rId12" Type="http://schemas.openxmlformats.org/officeDocument/2006/relationships/slide" Target="slide29.xml"/><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slide" Target="slide28.xml"/><Relationship Id="rId11" Type="http://schemas.openxmlformats.org/officeDocument/2006/relationships/slide" Target="slide26.xml"/><Relationship Id="rId5" Type="http://schemas.openxmlformats.org/officeDocument/2006/relationships/hyperlink" Target="http://bit.ly/33VAFh3" TargetMode="External"/><Relationship Id="rId10" Type="http://schemas.openxmlformats.org/officeDocument/2006/relationships/slide" Target="slide25.xml"/><Relationship Id="rId4" Type="http://schemas.openxmlformats.org/officeDocument/2006/relationships/hyperlink" Target="http://bit.ly/30B07Gq" TargetMode="External"/><Relationship Id="rId9" Type="http://schemas.openxmlformats.org/officeDocument/2006/relationships/slide" Target="slide23.xml"/><Relationship Id="rId14" Type="http://schemas.openxmlformats.org/officeDocument/2006/relationships/slide" Target="slide30.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1.xml"/><Relationship Id="rId1" Type="http://schemas.openxmlformats.org/officeDocument/2006/relationships/slideLayout" Target="../slideLayouts/slideLayout19.xml"/><Relationship Id="rId5" Type="http://schemas.openxmlformats.org/officeDocument/2006/relationships/image" Target="../media/image7.png"/><Relationship Id="rId4" Type="http://schemas.openxmlformats.org/officeDocument/2006/relationships/image" Target="../media/image6.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3.xml"/></Relationships>
</file>

<file path=ppt/slides/_rels/slide24.xml.rels><?xml version="1.0" encoding="UTF-8" standalone="yes"?>
<Relationships xmlns="http://schemas.openxmlformats.org/package/2006/relationships"><Relationship Id="rId3" Type="http://schemas.openxmlformats.org/officeDocument/2006/relationships/hyperlink" Target="https://www.freepik.com/free-photo/technology-background-with-chip_12975356.htm#&amp;position=1&amp;from_view=collections/?utm_source=slidesgo_template&amp;utm_medium=referral-link&amp;utm_campaign=sg_resources&amp;utm_content=freepik" TargetMode="External"/><Relationship Id="rId2" Type="http://schemas.openxmlformats.org/officeDocument/2006/relationships/notesSlide" Target="../notesSlides/notesSlide24.xml"/><Relationship Id="rId1" Type="http://schemas.openxmlformats.org/officeDocument/2006/relationships/slideLayout" Target="../slideLayouts/slideLayout5.xml"/><Relationship Id="rId4" Type="http://schemas.openxmlformats.org/officeDocument/2006/relationships/hyperlink" Target="https://www.freepik.com/free-photo/team-meeting-office_12162250.htm#&amp;position=41&amp;from_view=detail#&amp;position=41&amp;from_view=detail/?utm_source=slidesgo_template&amp;utm_medium=referral-link&amp;utm_campaign=sg_resources&amp;utm_content=freepik" TargetMode="External"/></Relationships>
</file>

<file path=ppt/slides/_rels/slide25.xml.rels><?xml version="1.0" encoding="UTF-8" standalone="yes"?>
<Relationships xmlns="http://schemas.openxmlformats.org/package/2006/relationships"><Relationship Id="rId8" Type="http://schemas.openxmlformats.org/officeDocument/2006/relationships/hyperlink" Target="https://www.freepik.com/free-photo/close-up-green-technological-background_12975350.htm#&amp;position=2&amp;from_view=collections/?utm_source=slidesgo_template&amp;utm_medium=referral-link&amp;utm_campaign=sg_resources&amp;utm_content=freepik" TargetMode="External"/><Relationship Id="rId3" Type="http://schemas.openxmlformats.org/officeDocument/2006/relationships/hyperlink" Target="https://www.freepik.com/free-vector/flat-design-minimal-technology-id-card-template_20781001.htm#&amp;position=12&amp;from_view=collections/?utm_source=slidesgo_template&amp;utm_medium=referral-link&amp;utm_campaign=sg_resources&amp;utm_content=freepik" TargetMode="External"/><Relationship Id="rId7" Type="http://schemas.openxmlformats.org/officeDocument/2006/relationships/hyperlink" Target="https://www.freepik.com/free-photo/low-angle-businessman_12162282.htm#&amp;position=4&amp;from_view=collections/?utm_source=slidesgo_template&amp;utm_medium=referral-link&amp;utm_campaign=sg_resources&amp;utm_content=freepik" TargetMode="External"/><Relationship Id="rId2" Type="http://schemas.openxmlformats.org/officeDocument/2006/relationships/notesSlide" Target="../notesSlides/notesSlide25.xml"/><Relationship Id="rId1" Type="http://schemas.openxmlformats.org/officeDocument/2006/relationships/slideLayout" Target="../slideLayouts/slideLayout20.xml"/><Relationship Id="rId6" Type="http://schemas.openxmlformats.org/officeDocument/2006/relationships/hyperlink" Target="https://www.freepik.com/free-vector/flat-design-minimal-technology-annual-report-template_20781023.htm#&amp;position=5&amp;from_view=collections/?utm_source=slidesgo_template&amp;utm_medium=referral-link&amp;utm_campaign=sg_resources&amp;utm_content=freepik" TargetMode="External"/><Relationship Id="rId5" Type="http://schemas.openxmlformats.org/officeDocument/2006/relationships/hyperlink" Target="https://www.freepik.com/free-vector/flat-design-minimal-technology-instagram-posts_20781010.htm#&amp;position=9&amp;from_view=collections/?utm_source=slidesgo_template&amp;utm_medium=referral-link&amp;utm_campaign=sg_resources&amp;utm_content=freepik" TargetMode="External"/><Relationship Id="rId4" Type="http://schemas.openxmlformats.org/officeDocument/2006/relationships/hyperlink" Target="https://www.freepik.com/free-vector/flat-design-technology-instagram-stories_20781003.htm#&amp;position=11&amp;from_view=collections/?utm_source=slidesgo_template&amp;utm_medium=referral-link&amp;utm_campaign=sg_resources&amp;utm_content=freepik" TargetMode="External"/><Relationship Id="rId9" Type="http://schemas.openxmlformats.org/officeDocument/2006/relationships/hyperlink" Target="https://www.freepik.com/free-photo/technology-background-button_12975395.htm#&amp;position=0&amp;from_view=collections/?utm_source=slidesgo_template&amp;utm_medium=referral-link&amp;utm_campaign=sg_resources&amp;utm_content=freepik" TargetMode="External"/></Relationships>
</file>

<file path=ppt/slides/_rels/slide26.xml.rels><?xml version="1.0" encoding="UTF-8" standalone="yes"?>
<Relationships xmlns="http://schemas.openxmlformats.org/package/2006/relationships"><Relationship Id="rId3" Type="http://schemas.openxmlformats.org/officeDocument/2006/relationships/hyperlink" Target="http://bit.ly/33VAFh3" TargetMode="External"/><Relationship Id="rId2" Type="http://schemas.openxmlformats.org/officeDocument/2006/relationships/notesSlide" Target="../notesSlides/notesSlide26.xml"/><Relationship Id="rId1" Type="http://schemas.openxmlformats.org/officeDocument/2006/relationships/slideLayout" Target="../slideLayouts/slideLayout27.xml"/><Relationship Id="rId6" Type="http://schemas.openxmlformats.org/officeDocument/2006/relationships/slide" Target="slide23.xml"/><Relationship Id="rId5" Type="http://schemas.openxmlformats.org/officeDocument/2006/relationships/hyperlink" Target="http://bit.ly/2PfT4lq" TargetMode="External"/><Relationship Id="rId4" Type="http://schemas.openxmlformats.org/officeDocument/2006/relationships/hyperlink" Target="http://bit.ly/30B07Gq" TargetMode="External"/></Relationships>
</file>

<file path=ppt/slides/_rels/slide27.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27.xml"/><Relationship Id="rId1" Type="http://schemas.openxmlformats.org/officeDocument/2006/relationships/slideLayout" Target="../slideLayouts/slideLayout27.xml"/><Relationship Id="rId6" Type="http://schemas.openxmlformats.org/officeDocument/2006/relationships/hyperlink" Target="http://bit.ly/30B07Gq" TargetMode="External"/><Relationship Id="rId5" Type="http://schemas.openxmlformats.org/officeDocument/2006/relationships/hyperlink" Target="http://bit.ly/33VAFh3" TargetMode="External"/><Relationship Id="rId4" Type="http://schemas.openxmlformats.org/officeDocument/2006/relationships/slide" Target="slide23.xml"/></Relationships>
</file>

<file path=ppt/slides/_rels/slide28.xml.rels><?xml version="1.0" encoding="UTF-8" standalone="yes"?>
<Relationships xmlns="http://schemas.openxmlformats.org/package/2006/relationships"><Relationship Id="rId3" Type="http://schemas.openxmlformats.org/officeDocument/2006/relationships/hyperlink" Target="https://fonts.google.com/specimen/Orbitron" TargetMode="External"/><Relationship Id="rId2" Type="http://schemas.openxmlformats.org/officeDocument/2006/relationships/notesSlide" Target="../notesSlides/notesSlide28.xml"/><Relationship Id="rId1" Type="http://schemas.openxmlformats.org/officeDocument/2006/relationships/slideLayout" Target="../slideLayouts/slideLayout27.xml"/><Relationship Id="rId4" Type="http://schemas.openxmlformats.org/officeDocument/2006/relationships/hyperlink" Target="https://fonts.google.com/specimen/Roboto" TargetMode="External"/></Relationships>
</file>

<file path=ppt/slides/_rels/slide29.xml.rels><?xml version="1.0" encoding="UTF-8" standalone="yes"?>
<Relationships xmlns="http://schemas.openxmlformats.org/package/2006/relationships"><Relationship Id="rId8" Type="http://schemas.openxmlformats.org/officeDocument/2006/relationships/hyperlink" Target="https://storyset.com/rafiki?utm_source=slidesgo_template&amp;utm_medium=referral-link&amp;utm_campaign=slidesgo_final_slides&amp;utm_term=rafiki&amp;utm_content=storyset" TargetMode="External"/><Relationship Id="rId13" Type="http://schemas.openxmlformats.org/officeDocument/2006/relationships/hyperlink" Target="https://storyset.com/cuate?utm_source=slidesgo_template&amp;utm_medium=referral-link&amp;utm_campaign=slidesgo_final_slides&amp;utm_term=cuate&amp;utm_content=storyset" TargetMode="Externa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7" Type="http://schemas.openxmlformats.org/officeDocument/2006/relationships/hyperlink" Target="https://storyset.com/bro?utm_source=slidesgo_template&amp;utm_medium=referral-link&amp;utm_campaign=slidesgo_final_slides&amp;utm_term=bro&amp;utm_content=storyset" TargetMode="External"/><Relationship Id="rId12" Type="http://schemas.openxmlformats.org/officeDocument/2006/relationships/image" Target="../media/image12.gif"/><Relationship Id="rId2" Type="http://schemas.openxmlformats.org/officeDocument/2006/relationships/notesSlide" Target="../notesSlides/notesSlide29.xml"/><Relationship Id="rId1" Type="http://schemas.openxmlformats.org/officeDocument/2006/relationships/slideLayout" Target="../slideLayouts/slideLayout27.xml"/><Relationship Id="rId6"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image" Target="../media/image11.gif"/><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10" Type="http://schemas.openxmlformats.org/officeDocument/2006/relationships/image" Target="../media/image10.gif"/><Relationship Id="rId4" Type="http://schemas.openxmlformats.org/officeDocument/2006/relationships/image" Target="../media/image8.gif"/><Relationship Id="rId9" Type="http://schemas.openxmlformats.org/officeDocument/2006/relationships/image" Target="../media/image9.gif"/></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30.xml"/><Relationship Id="rId1" Type="http://schemas.openxmlformats.org/officeDocument/2006/relationships/slideLayout" Target="../slideLayouts/slideLayout2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6.xml"/></Relationships>
</file>

<file path=ppt/slides/_rels/slide36.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36.xml"/><Relationship Id="rId1" Type="http://schemas.openxmlformats.org/officeDocument/2006/relationships/slideLayout" Target="../slideLayouts/slideLayout26.xml"/><Relationship Id="rId4" Type="http://schemas.openxmlformats.org/officeDocument/2006/relationships/image" Target="../media/image13.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27"/>
        <p:cNvGrpSpPr/>
        <p:nvPr/>
      </p:nvGrpSpPr>
      <p:grpSpPr>
        <a:xfrm>
          <a:off x="0" y="0"/>
          <a:ext cx="0" cy="0"/>
          <a:chOff x="0" y="0"/>
          <a:chExt cx="0" cy="0"/>
        </a:xfrm>
      </p:grpSpPr>
      <p:sp>
        <p:nvSpPr>
          <p:cNvPr id="828" name="Google Shape;828;p30"/>
          <p:cNvSpPr/>
          <p:nvPr/>
        </p:nvSpPr>
        <p:spPr>
          <a:xfrm>
            <a:off x="12812293" y="872774"/>
            <a:ext cx="144983" cy="272315"/>
          </a:xfrm>
          <a:custGeom>
            <a:avLst/>
            <a:gdLst/>
            <a:ahLst/>
            <a:cxnLst/>
            <a:rect l="l" t="t" r="r" b="b"/>
            <a:pathLst>
              <a:path w="739" h="1388" extrusionOk="0">
                <a:moveTo>
                  <a:pt x="36" y="1"/>
                </a:moveTo>
                <a:cubicBezTo>
                  <a:pt x="27" y="1"/>
                  <a:pt x="18" y="7"/>
                  <a:pt x="12" y="18"/>
                </a:cubicBezTo>
                <a:cubicBezTo>
                  <a:pt x="1" y="30"/>
                  <a:pt x="1" y="42"/>
                  <a:pt x="12" y="54"/>
                </a:cubicBezTo>
                <a:cubicBezTo>
                  <a:pt x="405" y="590"/>
                  <a:pt x="679" y="1352"/>
                  <a:pt x="703" y="1364"/>
                </a:cubicBezTo>
                <a:cubicBezTo>
                  <a:pt x="679" y="1388"/>
                  <a:pt x="715" y="1388"/>
                  <a:pt x="727" y="1388"/>
                </a:cubicBezTo>
                <a:cubicBezTo>
                  <a:pt x="739" y="1364"/>
                  <a:pt x="739" y="1352"/>
                  <a:pt x="739" y="1340"/>
                </a:cubicBezTo>
                <a:cubicBezTo>
                  <a:pt x="739" y="1328"/>
                  <a:pt x="453" y="554"/>
                  <a:pt x="60" y="18"/>
                </a:cubicBezTo>
                <a:cubicBezTo>
                  <a:pt x="54" y="7"/>
                  <a:pt x="45" y="1"/>
                  <a:pt x="36" y="1"/>
                </a:cubicBezTo>
                <a:close/>
              </a:path>
            </a:pathLst>
          </a:custGeom>
          <a:solidFill>
            <a:srgbClr val="FEF8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30"/>
          <p:cNvSpPr/>
          <p:nvPr/>
        </p:nvSpPr>
        <p:spPr>
          <a:xfrm>
            <a:off x="12634741" y="984406"/>
            <a:ext cx="165975" cy="226210"/>
          </a:xfrm>
          <a:custGeom>
            <a:avLst/>
            <a:gdLst/>
            <a:ahLst/>
            <a:cxnLst/>
            <a:rect l="l" t="t" r="r" b="b"/>
            <a:pathLst>
              <a:path w="846" h="1153" extrusionOk="0">
                <a:moveTo>
                  <a:pt x="804" y="0"/>
                </a:moveTo>
                <a:cubicBezTo>
                  <a:pt x="798" y="0"/>
                  <a:pt x="792" y="3"/>
                  <a:pt x="786" y="9"/>
                </a:cubicBezTo>
                <a:cubicBezTo>
                  <a:pt x="751" y="21"/>
                  <a:pt x="179" y="497"/>
                  <a:pt x="1" y="1116"/>
                </a:cubicBezTo>
                <a:cubicBezTo>
                  <a:pt x="1" y="1128"/>
                  <a:pt x="1" y="1140"/>
                  <a:pt x="24" y="1152"/>
                </a:cubicBezTo>
                <a:cubicBezTo>
                  <a:pt x="24" y="1140"/>
                  <a:pt x="36" y="1140"/>
                  <a:pt x="60" y="1140"/>
                </a:cubicBezTo>
                <a:lnTo>
                  <a:pt x="72" y="1128"/>
                </a:lnTo>
                <a:cubicBezTo>
                  <a:pt x="251" y="533"/>
                  <a:pt x="822" y="57"/>
                  <a:pt x="822" y="57"/>
                </a:cubicBezTo>
                <a:cubicBezTo>
                  <a:pt x="846" y="45"/>
                  <a:pt x="846" y="21"/>
                  <a:pt x="822" y="9"/>
                </a:cubicBezTo>
                <a:cubicBezTo>
                  <a:pt x="816" y="3"/>
                  <a:pt x="810" y="0"/>
                  <a:pt x="804" y="0"/>
                </a:cubicBezTo>
                <a:close/>
              </a:path>
            </a:pathLst>
          </a:custGeom>
          <a:solidFill>
            <a:srgbClr val="FEF8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30"/>
          <p:cNvSpPr/>
          <p:nvPr/>
        </p:nvSpPr>
        <p:spPr>
          <a:xfrm>
            <a:off x="12359096" y="2644566"/>
            <a:ext cx="116928" cy="53953"/>
          </a:xfrm>
          <a:custGeom>
            <a:avLst/>
            <a:gdLst/>
            <a:ahLst/>
            <a:cxnLst/>
            <a:rect l="l" t="t" r="r" b="b"/>
            <a:pathLst>
              <a:path w="596" h="275" fill="none" extrusionOk="0">
                <a:moveTo>
                  <a:pt x="1" y="274"/>
                </a:moveTo>
                <a:cubicBezTo>
                  <a:pt x="191" y="179"/>
                  <a:pt x="394" y="96"/>
                  <a:pt x="596" y="0"/>
                </a:cubicBezTo>
              </a:path>
            </a:pathLst>
          </a:custGeom>
          <a:noFill/>
          <a:ln w="4475" cap="rnd" cmpd="sng">
            <a:solidFill>
              <a:srgbClr val="2AB59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30"/>
          <p:cNvSpPr txBox="1">
            <a:spLocks noGrp="1"/>
          </p:cNvSpPr>
          <p:nvPr>
            <p:ph type="ctrTitle"/>
          </p:nvPr>
        </p:nvSpPr>
        <p:spPr>
          <a:xfrm>
            <a:off x="1296163" y="1263600"/>
            <a:ext cx="6551700" cy="2152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THE EVOLUTION OF INVENTION IN CANADA THESIS</a:t>
            </a:r>
            <a:endParaRPr/>
          </a:p>
        </p:txBody>
      </p:sp>
      <p:sp>
        <p:nvSpPr>
          <p:cNvPr id="832" name="Google Shape;832;p30"/>
          <p:cNvSpPr txBox="1">
            <a:spLocks noGrp="1"/>
          </p:cNvSpPr>
          <p:nvPr>
            <p:ph type="subTitle" idx="1"/>
          </p:nvPr>
        </p:nvSpPr>
        <p:spPr>
          <a:xfrm>
            <a:off x="1296138" y="3416400"/>
            <a:ext cx="6551700" cy="463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Here is where your presentation begins</a:t>
            </a:r>
            <a:endParaRPr/>
          </a:p>
        </p:txBody>
      </p:sp>
      <p:grpSp>
        <p:nvGrpSpPr>
          <p:cNvPr id="833" name="Google Shape;833;p30"/>
          <p:cNvGrpSpPr/>
          <p:nvPr/>
        </p:nvGrpSpPr>
        <p:grpSpPr>
          <a:xfrm>
            <a:off x="888012" y="1440674"/>
            <a:ext cx="300359" cy="299855"/>
            <a:chOff x="1466575" y="2391250"/>
            <a:chExt cx="59575" cy="59475"/>
          </a:xfrm>
        </p:grpSpPr>
        <p:sp>
          <p:nvSpPr>
            <p:cNvPr id="834" name="Google Shape;834;p30"/>
            <p:cNvSpPr/>
            <p:nvPr/>
          </p:nvSpPr>
          <p:spPr>
            <a:xfrm>
              <a:off x="1491600" y="2391250"/>
              <a:ext cx="9425" cy="59475"/>
            </a:xfrm>
            <a:custGeom>
              <a:avLst/>
              <a:gdLst/>
              <a:ahLst/>
              <a:cxnLst/>
              <a:rect l="l" t="t" r="r" b="b"/>
              <a:pathLst>
                <a:path w="377" h="2379" extrusionOk="0">
                  <a:moveTo>
                    <a:pt x="0" y="1"/>
                  </a:moveTo>
                  <a:lnTo>
                    <a:pt x="0" y="2379"/>
                  </a:lnTo>
                  <a:lnTo>
                    <a:pt x="377" y="2379"/>
                  </a:lnTo>
                  <a:lnTo>
                    <a:pt x="3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30"/>
            <p:cNvSpPr/>
            <p:nvPr/>
          </p:nvSpPr>
          <p:spPr>
            <a:xfrm>
              <a:off x="1466575" y="2416275"/>
              <a:ext cx="59575" cy="9425"/>
            </a:xfrm>
            <a:custGeom>
              <a:avLst/>
              <a:gdLst/>
              <a:ahLst/>
              <a:cxnLst/>
              <a:rect l="l" t="t" r="r" b="b"/>
              <a:pathLst>
                <a:path w="2383" h="377" extrusionOk="0">
                  <a:moveTo>
                    <a:pt x="1" y="1"/>
                  </a:moveTo>
                  <a:lnTo>
                    <a:pt x="1" y="377"/>
                  </a:lnTo>
                  <a:lnTo>
                    <a:pt x="2382" y="377"/>
                  </a:lnTo>
                  <a:lnTo>
                    <a:pt x="23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60"/>
        <p:cNvGrpSpPr/>
        <p:nvPr/>
      </p:nvGrpSpPr>
      <p:grpSpPr>
        <a:xfrm>
          <a:off x="0" y="0"/>
          <a:ext cx="0" cy="0"/>
          <a:chOff x="0" y="0"/>
          <a:chExt cx="0" cy="0"/>
        </a:xfrm>
      </p:grpSpPr>
      <p:sp>
        <p:nvSpPr>
          <p:cNvPr id="961" name="Google Shape;961;p39"/>
          <p:cNvSpPr txBox="1">
            <a:spLocks noGrp="1"/>
          </p:cNvSpPr>
          <p:nvPr>
            <p:ph type="title"/>
          </p:nvPr>
        </p:nvSpPr>
        <p:spPr>
          <a:xfrm>
            <a:off x="720000" y="387600"/>
            <a:ext cx="7704000" cy="592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SCHEDULE</a:t>
            </a:r>
            <a:endParaRPr/>
          </a:p>
        </p:txBody>
      </p:sp>
      <p:graphicFrame>
        <p:nvGraphicFramePr>
          <p:cNvPr id="962" name="Google Shape;962;p39"/>
          <p:cNvGraphicFramePr/>
          <p:nvPr/>
        </p:nvGraphicFramePr>
        <p:xfrm>
          <a:off x="820800" y="1401575"/>
          <a:ext cx="3000000" cy="3000000"/>
        </p:xfrm>
        <a:graphic>
          <a:graphicData uri="http://schemas.openxmlformats.org/drawingml/2006/table">
            <a:tbl>
              <a:tblPr>
                <a:noFill/>
                <a:tableStyleId>{3043CA49-DB30-428B-BE7A-E96DF7CB3CFE}</a:tableStyleId>
              </a:tblPr>
              <a:tblGrid>
                <a:gridCol w="1250000">
                  <a:extLst>
                    <a:ext uri="{9D8B030D-6E8A-4147-A177-3AD203B41FA5}">
                      <a16:colId xmlns:a16="http://schemas.microsoft.com/office/drawing/2014/main" val="20000"/>
                    </a:ext>
                  </a:extLst>
                </a:gridCol>
                <a:gridCol w="1250000">
                  <a:extLst>
                    <a:ext uri="{9D8B030D-6E8A-4147-A177-3AD203B41FA5}">
                      <a16:colId xmlns:a16="http://schemas.microsoft.com/office/drawing/2014/main" val="20001"/>
                    </a:ext>
                  </a:extLst>
                </a:gridCol>
                <a:gridCol w="1250000">
                  <a:extLst>
                    <a:ext uri="{9D8B030D-6E8A-4147-A177-3AD203B41FA5}">
                      <a16:colId xmlns:a16="http://schemas.microsoft.com/office/drawing/2014/main" val="20002"/>
                    </a:ext>
                  </a:extLst>
                </a:gridCol>
                <a:gridCol w="1250000">
                  <a:extLst>
                    <a:ext uri="{9D8B030D-6E8A-4147-A177-3AD203B41FA5}">
                      <a16:colId xmlns:a16="http://schemas.microsoft.com/office/drawing/2014/main" val="20003"/>
                    </a:ext>
                  </a:extLst>
                </a:gridCol>
                <a:gridCol w="1250000">
                  <a:extLst>
                    <a:ext uri="{9D8B030D-6E8A-4147-A177-3AD203B41FA5}">
                      <a16:colId xmlns:a16="http://schemas.microsoft.com/office/drawing/2014/main" val="20004"/>
                    </a:ext>
                  </a:extLst>
                </a:gridCol>
                <a:gridCol w="1250000">
                  <a:extLst>
                    <a:ext uri="{9D8B030D-6E8A-4147-A177-3AD203B41FA5}">
                      <a16:colId xmlns:a16="http://schemas.microsoft.com/office/drawing/2014/main" val="20005"/>
                    </a:ext>
                  </a:extLst>
                </a:gridCol>
              </a:tblGrid>
              <a:tr h="473250">
                <a:tc gridSpan="3">
                  <a:txBody>
                    <a:bodyPr/>
                    <a:lstStyle/>
                    <a:p>
                      <a:pPr marL="0" lvl="0" indent="0" algn="ctr" rtl="0">
                        <a:spcBef>
                          <a:spcPts val="0"/>
                        </a:spcBef>
                        <a:spcAft>
                          <a:spcPts val="0"/>
                        </a:spcAft>
                        <a:buNone/>
                      </a:pPr>
                      <a:r>
                        <a:rPr lang="en" sz="1500" b="1">
                          <a:solidFill>
                            <a:schemeClr val="dk1"/>
                          </a:solidFill>
                          <a:latin typeface="Roboto"/>
                          <a:ea typeface="Roboto"/>
                          <a:cs typeface="Roboto"/>
                          <a:sym typeface="Roboto"/>
                        </a:rPr>
                        <a:t>TASK 1:</a:t>
                      </a:r>
                      <a:r>
                        <a:rPr lang="en" sz="1500">
                          <a:solidFill>
                            <a:schemeClr val="dk1"/>
                          </a:solidFill>
                          <a:latin typeface="Roboto"/>
                          <a:ea typeface="Roboto"/>
                          <a:cs typeface="Roboto"/>
                          <a:sym typeface="Roboto"/>
                        </a:rPr>
                        <a:t> Venus has a beautiful name</a:t>
                      </a:r>
                      <a:endParaRPr sz="1500">
                        <a:solidFill>
                          <a:schemeClr val="dk1"/>
                        </a:solidFill>
                        <a:latin typeface="Roboto"/>
                        <a:ea typeface="Roboto"/>
                        <a:cs typeface="Roboto"/>
                        <a:sym typeface="Roboto"/>
                      </a:endParaRPr>
                    </a:p>
                  </a:txBody>
                  <a:tcPr marL="91425" marR="91425" marT="54850" marB="91425" anchor="ctr">
                    <a:lnL w="28575" cap="flat" cmpd="sng">
                      <a:solidFill>
                        <a:schemeClr val="accent1"/>
                      </a:solidFill>
                      <a:prstDash val="dash"/>
                      <a:round/>
                      <a:headEnd type="none" w="sm" len="sm"/>
                      <a:tailEnd type="none" w="sm" len="sm"/>
                    </a:lnL>
                    <a:lnR w="28575" cap="flat" cmpd="sng">
                      <a:solidFill>
                        <a:schemeClr val="accent1"/>
                      </a:solidFill>
                      <a:prstDash val="dash"/>
                      <a:round/>
                      <a:headEnd type="none" w="sm" len="sm"/>
                      <a:tailEnd type="none" w="sm" len="sm"/>
                    </a:lnR>
                    <a:lnT w="28575" cap="flat" cmpd="sng">
                      <a:solidFill>
                        <a:schemeClr val="accent1">
                          <a:alpha val="0"/>
                        </a:schemeClr>
                      </a:solidFill>
                      <a:prstDash val="solid"/>
                      <a:round/>
                      <a:headEnd type="none" w="sm" len="sm"/>
                      <a:tailEnd type="none" w="sm" len="sm"/>
                    </a:lnT>
                    <a:lnB w="28575" cap="flat" cmpd="sng">
                      <a:solidFill>
                        <a:schemeClr val="accent1">
                          <a:alpha val="0"/>
                        </a:schemeClr>
                      </a:solidFill>
                      <a:prstDash val="solid"/>
                      <a:round/>
                      <a:headEnd type="none" w="sm" len="sm"/>
                      <a:tailEnd type="none" w="sm" len="sm"/>
                    </a:lnB>
                    <a:solidFill>
                      <a:schemeClr val="accent2"/>
                    </a:solidFill>
                  </a:tcPr>
                </a:tc>
                <a:tc hMerge="1">
                  <a:txBody>
                    <a:bodyPr/>
                    <a:lstStyle/>
                    <a:p>
                      <a:endParaRPr lang="zh-CN"/>
                    </a:p>
                  </a:txBody>
                  <a:tcPr/>
                </a:tc>
                <a:tc hMerge="1">
                  <a:txBody>
                    <a:bodyPr/>
                    <a:lstStyle/>
                    <a:p>
                      <a:endParaRPr lang="zh-CN"/>
                    </a:p>
                  </a:txBody>
                  <a:tcPr/>
                </a:tc>
                <a:tc>
                  <a:txBody>
                    <a:bodyPr/>
                    <a:lstStyle/>
                    <a:p>
                      <a:pPr marL="0" lvl="0" indent="0" algn="ctr" rtl="0">
                        <a:spcBef>
                          <a:spcPts val="0"/>
                        </a:spcBef>
                        <a:spcAft>
                          <a:spcPts val="0"/>
                        </a:spcAft>
                        <a:buNone/>
                      </a:pPr>
                      <a:endParaRPr sz="1500">
                        <a:solidFill>
                          <a:schemeClr val="lt1"/>
                        </a:solidFill>
                        <a:latin typeface="Roboto"/>
                        <a:ea typeface="Roboto"/>
                        <a:cs typeface="Roboto"/>
                        <a:sym typeface="Roboto"/>
                      </a:endParaRPr>
                    </a:p>
                  </a:txBody>
                  <a:tcPr marL="91425" marR="91425" marT="54850" marB="91425" anchor="ctr">
                    <a:lnL w="28575" cap="flat" cmpd="sng">
                      <a:solidFill>
                        <a:schemeClr val="accent1"/>
                      </a:solidFill>
                      <a:prstDash val="dash"/>
                      <a:round/>
                      <a:headEnd type="none" w="sm" len="sm"/>
                      <a:tailEnd type="none" w="sm" len="sm"/>
                    </a:lnL>
                    <a:lnR w="28575" cap="flat" cmpd="sng">
                      <a:solidFill>
                        <a:schemeClr val="accent1"/>
                      </a:solidFill>
                      <a:prstDash val="dash"/>
                      <a:round/>
                      <a:headEnd type="none" w="sm" len="sm"/>
                      <a:tailEnd type="none" w="sm" len="sm"/>
                    </a:lnR>
                    <a:lnT w="28575" cap="flat" cmpd="sng">
                      <a:solidFill>
                        <a:schemeClr val="accent1">
                          <a:alpha val="0"/>
                        </a:schemeClr>
                      </a:solidFill>
                      <a:prstDash val="solid"/>
                      <a:round/>
                      <a:headEnd type="none" w="sm" len="sm"/>
                      <a:tailEnd type="none" w="sm" len="sm"/>
                    </a:lnT>
                    <a:lnB w="28575" cap="flat" cmpd="sng">
                      <a:solidFill>
                        <a:schemeClr val="accent1">
                          <a:alpha val="0"/>
                        </a:schemeClr>
                      </a:solidFill>
                      <a:prstDash val="solid"/>
                      <a:round/>
                      <a:headEnd type="none" w="sm" len="sm"/>
                      <a:tailEnd type="none" w="sm" len="sm"/>
                    </a:lnB>
                  </a:tcPr>
                </a:tc>
                <a:tc>
                  <a:txBody>
                    <a:bodyPr/>
                    <a:lstStyle/>
                    <a:p>
                      <a:pPr marL="0" lvl="0" indent="0" algn="ctr" rtl="0">
                        <a:spcBef>
                          <a:spcPts val="0"/>
                        </a:spcBef>
                        <a:spcAft>
                          <a:spcPts val="0"/>
                        </a:spcAft>
                        <a:buNone/>
                      </a:pPr>
                      <a:endParaRPr sz="1500">
                        <a:solidFill>
                          <a:schemeClr val="lt1"/>
                        </a:solidFill>
                        <a:latin typeface="Roboto"/>
                        <a:ea typeface="Roboto"/>
                        <a:cs typeface="Roboto"/>
                        <a:sym typeface="Roboto"/>
                      </a:endParaRPr>
                    </a:p>
                  </a:txBody>
                  <a:tcPr marL="91425" marR="91425" marT="54850" marB="91425" anchor="ctr">
                    <a:lnL w="28575" cap="flat" cmpd="sng">
                      <a:solidFill>
                        <a:schemeClr val="accent1"/>
                      </a:solidFill>
                      <a:prstDash val="dash"/>
                      <a:round/>
                      <a:headEnd type="none" w="sm" len="sm"/>
                      <a:tailEnd type="none" w="sm" len="sm"/>
                    </a:lnL>
                    <a:lnR w="28575" cap="flat" cmpd="sng">
                      <a:solidFill>
                        <a:schemeClr val="accent1"/>
                      </a:solidFill>
                      <a:prstDash val="dash"/>
                      <a:round/>
                      <a:headEnd type="none" w="sm" len="sm"/>
                      <a:tailEnd type="none" w="sm" len="sm"/>
                    </a:lnR>
                    <a:lnT w="28575" cap="flat" cmpd="sng">
                      <a:solidFill>
                        <a:schemeClr val="accent1">
                          <a:alpha val="0"/>
                        </a:schemeClr>
                      </a:solidFill>
                      <a:prstDash val="solid"/>
                      <a:round/>
                      <a:headEnd type="none" w="sm" len="sm"/>
                      <a:tailEnd type="none" w="sm" len="sm"/>
                    </a:lnT>
                    <a:lnB w="28575" cap="flat" cmpd="sng">
                      <a:solidFill>
                        <a:schemeClr val="accent1">
                          <a:alpha val="0"/>
                        </a:schemeClr>
                      </a:solidFill>
                      <a:prstDash val="solid"/>
                      <a:round/>
                      <a:headEnd type="none" w="sm" len="sm"/>
                      <a:tailEnd type="none" w="sm" len="sm"/>
                    </a:lnB>
                  </a:tcPr>
                </a:tc>
                <a:tc>
                  <a:txBody>
                    <a:bodyPr/>
                    <a:lstStyle/>
                    <a:p>
                      <a:pPr marL="0" lvl="0" indent="0" algn="ctr" rtl="0">
                        <a:spcBef>
                          <a:spcPts val="0"/>
                        </a:spcBef>
                        <a:spcAft>
                          <a:spcPts val="0"/>
                        </a:spcAft>
                        <a:buNone/>
                      </a:pPr>
                      <a:endParaRPr sz="1500">
                        <a:solidFill>
                          <a:schemeClr val="lt1"/>
                        </a:solidFill>
                        <a:latin typeface="Roboto"/>
                        <a:ea typeface="Roboto"/>
                        <a:cs typeface="Roboto"/>
                        <a:sym typeface="Roboto"/>
                      </a:endParaRPr>
                    </a:p>
                  </a:txBody>
                  <a:tcPr marL="91425" marR="91425" marT="54850" marB="91425" anchor="ctr">
                    <a:lnL w="28575" cap="flat" cmpd="sng">
                      <a:solidFill>
                        <a:schemeClr val="accent1"/>
                      </a:solidFill>
                      <a:prstDash val="dash"/>
                      <a:round/>
                      <a:headEnd type="none" w="sm" len="sm"/>
                      <a:tailEnd type="none" w="sm" len="sm"/>
                    </a:lnL>
                    <a:lnR w="28575" cap="flat" cmpd="sng">
                      <a:solidFill>
                        <a:schemeClr val="accent1"/>
                      </a:solidFill>
                      <a:prstDash val="dash"/>
                      <a:round/>
                      <a:headEnd type="none" w="sm" len="sm"/>
                      <a:tailEnd type="none" w="sm" len="sm"/>
                    </a:lnR>
                    <a:lnT w="28575" cap="flat" cmpd="sng">
                      <a:solidFill>
                        <a:schemeClr val="accent1">
                          <a:alpha val="0"/>
                        </a:schemeClr>
                      </a:solidFill>
                      <a:prstDash val="solid"/>
                      <a:round/>
                      <a:headEnd type="none" w="sm" len="sm"/>
                      <a:tailEnd type="none" w="sm" len="sm"/>
                    </a:lnT>
                    <a:lnB w="28575" cap="flat" cmpd="sng">
                      <a:solidFill>
                        <a:schemeClr val="accent1">
                          <a:alpha val="0"/>
                        </a:schemeClr>
                      </a:solidFill>
                      <a:prstDash val="solid"/>
                      <a:round/>
                      <a:headEnd type="none" w="sm" len="sm"/>
                      <a:tailEnd type="none" w="sm" len="sm"/>
                    </a:lnB>
                  </a:tcPr>
                </a:tc>
                <a:extLst>
                  <a:ext uri="{0D108BD9-81ED-4DB2-BD59-A6C34878D82A}">
                    <a16:rowId xmlns:a16="http://schemas.microsoft.com/office/drawing/2014/main" val="10000"/>
                  </a:ext>
                </a:extLst>
              </a:tr>
              <a:tr h="473250">
                <a:tc>
                  <a:txBody>
                    <a:bodyPr/>
                    <a:lstStyle/>
                    <a:p>
                      <a:pPr marL="0" lvl="0" indent="0" algn="ctr" rtl="0">
                        <a:spcBef>
                          <a:spcPts val="0"/>
                        </a:spcBef>
                        <a:spcAft>
                          <a:spcPts val="0"/>
                        </a:spcAft>
                        <a:buNone/>
                      </a:pPr>
                      <a:endParaRPr sz="1500">
                        <a:solidFill>
                          <a:schemeClr val="lt1"/>
                        </a:solidFill>
                        <a:latin typeface="Roboto"/>
                        <a:ea typeface="Roboto"/>
                        <a:cs typeface="Roboto"/>
                        <a:sym typeface="Roboto"/>
                      </a:endParaRPr>
                    </a:p>
                  </a:txBody>
                  <a:tcPr marL="91425" marR="91425" marT="54850" marB="91425" anchor="ctr">
                    <a:lnL w="28575" cap="flat" cmpd="sng">
                      <a:solidFill>
                        <a:schemeClr val="accent1"/>
                      </a:solidFill>
                      <a:prstDash val="dash"/>
                      <a:round/>
                      <a:headEnd type="none" w="sm" len="sm"/>
                      <a:tailEnd type="none" w="sm" len="sm"/>
                    </a:lnL>
                    <a:lnR w="28575" cap="flat" cmpd="sng">
                      <a:solidFill>
                        <a:schemeClr val="accent1"/>
                      </a:solidFill>
                      <a:prstDash val="dash"/>
                      <a:round/>
                      <a:headEnd type="none" w="sm" len="sm"/>
                      <a:tailEnd type="none" w="sm" len="sm"/>
                    </a:lnR>
                    <a:lnT w="28575" cap="flat" cmpd="sng">
                      <a:solidFill>
                        <a:schemeClr val="accent1">
                          <a:alpha val="0"/>
                        </a:schemeClr>
                      </a:solidFill>
                      <a:prstDash val="solid"/>
                      <a:round/>
                      <a:headEnd type="none" w="sm" len="sm"/>
                      <a:tailEnd type="none" w="sm" len="sm"/>
                    </a:lnT>
                    <a:lnB w="28575" cap="flat" cmpd="sng">
                      <a:solidFill>
                        <a:schemeClr val="accent1">
                          <a:alpha val="0"/>
                        </a:schemeClr>
                      </a:solidFill>
                      <a:prstDash val="solid"/>
                      <a:round/>
                      <a:headEnd type="none" w="sm" len="sm"/>
                      <a:tailEnd type="none" w="sm" len="sm"/>
                    </a:lnB>
                  </a:tcPr>
                </a:tc>
                <a:tc>
                  <a:txBody>
                    <a:bodyPr/>
                    <a:lstStyle/>
                    <a:p>
                      <a:pPr marL="0" lvl="0" indent="0" algn="ctr" rtl="0">
                        <a:spcBef>
                          <a:spcPts val="0"/>
                        </a:spcBef>
                        <a:spcAft>
                          <a:spcPts val="0"/>
                        </a:spcAft>
                        <a:buNone/>
                      </a:pPr>
                      <a:endParaRPr sz="1500">
                        <a:solidFill>
                          <a:schemeClr val="lt1"/>
                        </a:solidFill>
                        <a:latin typeface="Roboto"/>
                        <a:ea typeface="Roboto"/>
                        <a:cs typeface="Roboto"/>
                        <a:sym typeface="Roboto"/>
                      </a:endParaRPr>
                    </a:p>
                  </a:txBody>
                  <a:tcPr marL="91425" marR="91425" marT="54850" marB="91425" anchor="ctr">
                    <a:lnL w="28575" cap="flat" cmpd="sng">
                      <a:solidFill>
                        <a:schemeClr val="accent1"/>
                      </a:solidFill>
                      <a:prstDash val="dash"/>
                      <a:round/>
                      <a:headEnd type="none" w="sm" len="sm"/>
                      <a:tailEnd type="none" w="sm" len="sm"/>
                    </a:lnL>
                    <a:lnR w="28575" cap="flat" cmpd="sng">
                      <a:solidFill>
                        <a:schemeClr val="accent1"/>
                      </a:solidFill>
                      <a:prstDash val="dash"/>
                      <a:round/>
                      <a:headEnd type="none" w="sm" len="sm"/>
                      <a:tailEnd type="none" w="sm" len="sm"/>
                    </a:lnR>
                    <a:lnT w="28575" cap="flat" cmpd="sng">
                      <a:solidFill>
                        <a:schemeClr val="accent1">
                          <a:alpha val="0"/>
                        </a:schemeClr>
                      </a:solidFill>
                      <a:prstDash val="solid"/>
                      <a:round/>
                      <a:headEnd type="none" w="sm" len="sm"/>
                      <a:tailEnd type="none" w="sm" len="sm"/>
                    </a:lnT>
                    <a:lnB w="28575" cap="flat" cmpd="sng">
                      <a:solidFill>
                        <a:schemeClr val="accent1">
                          <a:alpha val="0"/>
                        </a:schemeClr>
                      </a:solidFill>
                      <a:prstDash val="solid"/>
                      <a:round/>
                      <a:headEnd type="none" w="sm" len="sm"/>
                      <a:tailEnd type="none" w="sm" len="sm"/>
                    </a:lnB>
                  </a:tcPr>
                </a:tc>
                <a:tc>
                  <a:txBody>
                    <a:bodyPr/>
                    <a:lstStyle/>
                    <a:p>
                      <a:pPr marL="0" lvl="0" indent="0" algn="ctr" rtl="0">
                        <a:spcBef>
                          <a:spcPts val="0"/>
                        </a:spcBef>
                        <a:spcAft>
                          <a:spcPts val="0"/>
                        </a:spcAft>
                        <a:buNone/>
                      </a:pPr>
                      <a:endParaRPr sz="1500">
                        <a:solidFill>
                          <a:schemeClr val="lt1"/>
                        </a:solidFill>
                        <a:latin typeface="Roboto"/>
                        <a:ea typeface="Roboto"/>
                        <a:cs typeface="Roboto"/>
                        <a:sym typeface="Roboto"/>
                      </a:endParaRPr>
                    </a:p>
                  </a:txBody>
                  <a:tcPr marL="91425" marR="91425" marT="54850" marB="91425" anchor="ctr">
                    <a:lnL w="28575" cap="flat" cmpd="sng">
                      <a:solidFill>
                        <a:schemeClr val="accent1"/>
                      </a:solidFill>
                      <a:prstDash val="dash"/>
                      <a:round/>
                      <a:headEnd type="none" w="sm" len="sm"/>
                      <a:tailEnd type="none" w="sm" len="sm"/>
                    </a:lnL>
                    <a:lnR w="28575" cap="flat" cmpd="sng">
                      <a:solidFill>
                        <a:schemeClr val="accent1"/>
                      </a:solidFill>
                      <a:prstDash val="dash"/>
                      <a:round/>
                      <a:headEnd type="none" w="sm" len="sm"/>
                      <a:tailEnd type="none" w="sm" len="sm"/>
                    </a:lnR>
                    <a:lnT w="28575" cap="flat" cmpd="sng">
                      <a:solidFill>
                        <a:schemeClr val="accent1">
                          <a:alpha val="0"/>
                        </a:schemeClr>
                      </a:solidFill>
                      <a:prstDash val="solid"/>
                      <a:round/>
                      <a:headEnd type="none" w="sm" len="sm"/>
                      <a:tailEnd type="none" w="sm" len="sm"/>
                    </a:lnT>
                    <a:lnB w="28575" cap="flat" cmpd="sng">
                      <a:solidFill>
                        <a:schemeClr val="accent1">
                          <a:alpha val="0"/>
                        </a:schemeClr>
                      </a:solidFill>
                      <a:prstDash val="solid"/>
                      <a:round/>
                      <a:headEnd type="none" w="sm" len="sm"/>
                      <a:tailEnd type="none" w="sm" len="sm"/>
                    </a:lnB>
                  </a:tcPr>
                </a:tc>
                <a:tc gridSpan="3">
                  <a:txBody>
                    <a:bodyPr/>
                    <a:lstStyle/>
                    <a:p>
                      <a:pPr marL="0" lvl="0" indent="0" algn="ctr" rtl="0">
                        <a:spcBef>
                          <a:spcPts val="0"/>
                        </a:spcBef>
                        <a:spcAft>
                          <a:spcPts val="0"/>
                        </a:spcAft>
                        <a:buNone/>
                      </a:pPr>
                      <a:r>
                        <a:rPr lang="en" sz="1500" b="1">
                          <a:solidFill>
                            <a:schemeClr val="dk1"/>
                          </a:solidFill>
                          <a:latin typeface="Roboto"/>
                          <a:ea typeface="Roboto"/>
                          <a:cs typeface="Roboto"/>
                          <a:sym typeface="Roboto"/>
                        </a:rPr>
                        <a:t>TASK 2:</a:t>
                      </a:r>
                      <a:r>
                        <a:rPr lang="en" sz="1500">
                          <a:solidFill>
                            <a:schemeClr val="dk1"/>
                          </a:solidFill>
                          <a:latin typeface="Roboto"/>
                          <a:ea typeface="Roboto"/>
                          <a:cs typeface="Roboto"/>
                          <a:sym typeface="Roboto"/>
                        </a:rPr>
                        <a:t> Earth is where we all live</a:t>
                      </a:r>
                      <a:endParaRPr sz="1500">
                        <a:solidFill>
                          <a:schemeClr val="lt1"/>
                        </a:solidFill>
                        <a:latin typeface="Roboto"/>
                        <a:ea typeface="Roboto"/>
                        <a:cs typeface="Roboto"/>
                        <a:sym typeface="Roboto"/>
                      </a:endParaRPr>
                    </a:p>
                  </a:txBody>
                  <a:tcPr marL="91425" marR="91425" marT="54850" marB="91425" anchor="ctr">
                    <a:lnL w="28575" cap="flat" cmpd="sng">
                      <a:solidFill>
                        <a:schemeClr val="accent1"/>
                      </a:solidFill>
                      <a:prstDash val="dash"/>
                      <a:round/>
                      <a:headEnd type="none" w="sm" len="sm"/>
                      <a:tailEnd type="none" w="sm" len="sm"/>
                    </a:lnL>
                    <a:lnR w="28575" cap="flat" cmpd="sng">
                      <a:solidFill>
                        <a:schemeClr val="accent1"/>
                      </a:solidFill>
                      <a:prstDash val="dash"/>
                      <a:round/>
                      <a:headEnd type="none" w="sm" len="sm"/>
                      <a:tailEnd type="none" w="sm" len="sm"/>
                    </a:lnR>
                    <a:lnT w="28575" cap="flat" cmpd="sng">
                      <a:solidFill>
                        <a:schemeClr val="accent1">
                          <a:alpha val="0"/>
                        </a:schemeClr>
                      </a:solidFill>
                      <a:prstDash val="solid"/>
                      <a:round/>
                      <a:headEnd type="none" w="sm" len="sm"/>
                      <a:tailEnd type="none" w="sm" len="sm"/>
                    </a:lnT>
                    <a:lnB w="28575" cap="flat" cmpd="sng">
                      <a:solidFill>
                        <a:schemeClr val="accent1">
                          <a:alpha val="0"/>
                        </a:schemeClr>
                      </a:solidFill>
                      <a:prstDash val="solid"/>
                      <a:round/>
                      <a:headEnd type="none" w="sm" len="sm"/>
                      <a:tailEnd type="none" w="sm" len="sm"/>
                    </a:lnB>
                    <a:solidFill>
                      <a:schemeClr val="accent3"/>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1"/>
                  </a:ext>
                </a:extLst>
              </a:tr>
              <a:tr h="473250">
                <a:tc>
                  <a:txBody>
                    <a:bodyPr/>
                    <a:lstStyle/>
                    <a:p>
                      <a:pPr marL="0" lvl="0" indent="0" algn="ctr" rtl="0">
                        <a:spcBef>
                          <a:spcPts val="0"/>
                        </a:spcBef>
                        <a:spcAft>
                          <a:spcPts val="0"/>
                        </a:spcAft>
                        <a:buNone/>
                      </a:pPr>
                      <a:r>
                        <a:rPr lang="en" sz="1700" b="1">
                          <a:solidFill>
                            <a:schemeClr val="lt1"/>
                          </a:solidFill>
                          <a:latin typeface="Orbitron"/>
                          <a:ea typeface="Orbitron"/>
                          <a:cs typeface="Orbitron"/>
                          <a:sym typeface="Orbitron"/>
                        </a:rPr>
                        <a:t>JAN</a:t>
                      </a:r>
                      <a:endParaRPr sz="1700" b="1">
                        <a:solidFill>
                          <a:schemeClr val="lt1"/>
                        </a:solidFill>
                        <a:latin typeface="Orbitron"/>
                        <a:ea typeface="Orbitron"/>
                        <a:cs typeface="Orbitron"/>
                        <a:sym typeface="Orbitron"/>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alpha val="0"/>
                        </a:schemeClr>
                      </a:solidFill>
                      <a:prstDash val="solid"/>
                      <a:round/>
                      <a:headEnd type="none" w="sm" len="sm"/>
                      <a:tailEnd type="none" w="sm" len="sm"/>
                    </a:lnT>
                    <a:lnB w="28575" cap="flat" cmpd="sng">
                      <a:solidFill>
                        <a:schemeClr val="accent1"/>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1700" b="1">
                          <a:solidFill>
                            <a:schemeClr val="lt1"/>
                          </a:solidFill>
                          <a:latin typeface="Orbitron"/>
                          <a:ea typeface="Orbitron"/>
                          <a:cs typeface="Orbitron"/>
                          <a:sym typeface="Orbitron"/>
                        </a:rPr>
                        <a:t>FEB</a:t>
                      </a:r>
                      <a:endParaRPr sz="1700" b="1">
                        <a:solidFill>
                          <a:schemeClr val="lt1"/>
                        </a:solidFill>
                        <a:latin typeface="Orbitron"/>
                        <a:ea typeface="Orbitron"/>
                        <a:cs typeface="Orbitron"/>
                        <a:sym typeface="Orbitron"/>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alpha val="0"/>
                        </a:schemeClr>
                      </a:solidFill>
                      <a:prstDash val="solid"/>
                      <a:round/>
                      <a:headEnd type="none" w="sm" len="sm"/>
                      <a:tailEnd type="none" w="sm" len="sm"/>
                    </a:lnT>
                    <a:lnB w="28575" cap="flat" cmpd="sng">
                      <a:solidFill>
                        <a:schemeClr val="accent1"/>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1700" b="1">
                          <a:solidFill>
                            <a:schemeClr val="lt1"/>
                          </a:solidFill>
                          <a:latin typeface="Orbitron"/>
                          <a:ea typeface="Orbitron"/>
                          <a:cs typeface="Orbitron"/>
                          <a:sym typeface="Orbitron"/>
                        </a:rPr>
                        <a:t>MAR</a:t>
                      </a:r>
                      <a:endParaRPr sz="1700" b="1">
                        <a:solidFill>
                          <a:schemeClr val="lt1"/>
                        </a:solidFill>
                        <a:latin typeface="Orbitron"/>
                        <a:ea typeface="Orbitron"/>
                        <a:cs typeface="Orbitron"/>
                        <a:sym typeface="Orbitron"/>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alpha val="0"/>
                        </a:schemeClr>
                      </a:solidFill>
                      <a:prstDash val="solid"/>
                      <a:round/>
                      <a:headEnd type="none" w="sm" len="sm"/>
                      <a:tailEnd type="none" w="sm" len="sm"/>
                    </a:lnT>
                    <a:lnB w="28575" cap="flat" cmpd="sng">
                      <a:solidFill>
                        <a:schemeClr val="accent1"/>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1700" b="1">
                          <a:solidFill>
                            <a:schemeClr val="lt1"/>
                          </a:solidFill>
                          <a:latin typeface="Orbitron"/>
                          <a:ea typeface="Orbitron"/>
                          <a:cs typeface="Orbitron"/>
                          <a:sym typeface="Orbitron"/>
                        </a:rPr>
                        <a:t>APR</a:t>
                      </a:r>
                      <a:endParaRPr sz="1700" b="1">
                        <a:solidFill>
                          <a:schemeClr val="lt1"/>
                        </a:solidFill>
                        <a:latin typeface="Orbitron"/>
                        <a:ea typeface="Orbitron"/>
                        <a:cs typeface="Orbitron"/>
                        <a:sym typeface="Orbitron"/>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alpha val="0"/>
                        </a:schemeClr>
                      </a:solidFill>
                      <a:prstDash val="solid"/>
                      <a:round/>
                      <a:headEnd type="none" w="sm" len="sm"/>
                      <a:tailEnd type="none" w="sm" len="sm"/>
                    </a:lnT>
                    <a:lnB w="28575" cap="flat" cmpd="sng">
                      <a:solidFill>
                        <a:schemeClr val="accent1"/>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1700" b="1">
                          <a:solidFill>
                            <a:schemeClr val="lt1"/>
                          </a:solidFill>
                          <a:latin typeface="Orbitron"/>
                          <a:ea typeface="Orbitron"/>
                          <a:cs typeface="Orbitron"/>
                          <a:sym typeface="Orbitron"/>
                        </a:rPr>
                        <a:t>MAY</a:t>
                      </a:r>
                      <a:endParaRPr sz="1700" b="1">
                        <a:solidFill>
                          <a:schemeClr val="lt1"/>
                        </a:solidFill>
                        <a:latin typeface="Orbitron"/>
                        <a:ea typeface="Orbitron"/>
                        <a:cs typeface="Orbitron"/>
                        <a:sym typeface="Orbitron"/>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alpha val="0"/>
                        </a:schemeClr>
                      </a:solidFill>
                      <a:prstDash val="solid"/>
                      <a:round/>
                      <a:headEnd type="none" w="sm" len="sm"/>
                      <a:tailEnd type="none" w="sm" len="sm"/>
                    </a:lnT>
                    <a:lnB w="28575" cap="flat" cmpd="sng">
                      <a:solidFill>
                        <a:schemeClr val="accent1"/>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1700" b="1">
                          <a:solidFill>
                            <a:schemeClr val="lt1"/>
                          </a:solidFill>
                          <a:latin typeface="Orbitron"/>
                          <a:ea typeface="Orbitron"/>
                          <a:cs typeface="Orbitron"/>
                          <a:sym typeface="Orbitron"/>
                        </a:rPr>
                        <a:t>JUN</a:t>
                      </a:r>
                      <a:endParaRPr sz="1700" b="1">
                        <a:solidFill>
                          <a:schemeClr val="lt1"/>
                        </a:solidFill>
                        <a:latin typeface="Orbitron"/>
                        <a:ea typeface="Orbitron"/>
                        <a:cs typeface="Orbitron"/>
                        <a:sym typeface="Orbitron"/>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alpha val="0"/>
                        </a:schemeClr>
                      </a:solidFill>
                      <a:prstDash val="solid"/>
                      <a:round/>
                      <a:headEnd type="none" w="sm" len="sm"/>
                      <a:tailEnd type="none" w="sm" len="sm"/>
                    </a:lnT>
                    <a:lnB w="28575" cap="flat" cmpd="sng">
                      <a:solidFill>
                        <a:schemeClr val="accent1"/>
                      </a:solidFill>
                      <a:prstDash val="solid"/>
                      <a:round/>
                      <a:headEnd type="none" w="sm" len="sm"/>
                      <a:tailEnd type="none" w="sm" len="sm"/>
                    </a:lnB>
                    <a:solidFill>
                      <a:schemeClr val="lt2"/>
                    </a:solidFill>
                  </a:tcPr>
                </a:tc>
                <a:extLst>
                  <a:ext uri="{0D108BD9-81ED-4DB2-BD59-A6C34878D82A}">
                    <a16:rowId xmlns:a16="http://schemas.microsoft.com/office/drawing/2014/main" val="10002"/>
                  </a:ext>
                </a:extLst>
              </a:tr>
              <a:tr h="544975">
                <a:tc>
                  <a:txBody>
                    <a:bodyPr/>
                    <a:lstStyle/>
                    <a:p>
                      <a:pPr marL="0" lvl="0" indent="0" algn="ctr" rtl="0">
                        <a:spcBef>
                          <a:spcPts val="0"/>
                        </a:spcBef>
                        <a:spcAft>
                          <a:spcPts val="0"/>
                        </a:spcAft>
                        <a:buNone/>
                      </a:pPr>
                      <a:r>
                        <a:rPr lang="en" sz="1700" b="1">
                          <a:solidFill>
                            <a:schemeClr val="dk1"/>
                          </a:solidFill>
                          <a:latin typeface="Orbitron"/>
                          <a:ea typeface="Orbitron"/>
                          <a:cs typeface="Orbitron"/>
                          <a:sym typeface="Orbitron"/>
                        </a:rPr>
                        <a:t>TASK</a:t>
                      </a:r>
                      <a:endParaRPr sz="1700" b="1">
                        <a:solidFill>
                          <a:schemeClr val="dk1"/>
                        </a:solidFill>
                        <a:latin typeface="Orbitron"/>
                        <a:ea typeface="Orbitron"/>
                        <a:cs typeface="Orbitron"/>
                        <a:sym typeface="Orbitron"/>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solidFill>
                      <a:schemeClr val="accent1"/>
                    </a:solidFill>
                  </a:tcPr>
                </a:tc>
                <a:tc gridSpan="2">
                  <a:txBody>
                    <a:bodyPr/>
                    <a:lstStyle/>
                    <a:p>
                      <a:pPr marL="0" lvl="0" indent="0" algn="ctr" rtl="0">
                        <a:spcBef>
                          <a:spcPts val="0"/>
                        </a:spcBef>
                        <a:spcAft>
                          <a:spcPts val="0"/>
                        </a:spcAft>
                        <a:buNone/>
                      </a:pPr>
                      <a:r>
                        <a:rPr lang="en" sz="1700" b="1">
                          <a:solidFill>
                            <a:schemeClr val="dk1"/>
                          </a:solidFill>
                          <a:latin typeface="Orbitron"/>
                          <a:ea typeface="Orbitron"/>
                          <a:cs typeface="Orbitron"/>
                          <a:sym typeface="Orbitron"/>
                        </a:rPr>
                        <a:t>DESCRIPTION</a:t>
                      </a:r>
                      <a:endParaRPr sz="1700" b="1">
                        <a:solidFill>
                          <a:schemeClr val="dk1"/>
                        </a:solidFill>
                        <a:latin typeface="Orbitron"/>
                        <a:ea typeface="Orbitron"/>
                        <a:cs typeface="Orbitron"/>
                        <a:sym typeface="Orbitron"/>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solidFill>
                      <a:schemeClr val="accent1"/>
                    </a:solidFill>
                  </a:tcPr>
                </a:tc>
                <a:tc hMerge="1">
                  <a:txBody>
                    <a:bodyPr/>
                    <a:lstStyle/>
                    <a:p>
                      <a:endParaRPr lang="zh-CN"/>
                    </a:p>
                  </a:txBody>
                  <a:tcPr/>
                </a:tc>
                <a:tc gridSpan="2">
                  <a:txBody>
                    <a:bodyPr/>
                    <a:lstStyle/>
                    <a:p>
                      <a:pPr marL="0" lvl="0" indent="0" algn="ctr" rtl="0">
                        <a:spcBef>
                          <a:spcPts val="0"/>
                        </a:spcBef>
                        <a:spcAft>
                          <a:spcPts val="0"/>
                        </a:spcAft>
                        <a:buNone/>
                      </a:pPr>
                      <a:r>
                        <a:rPr lang="en" sz="1700" b="1">
                          <a:solidFill>
                            <a:schemeClr val="dk1"/>
                          </a:solidFill>
                          <a:latin typeface="Orbitron"/>
                          <a:ea typeface="Orbitron"/>
                          <a:cs typeface="Orbitron"/>
                          <a:sym typeface="Orbitron"/>
                        </a:rPr>
                        <a:t>DATE</a:t>
                      </a:r>
                      <a:endParaRPr sz="1700" b="1">
                        <a:solidFill>
                          <a:schemeClr val="dk1"/>
                        </a:solidFill>
                        <a:latin typeface="Orbitron"/>
                        <a:ea typeface="Orbitron"/>
                        <a:cs typeface="Orbitron"/>
                        <a:sym typeface="Orbitron"/>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solidFill>
                      <a:schemeClr val="accent1"/>
                    </a:solidFill>
                  </a:tcPr>
                </a:tc>
                <a:tc hMerge="1">
                  <a:txBody>
                    <a:bodyPr/>
                    <a:lstStyle/>
                    <a:p>
                      <a:endParaRPr lang="zh-CN"/>
                    </a:p>
                  </a:txBody>
                  <a:tcPr/>
                </a:tc>
                <a:tc>
                  <a:txBody>
                    <a:bodyPr/>
                    <a:lstStyle/>
                    <a:p>
                      <a:pPr marL="0" lvl="0" indent="0" algn="ctr" rtl="0">
                        <a:spcBef>
                          <a:spcPts val="0"/>
                        </a:spcBef>
                        <a:spcAft>
                          <a:spcPts val="0"/>
                        </a:spcAft>
                        <a:buNone/>
                      </a:pPr>
                      <a:r>
                        <a:rPr lang="en" sz="1700" b="1">
                          <a:solidFill>
                            <a:schemeClr val="dk1"/>
                          </a:solidFill>
                          <a:latin typeface="Orbitron"/>
                          <a:ea typeface="Orbitron"/>
                          <a:cs typeface="Orbitron"/>
                          <a:sym typeface="Orbitron"/>
                        </a:rPr>
                        <a:t>STATUS</a:t>
                      </a:r>
                      <a:endParaRPr sz="1700" b="1">
                        <a:solidFill>
                          <a:schemeClr val="dk1"/>
                        </a:solidFill>
                        <a:latin typeface="Orbitron"/>
                        <a:ea typeface="Orbitron"/>
                        <a:cs typeface="Orbitron"/>
                        <a:sym typeface="Orbitron"/>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solidFill>
                      <a:schemeClr val="accent1"/>
                    </a:solidFill>
                  </a:tcPr>
                </a:tc>
                <a:extLst>
                  <a:ext uri="{0D108BD9-81ED-4DB2-BD59-A6C34878D82A}">
                    <a16:rowId xmlns:a16="http://schemas.microsoft.com/office/drawing/2014/main" val="10003"/>
                  </a:ext>
                </a:extLst>
              </a:tr>
              <a:tr h="544975">
                <a:tc>
                  <a:txBody>
                    <a:bodyPr/>
                    <a:lstStyle/>
                    <a:p>
                      <a:pPr marL="0" lvl="0" indent="0" algn="ctr" rtl="0">
                        <a:spcBef>
                          <a:spcPts val="0"/>
                        </a:spcBef>
                        <a:spcAft>
                          <a:spcPts val="0"/>
                        </a:spcAft>
                        <a:buNone/>
                      </a:pPr>
                      <a:r>
                        <a:rPr lang="en" sz="2200" b="1">
                          <a:solidFill>
                            <a:schemeClr val="accent2"/>
                          </a:solidFill>
                          <a:latin typeface="Orbitron"/>
                          <a:ea typeface="Orbitron"/>
                          <a:cs typeface="Orbitron"/>
                          <a:sym typeface="Orbitron"/>
                        </a:rPr>
                        <a:t>1</a:t>
                      </a:r>
                      <a:endParaRPr sz="2200" b="1">
                        <a:solidFill>
                          <a:schemeClr val="accent2"/>
                        </a:solidFill>
                        <a:latin typeface="Orbitron"/>
                        <a:ea typeface="Orbitron"/>
                        <a:cs typeface="Orbitron"/>
                        <a:sym typeface="Orbitron"/>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gridSpan="2">
                  <a:txBody>
                    <a:bodyPr/>
                    <a:lstStyle/>
                    <a:p>
                      <a:pPr marL="0" lvl="0" indent="0" algn="ctr" rtl="0">
                        <a:spcBef>
                          <a:spcPts val="0"/>
                        </a:spcBef>
                        <a:spcAft>
                          <a:spcPts val="0"/>
                        </a:spcAft>
                        <a:buNone/>
                      </a:pPr>
                      <a:r>
                        <a:rPr lang="en" sz="1500">
                          <a:solidFill>
                            <a:schemeClr val="lt1"/>
                          </a:solidFill>
                          <a:latin typeface="Roboto"/>
                          <a:ea typeface="Roboto"/>
                          <a:cs typeface="Roboto"/>
                          <a:sym typeface="Roboto"/>
                        </a:rPr>
                        <a:t>Saturn is a gas giant </a:t>
                      </a:r>
                      <a:endParaRPr/>
                    </a:p>
                  </a:txBody>
                  <a:tcPr marL="91425" marR="91425" marT="54850"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hMerge="1">
                  <a:txBody>
                    <a:bodyPr/>
                    <a:lstStyle/>
                    <a:p>
                      <a:endParaRPr lang="zh-CN"/>
                    </a:p>
                  </a:txBody>
                  <a:tcPr/>
                </a:tc>
                <a:tc gridSpan="2">
                  <a:txBody>
                    <a:bodyPr/>
                    <a:lstStyle/>
                    <a:p>
                      <a:pPr marL="0" lvl="0" indent="0" algn="ctr" rtl="0">
                        <a:spcBef>
                          <a:spcPts val="0"/>
                        </a:spcBef>
                        <a:spcAft>
                          <a:spcPts val="0"/>
                        </a:spcAft>
                        <a:buNone/>
                      </a:pPr>
                      <a:r>
                        <a:rPr lang="en" sz="1500">
                          <a:solidFill>
                            <a:schemeClr val="lt1"/>
                          </a:solidFill>
                          <a:latin typeface="Roboto"/>
                          <a:ea typeface="Roboto"/>
                          <a:cs typeface="Roboto"/>
                          <a:sym typeface="Roboto"/>
                        </a:rPr>
                        <a:t>January 1 - March 28</a:t>
                      </a:r>
                      <a:endParaRPr sz="1500">
                        <a:solidFill>
                          <a:schemeClr val="lt1"/>
                        </a:solidFill>
                        <a:latin typeface="Roboto"/>
                        <a:ea typeface="Roboto"/>
                        <a:cs typeface="Roboto"/>
                        <a:sym typeface="Roboto"/>
                      </a:endParaRPr>
                    </a:p>
                  </a:txBody>
                  <a:tcPr marL="91425" marR="91425" marT="54850"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hMerge="1">
                  <a:txBody>
                    <a:bodyPr/>
                    <a:lstStyle/>
                    <a:p>
                      <a:endParaRPr lang="zh-CN"/>
                    </a:p>
                  </a:txBody>
                  <a:tcPr/>
                </a:tc>
                <a:tc>
                  <a:txBody>
                    <a:bodyPr/>
                    <a:lstStyle/>
                    <a:p>
                      <a:pPr marL="0" lvl="0" indent="0" algn="ctr" rtl="0">
                        <a:spcBef>
                          <a:spcPts val="0"/>
                        </a:spcBef>
                        <a:spcAft>
                          <a:spcPts val="0"/>
                        </a:spcAft>
                        <a:buNone/>
                      </a:pPr>
                      <a:r>
                        <a:rPr lang="en" sz="1500">
                          <a:solidFill>
                            <a:schemeClr val="lt1"/>
                          </a:solidFill>
                          <a:latin typeface="Roboto"/>
                          <a:ea typeface="Roboto"/>
                          <a:cs typeface="Roboto"/>
                          <a:sym typeface="Roboto"/>
                        </a:rPr>
                        <a:t>Completed</a:t>
                      </a:r>
                      <a:endParaRPr sz="1500">
                        <a:solidFill>
                          <a:schemeClr val="lt1"/>
                        </a:solidFill>
                        <a:latin typeface="Roboto"/>
                        <a:ea typeface="Roboto"/>
                        <a:cs typeface="Roboto"/>
                        <a:sym typeface="Roboto"/>
                      </a:endParaRPr>
                    </a:p>
                  </a:txBody>
                  <a:tcPr marL="91425" marR="91425" marT="54850"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extLst>
                  <a:ext uri="{0D108BD9-81ED-4DB2-BD59-A6C34878D82A}">
                    <a16:rowId xmlns:a16="http://schemas.microsoft.com/office/drawing/2014/main" val="10004"/>
                  </a:ext>
                </a:extLst>
              </a:tr>
              <a:tr h="544975">
                <a:tc>
                  <a:txBody>
                    <a:bodyPr/>
                    <a:lstStyle/>
                    <a:p>
                      <a:pPr marL="0" lvl="0" indent="0" algn="ctr" rtl="0">
                        <a:spcBef>
                          <a:spcPts val="0"/>
                        </a:spcBef>
                        <a:spcAft>
                          <a:spcPts val="0"/>
                        </a:spcAft>
                        <a:buNone/>
                      </a:pPr>
                      <a:r>
                        <a:rPr lang="en" sz="2200" b="1">
                          <a:solidFill>
                            <a:schemeClr val="accent3"/>
                          </a:solidFill>
                          <a:latin typeface="Orbitron"/>
                          <a:ea typeface="Orbitron"/>
                          <a:cs typeface="Orbitron"/>
                          <a:sym typeface="Orbitron"/>
                        </a:rPr>
                        <a:t>2</a:t>
                      </a:r>
                      <a:endParaRPr sz="2200" b="1">
                        <a:solidFill>
                          <a:schemeClr val="accent3"/>
                        </a:solidFill>
                        <a:latin typeface="Orbitron"/>
                        <a:ea typeface="Orbitron"/>
                        <a:cs typeface="Orbitron"/>
                        <a:sym typeface="Orbitron"/>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gridSpan="2">
                  <a:txBody>
                    <a:bodyPr/>
                    <a:lstStyle/>
                    <a:p>
                      <a:pPr marL="0" lvl="0" indent="0" algn="ctr" rtl="0">
                        <a:spcBef>
                          <a:spcPts val="0"/>
                        </a:spcBef>
                        <a:spcAft>
                          <a:spcPts val="0"/>
                        </a:spcAft>
                        <a:buNone/>
                      </a:pPr>
                      <a:r>
                        <a:rPr lang="en" sz="1500">
                          <a:solidFill>
                            <a:schemeClr val="lt1"/>
                          </a:solidFill>
                          <a:latin typeface="Roboto"/>
                          <a:ea typeface="Roboto"/>
                          <a:cs typeface="Roboto"/>
                          <a:sym typeface="Roboto"/>
                        </a:rPr>
                        <a:t>Jupiter is a gas giant</a:t>
                      </a:r>
                      <a:endParaRPr/>
                    </a:p>
                  </a:txBody>
                  <a:tcPr marL="91425" marR="91425" marT="54850"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hMerge="1">
                  <a:txBody>
                    <a:bodyPr/>
                    <a:lstStyle/>
                    <a:p>
                      <a:endParaRPr lang="zh-CN"/>
                    </a:p>
                  </a:txBody>
                  <a:tcPr/>
                </a:tc>
                <a:tc gridSpan="2">
                  <a:txBody>
                    <a:bodyPr/>
                    <a:lstStyle/>
                    <a:p>
                      <a:pPr marL="0" lvl="0" indent="0" algn="ctr" rtl="0">
                        <a:spcBef>
                          <a:spcPts val="0"/>
                        </a:spcBef>
                        <a:spcAft>
                          <a:spcPts val="0"/>
                        </a:spcAft>
                        <a:buNone/>
                      </a:pPr>
                      <a:r>
                        <a:rPr lang="en" sz="1500">
                          <a:solidFill>
                            <a:schemeClr val="lt1"/>
                          </a:solidFill>
                          <a:latin typeface="Roboto"/>
                          <a:ea typeface="Roboto"/>
                          <a:cs typeface="Roboto"/>
                          <a:sym typeface="Roboto"/>
                        </a:rPr>
                        <a:t>April 1 - June 30</a:t>
                      </a:r>
                      <a:endParaRPr sz="1500">
                        <a:solidFill>
                          <a:schemeClr val="lt1"/>
                        </a:solidFill>
                        <a:latin typeface="Roboto"/>
                        <a:ea typeface="Roboto"/>
                        <a:cs typeface="Roboto"/>
                        <a:sym typeface="Roboto"/>
                      </a:endParaRPr>
                    </a:p>
                  </a:txBody>
                  <a:tcPr marL="91425" marR="91425" marT="54850"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hMerge="1">
                  <a:txBody>
                    <a:bodyPr/>
                    <a:lstStyle/>
                    <a:p>
                      <a:endParaRPr lang="zh-CN"/>
                    </a:p>
                  </a:txBody>
                  <a:tcPr/>
                </a:tc>
                <a:tc>
                  <a:txBody>
                    <a:bodyPr/>
                    <a:lstStyle/>
                    <a:p>
                      <a:pPr marL="0" lvl="0" indent="0" algn="ctr" rtl="0">
                        <a:spcBef>
                          <a:spcPts val="0"/>
                        </a:spcBef>
                        <a:spcAft>
                          <a:spcPts val="0"/>
                        </a:spcAft>
                        <a:buNone/>
                      </a:pPr>
                      <a:r>
                        <a:rPr lang="en" sz="1500">
                          <a:solidFill>
                            <a:schemeClr val="lt1"/>
                          </a:solidFill>
                          <a:latin typeface="Roboto"/>
                          <a:ea typeface="Roboto"/>
                          <a:cs typeface="Roboto"/>
                          <a:sym typeface="Roboto"/>
                        </a:rPr>
                        <a:t>In progress</a:t>
                      </a:r>
                      <a:endParaRPr sz="1500">
                        <a:solidFill>
                          <a:schemeClr val="lt1"/>
                        </a:solidFill>
                        <a:latin typeface="Roboto"/>
                        <a:ea typeface="Roboto"/>
                        <a:cs typeface="Roboto"/>
                        <a:sym typeface="Roboto"/>
                      </a:endParaRPr>
                    </a:p>
                  </a:txBody>
                  <a:tcPr marL="91425" marR="91425" marT="54850"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66"/>
        <p:cNvGrpSpPr/>
        <p:nvPr/>
      </p:nvGrpSpPr>
      <p:grpSpPr>
        <a:xfrm>
          <a:off x="0" y="0"/>
          <a:ext cx="0" cy="0"/>
          <a:chOff x="0" y="0"/>
          <a:chExt cx="0" cy="0"/>
        </a:xfrm>
      </p:grpSpPr>
      <p:sp>
        <p:nvSpPr>
          <p:cNvPr id="967" name="Google Shape;967;p40"/>
          <p:cNvSpPr txBox="1">
            <a:spLocks noGrp="1"/>
          </p:cNvSpPr>
          <p:nvPr>
            <p:ph type="title"/>
          </p:nvPr>
        </p:nvSpPr>
        <p:spPr>
          <a:xfrm>
            <a:off x="720000" y="387600"/>
            <a:ext cx="7704000" cy="592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METHODOLOGY</a:t>
            </a:r>
            <a:endParaRPr/>
          </a:p>
        </p:txBody>
      </p:sp>
      <p:sp>
        <p:nvSpPr>
          <p:cNvPr id="968" name="Google Shape;968;p40"/>
          <p:cNvSpPr/>
          <p:nvPr/>
        </p:nvSpPr>
        <p:spPr>
          <a:xfrm>
            <a:off x="4953413" y="1736241"/>
            <a:ext cx="807300" cy="807300"/>
          </a:xfrm>
          <a:prstGeom prst="ellipse">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40"/>
          <p:cNvSpPr/>
          <p:nvPr/>
        </p:nvSpPr>
        <p:spPr>
          <a:xfrm>
            <a:off x="4953413" y="3314418"/>
            <a:ext cx="807300" cy="807300"/>
          </a:xfrm>
          <a:prstGeom prst="ellipse">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40"/>
          <p:cNvSpPr/>
          <p:nvPr/>
        </p:nvSpPr>
        <p:spPr>
          <a:xfrm>
            <a:off x="3383288" y="1736241"/>
            <a:ext cx="807300" cy="807300"/>
          </a:xfrm>
          <a:prstGeom prst="ellipse">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40"/>
          <p:cNvSpPr/>
          <p:nvPr/>
        </p:nvSpPr>
        <p:spPr>
          <a:xfrm>
            <a:off x="3383288" y="3314418"/>
            <a:ext cx="807300" cy="807300"/>
          </a:xfrm>
          <a:prstGeom prst="ellipse">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40"/>
          <p:cNvSpPr txBox="1">
            <a:spLocks noGrp="1"/>
          </p:cNvSpPr>
          <p:nvPr>
            <p:ph type="subTitle" idx="4294967295"/>
          </p:nvPr>
        </p:nvSpPr>
        <p:spPr>
          <a:xfrm flipH="1">
            <a:off x="722375" y="1726841"/>
            <a:ext cx="1708800" cy="3714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2200" b="1">
                <a:solidFill>
                  <a:schemeClr val="dk2"/>
                </a:solidFill>
                <a:latin typeface="Orbitron"/>
                <a:ea typeface="Orbitron"/>
                <a:cs typeface="Orbitron"/>
                <a:sym typeface="Orbitron"/>
              </a:rPr>
              <a:t>VENUS</a:t>
            </a:r>
            <a:endParaRPr sz="2200" b="1">
              <a:solidFill>
                <a:schemeClr val="dk2"/>
              </a:solidFill>
              <a:latin typeface="Orbitron"/>
              <a:ea typeface="Orbitron"/>
              <a:cs typeface="Orbitron"/>
              <a:sym typeface="Orbitron"/>
            </a:endParaRPr>
          </a:p>
        </p:txBody>
      </p:sp>
      <p:sp>
        <p:nvSpPr>
          <p:cNvPr id="973" name="Google Shape;973;p40"/>
          <p:cNvSpPr txBox="1">
            <a:spLocks noGrp="1"/>
          </p:cNvSpPr>
          <p:nvPr>
            <p:ph type="subTitle" idx="4294967295"/>
          </p:nvPr>
        </p:nvSpPr>
        <p:spPr>
          <a:xfrm flipH="1">
            <a:off x="722375" y="2107319"/>
            <a:ext cx="1708800" cy="506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Venus has a beautiful name</a:t>
            </a:r>
            <a:endParaRPr/>
          </a:p>
        </p:txBody>
      </p:sp>
      <p:sp>
        <p:nvSpPr>
          <p:cNvPr id="974" name="Google Shape;974;p40"/>
          <p:cNvSpPr txBox="1">
            <a:spLocks noGrp="1"/>
          </p:cNvSpPr>
          <p:nvPr>
            <p:ph type="title" idx="4294967295"/>
          </p:nvPr>
        </p:nvSpPr>
        <p:spPr>
          <a:xfrm flipH="1">
            <a:off x="2431176" y="1736241"/>
            <a:ext cx="869700" cy="807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975" name="Google Shape;975;p40"/>
          <p:cNvSpPr txBox="1">
            <a:spLocks noGrp="1"/>
          </p:cNvSpPr>
          <p:nvPr>
            <p:ph type="subTitle" idx="4294967295"/>
          </p:nvPr>
        </p:nvSpPr>
        <p:spPr>
          <a:xfrm flipH="1">
            <a:off x="722375" y="3305362"/>
            <a:ext cx="1708800" cy="3714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2200" b="1">
                <a:solidFill>
                  <a:schemeClr val="dk2"/>
                </a:solidFill>
                <a:latin typeface="Orbitron"/>
                <a:ea typeface="Orbitron"/>
                <a:cs typeface="Orbitron"/>
                <a:sym typeface="Orbitron"/>
              </a:rPr>
              <a:t>MARS</a:t>
            </a:r>
            <a:endParaRPr sz="2200" b="1">
              <a:solidFill>
                <a:schemeClr val="dk2"/>
              </a:solidFill>
              <a:latin typeface="Orbitron"/>
              <a:ea typeface="Orbitron"/>
              <a:cs typeface="Orbitron"/>
              <a:sym typeface="Orbitron"/>
            </a:endParaRPr>
          </a:p>
        </p:txBody>
      </p:sp>
      <p:sp>
        <p:nvSpPr>
          <p:cNvPr id="976" name="Google Shape;976;p40"/>
          <p:cNvSpPr txBox="1">
            <a:spLocks noGrp="1"/>
          </p:cNvSpPr>
          <p:nvPr>
            <p:ph type="subTitle" idx="4294967295"/>
          </p:nvPr>
        </p:nvSpPr>
        <p:spPr>
          <a:xfrm flipH="1">
            <a:off x="722375" y="3685840"/>
            <a:ext cx="1708800" cy="506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Mars is actually a cold place</a:t>
            </a:r>
            <a:endParaRPr/>
          </a:p>
        </p:txBody>
      </p:sp>
      <p:sp>
        <p:nvSpPr>
          <p:cNvPr id="977" name="Google Shape;977;p40"/>
          <p:cNvSpPr txBox="1">
            <a:spLocks noGrp="1"/>
          </p:cNvSpPr>
          <p:nvPr>
            <p:ph type="title" idx="4294967295"/>
          </p:nvPr>
        </p:nvSpPr>
        <p:spPr>
          <a:xfrm flipH="1">
            <a:off x="2431176" y="3314757"/>
            <a:ext cx="869700" cy="807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978" name="Google Shape;978;p40"/>
          <p:cNvSpPr txBox="1">
            <a:spLocks noGrp="1"/>
          </p:cNvSpPr>
          <p:nvPr>
            <p:ph type="title" idx="4294967295"/>
          </p:nvPr>
        </p:nvSpPr>
        <p:spPr>
          <a:xfrm flipH="1">
            <a:off x="5843124" y="1735854"/>
            <a:ext cx="869700" cy="807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979" name="Google Shape;979;p40"/>
          <p:cNvSpPr txBox="1">
            <a:spLocks noGrp="1"/>
          </p:cNvSpPr>
          <p:nvPr>
            <p:ph type="title" idx="4294967295"/>
          </p:nvPr>
        </p:nvSpPr>
        <p:spPr>
          <a:xfrm flipH="1">
            <a:off x="5843124" y="3314757"/>
            <a:ext cx="869700" cy="807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980" name="Google Shape;980;p40"/>
          <p:cNvSpPr txBox="1">
            <a:spLocks noGrp="1"/>
          </p:cNvSpPr>
          <p:nvPr>
            <p:ph type="subTitle" idx="4294967295"/>
          </p:nvPr>
        </p:nvSpPr>
        <p:spPr>
          <a:xfrm flipH="1">
            <a:off x="6712825" y="1726866"/>
            <a:ext cx="1708800" cy="371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200" b="1">
                <a:solidFill>
                  <a:schemeClr val="dk2"/>
                </a:solidFill>
                <a:latin typeface="Orbitron"/>
                <a:ea typeface="Orbitron"/>
                <a:cs typeface="Orbitron"/>
                <a:sym typeface="Orbitron"/>
              </a:rPr>
              <a:t>JUPITER</a:t>
            </a:r>
            <a:endParaRPr sz="2200" b="1">
              <a:solidFill>
                <a:schemeClr val="dk2"/>
              </a:solidFill>
              <a:latin typeface="Orbitron"/>
              <a:ea typeface="Orbitron"/>
              <a:cs typeface="Orbitron"/>
              <a:sym typeface="Orbitron"/>
            </a:endParaRPr>
          </a:p>
        </p:txBody>
      </p:sp>
      <p:sp>
        <p:nvSpPr>
          <p:cNvPr id="981" name="Google Shape;981;p40"/>
          <p:cNvSpPr txBox="1">
            <a:spLocks noGrp="1"/>
          </p:cNvSpPr>
          <p:nvPr>
            <p:ph type="subTitle" idx="4294967295"/>
          </p:nvPr>
        </p:nvSpPr>
        <p:spPr>
          <a:xfrm flipH="1">
            <a:off x="6712825" y="2107339"/>
            <a:ext cx="1708800" cy="506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Jupiter is the biggest planet</a:t>
            </a:r>
            <a:endParaRPr/>
          </a:p>
        </p:txBody>
      </p:sp>
      <p:sp>
        <p:nvSpPr>
          <p:cNvPr id="982" name="Google Shape;982;p40"/>
          <p:cNvSpPr txBox="1">
            <a:spLocks noGrp="1"/>
          </p:cNvSpPr>
          <p:nvPr>
            <p:ph type="subTitle" idx="4294967295"/>
          </p:nvPr>
        </p:nvSpPr>
        <p:spPr>
          <a:xfrm flipH="1">
            <a:off x="6712825" y="3305371"/>
            <a:ext cx="1708800" cy="371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200" b="1">
                <a:solidFill>
                  <a:schemeClr val="dk2"/>
                </a:solidFill>
                <a:latin typeface="Orbitron"/>
                <a:ea typeface="Orbitron"/>
                <a:cs typeface="Orbitron"/>
                <a:sym typeface="Orbitron"/>
              </a:rPr>
              <a:t>EARTH</a:t>
            </a:r>
            <a:endParaRPr sz="2200" b="1">
              <a:solidFill>
                <a:schemeClr val="dk2"/>
              </a:solidFill>
              <a:latin typeface="Orbitron"/>
              <a:ea typeface="Orbitron"/>
              <a:cs typeface="Orbitron"/>
              <a:sym typeface="Orbitron"/>
            </a:endParaRPr>
          </a:p>
        </p:txBody>
      </p:sp>
      <p:sp>
        <p:nvSpPr>
          <p:cNvPr id="983" name="Google Shape;983;p40"/>
          <p:cNvSpPr txBox="1">
            <a:spLocks noGrp="1"/>
          </p:cNvSpPr>
          <p:nvPr>
            <p:ph type="subTitle" idx="4294967295"/>
          </p:nvPr>
        </p:nvSpPr>
        <p:spPr>
          <a:xfrm flipH="1">
            <a:off x="6712825" y="3685845"/>
            <a:ext cx="1708800" cy="506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Earth is where we all live</a:t>
            </a:r>
            <a:endParaRPr/>
          </a:p>
        </p:txBody>
      </p:sp>
      <p:cxnSp>
        <p:nvCxnSpPr>
          <p:cNvPr id="984" name="Google Shape;984;p40"/>
          <p:cNvCxnSpPr>
            <a:stCxn id="970" idx="6"/>
            <a:endCxn id="968" idx="2"/>
          </p:cNvCxnSpPr>
          <p:nvPr/>
        </p:nvCxnSpPr>
        <p:spPr>
          <a:xfrm>
            <a:off x="4190588" y="2139891"/>
            <a:ext cx="762900" cy="0"/>
          </a:xfrm>
          <a:prstGeom prst="straightConnector1">
            <a:avLst/>
          </a:prstGeom>
          <a:noFill/>
          <a:ln w="28575" cap="rnd" cmpd="sng">
            <a:solidFill>
              <a:schemeClr val="accent1"/>
            </a:solidFill>
            <a:prstDash val="solid"/>
            <a:round/>
            <a:headEnd type="none" w="med" len="med"/>
            <a:tailEnd type="none" w="med" len="med"/>
          </a:ln>
        </p:spPr>
      </p:cxnSp>
      <p:cxnSp>
        <p:nvCxnSpPr>
          <p:cNvPr id="985" name="Google Shape;985;p40"/>
          <p:cNvCxnSpPr>
            <a:stCxn id="968" idx="4"/>
            <a:endCxn id="971" idx="0"/>
          </p:cNvCxnSpPr>
          <p:nvPr/>
        </p:nvCxnSpPr>
        <p:spPr>
          <a:xfrm flipH="1">
            <a:off x="3786863" y="2543541"/>
            <a:ext cx="1570200" cy="771000"/>
          </a:xfrm>
          <a:prstGeom prst="straightConnector1">
            <a:avLst/>
          </a:prstGeom>
          <a:noFill/>
          <a:ln w="28575" cap="rnd" cmpd="sng">
            <a:solidFill>
              <a:schemeClr val="accent1"/>
            </a:solidFill>
            <a:prstDash val="solid"/>
            <a:round/>
            <a:headEnd type="none" w="med" len="med"/>
            <a:tailEnd type="none" w="med" len="med"/>
          </a:ln>
        </p:spPr>
      </p:cxnSp>
      <p:cxnSp>
        <p:nvCxnSpPr>
          <p:cNvPr id="986" name="Google Shape;986;p40"/>
          <p:cNvCxnSpPr>
            <a:stCxn id="969" idx="2"/>
            <a:endCxn id="971" idx="6"/>
          </p:cNvCxnSpPr>
          <p:nvPr/>
        </p:nvCxnSpPr>
        <p:spPr>
          <a:xfrm rot="10800000">
            <a:off x="4190513" y="3718068"/>
            <a:ext cx="762900" cy="0"/>
          </a:xfrm>
          <a:prstGeom prst="straightConnector1">
            <a:avLst/>
          </a:prstGeom>
          <a:noFill/>
          <a:ln w="28575" cap="rnd" cmpd="sng">
            <a:solidFill>
              <a:schemeClr val="accent1"/>
            </a:solidFill>
            <a:prstDash val="solid"/>
            <a:round/>
            <a:headEnd type="none" w="med" len="med"/>
            <a:tailEnd type="none" w="med" len="med"/>
          </a:ln>
        </p:spPr>
      </p:cxnSp>
      <p:grpSp>
        <p:nvGrpSpPr>
          <p:cNvPr id="987" name="Google Shape;987;p40"/>
          <p:cNvGrpSpPr/>
          <p:nvPr/>
        </p:nvGrpSpPr>
        <p:grpSpPr>
          <a:xfrm>
            <a:off x="3598475" y="1954729"/>
            <a:ext cx="376926" cy="370324"/>
            <a:chOff x="-40748275" y="3238700"/>
            <a:chExt cx="322600" cy="316950"/>
          </a:xfrm>
        </p:grpSpPr>
        <p:sp>
          <p:nvSpPr>
            <p:cNvPr id="988" name="Google Shape;988;p40"/>
            <p:cNvSpPr/>
            <p:nvPr/>
          </p:nvSpPr>
          <p:spPr>
            <a:xfrm>
              <a:off x="-40709675" y="3273750"/>
              <a:ext cx="84300" cy="84300"/>
            </a:xfrm>
            <a:custGeom>
              <a:avLst/>
              <a:gdLst/>
              <a:ahLst/>
              <a:cxnLst/>
              <a:rect l="l" t="t" r="r" b="b"/>
              <a:pathLst>
                <a:path w="3372" h="3372" extrusionOk="0">
                  <a:moveTo>
                    <a:pt x="2710" y="0"/>
                  </a:moveTo>
                  <a:lnTo>
                    <a:pt x="1" y="2710"/>
                  </a:lnTo>
                  <a:lnTo>
                    <a:pt x="694" y="3371"/>
                  </a:lnTo>
                  <a:lnTo>
                    <a:pt x="3372" y="662"/>
                  </a:lnTo>
                  <a:lnTo>
                    <a:pt x="271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40"/>
            <p:cNvSpPr/>
            <p:nvPr/>
          </p:nvSpPr>
          <p:spPr>
            <a:xfrm>
              <a:off x="-40578925" y="3247175"/>
              <a:ext cx="151250" cy="149475"/>
            </a:xfrm>
            <a:custGeom>
              <a:avLst/>
              <a:gdLst/>
              <a:ahLst/>
              <a:cxnLst/>
              <a:rect l="l" t="t" r="r" b="b"/>
              <a:pathLst>
                <a:path w="6050" h="5979" extrusionOk="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40"/>
            <p:cNvSpPr/>
            <p:nvPr/>
          </p:nvSpPr>
          <p:spPr>
            <a:xfrm>
              <a:off x="-40678175" y="3305250"/>
              <a:ext cx="213475" cy="213475"/>
            </a:xfrm>
            <a:custGeom>
              <a:avLst/>
              <a:gdLst/>
              <a:ahLst/>
              <a:cxnLst/>
              <a:rect l="l" t="t" r="r" b="b"/>
              <a:pathLst>
                <a:path w="8539" h="8539" extrusionOk="0">
                  <a:moveTo>
                    <a:pt x="2679" y="0"/>
                  </a:moveTo>
                  <a:lnTo>
                    <a:pt x="1" y="2678"/>
                  </a:lnTo>
                  <a:lnTo>
                    <a:pt x="5861" y="8538"/>
                  </a:lnTo>
                  <a:lnTo>
                    <a:pt x="8539" y="5860"/>
                  </a:lnTo>
                  <a:lnTo>
                    <a:pt x="267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40"/>
            <p:cNvSpPr/>
            <p:nvPr/>
          </p:nvSpPr>
          <p:spPr>
            <a:xfrm>
              <a:off x="-40513550" y="3469850"/>
              <a:ext cx="87875" cy="85800"/>
            </a:xfrm>
            <a:custGeom>
              <a:avLst/>
              <a:gdLst/>
              <a:ahLst/>
              <a:cxnLst/>
              <a:rect l="l" t="t" r="r" b="b"/>
              <a:pathLst>
                <a:path w="3515" h="3432" extrusionOk="0">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40"/>
            <p:cNvSpPr/>
            <p:nvPr/>
          </p:nvSpPr>
          <p:spPr>
            <a:xfrm>
              <a:off x="-40738025" y="3404500"/>
              <a:ext cx="150450" cy="149475"/>
            </a:xfrm>
            <a:custGeom>
              <a:avLst/>
              <a:gdLst/>
              <a:ahLst/>
              <a:cxnLst/>
              <a:rect l="l" t="t" r="r" b="b"/>
              <a:pathLst>
                <a:path w="6018" h="5979" extrusionOk="0">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40"/>
            <p:cNvSpPr/>
            <p:nvPr/>
          </p:nvSpPr>
          <p:spPr>
            <a:xfrm>
              <a:off x="-40748275" y="3238700"/>
              <a:ext cx="92175" cy="87850"/>
            </a:xfrm>
            <a:custGeom>
              <a:avLst/>
              <a:gdLst/>
              <a:ahLst/>
              <a:cxnLst/>
              <a:rect l="l" t="t" r="r" b="b"/>
              <a:pathLst>
                <a:path w="3687" h="3514" extrusionOk="0">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4" name="Google Shape;994;p40"/>
          <p:cNvGrpSpPr/>
          <p:nvPr/>
        </p:nvGrpSpPr>
        <p:grpSpPr>
          <a:xfrm>
            <a:off x="5171155" y="1970546"/>
            <a:ext cx="371814" cy="338690"/>
            <a:chOff x="-40745125" y="3632900"/>
            <a:chExt cx="318225" cy="289875"/>
          </a:xfrm>
        </p:grpSpPr>
        <p:sp>
          <p:nvSpPr>
            <p:cNvPr id="995" name="Google Shape;995;p40"/>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40"/>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40"/>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40"/>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40"/>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40"/>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40"/>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2" name="Google Shape;1002;p40"/>
          <p:cNvGrpSpPr/>
          <p:nvPr/>
        </p:nvGrpSpPr>
        <p:grpSpPr>
          <a:xfrm>
            <a:off x="3601027" y="3532869"/>
            <a:ext cx="371820" cy="370398"/>
            <a:chOff x="2085450" y="842250"/>
            <a:chExt cx="483700" cy="481850"/>
          </a:xfrm>
        </p:grpSpPr>
        <p:sp>
          <p:nvSpPr>
            <p:cNvPr id="1003" name="Google Shape;1003;p40"/>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04" name="Google Shape;1004;p40"/>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05" name="Google Shape;1005;p40"/>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006" name="Google Shape;1006;p40"/>
          <p:cNvGrpSpPr/>
          <p:nvPr/>
        </p:nvGrpSpPr>
        <p:grpSpPr>
          <a:xfrm>
            <a:off x="5168588" y="3537832"/>
            <a:ext cx="376949" cy="360472"/>
            <a:chOff x="5045500" y="842250"/>
            <a:chExt cx="503875" cy="481850"/>
          </a:xfrm>
        </p:grpSpPr>
        <p:sp>
          <p:nvSpPr>
            <p:cNvPr id="1007" name="Google Shape;1007;p40"/>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08" name="Google Shape;1008;p40"/>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12"/>
        <p:cNvGrpSpPr/>
        <p:nvPr/>
      </p:nvGrpSpPr>
      <p:grpSpPr>
        <a:xfrm>
          <a:off x="0" y="0"/>
          <a:ext cx="0" cy="0"/>
          <a:chOff x="0" y="0"/>
          <a:chExt cx="0" cy="0"/>
        </a:xfrm>
      </p:grpSpPr>
      <p:grpSp>
        <p:nvGrpSpPr>
          <p:cNvPr id="1013" name="Google Shape;1013;p41"/>
          <p:cNvGrpSpPr/>
          <p:nvPr/>
        </p:nvGrpSpPr>
        <p:grpSpPr>
          <a:xfrm>
            <a:off x="820803" y="1401583"/>
            <a:ext cx="4645554" cy="3054793"/>
            <a:chOff x="235800" y="830650"/>
            <a:chExt cx="6978450" cy="4588844"/>
          </a:xfrm>
        </p:grpSpPr>
        <p:sp>
          <p:nvSpPr>
            <p:cNvPr id="1014" name="Google Shape;1014;p41"/>
            <p:cNvSpPr/>
            <p:nvPr/>
          </p:nvSpPr>
          <p:spPr>
            <a:xfrm>
              <a:off x="235800" y="1224769"/>
              <a:ext cx="2592225" cy="4194725"/>
            </a:xfrm>
            <a:custGeom>
              <a:avLst/>
              <a:gdLst/>
              <a:ahLst/>
              <a:cxnLst/>
              <a:rect l="l" t="t" r="r" b="b"/>
              <a:pathLst>
                <a:path w="103689" h="167789" extrusionOk="0">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41"/>
            <p:cNvSpPr/>
            <p:nvPr/>
          </p:nvSpPr>
          <p:spPr>
            <a:xfrm>
              <a:off x="2370225" y="830650"/>
              <a:ext cx="1016975" cy="1158500"/>
            </a:xfrm>
            <a:custGeom>
              <a:avLst/>
              <a:gdLst/>
              <a:ahLst/>
              <a:cxnLst/>
              <a:rect l="l" t="t" r="r" b="b"/>
              <a:pathLst>
                <a:path w="40679" h="46340" extrusionOk="0">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41"/>
            <p:cNvSpPr/>
            <p:nvPr/>
          </p:nvSpPr>
          <p:spPr>
            <a:xfrm>
              <a:off x="3143325" y="1089650"/>
              <a:ext cx="4064350" cy="3503975"/>
            </a:xfrm>
            <a:custGeom>
              <a:avLst/>
              <a:gdLst/>
              <a:ahLst/>
              <a:cxnLst/>
              <a:rect l="l" t="t" r="r" b="b"/>
              <a:pathLst>
                <a:path w="162574" h="140159" extrusionOk="0">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41"/>
            <p:cNvSpPr/>
            <p:nvPr/>
          </p:nvSpPr>
          <p:spPr>
            <a:xfrm>
              <a:off x="6146600" y="3671525"/>
              <a:ext cx="342925" cy="189500"/>
            </a:xfrm>
            <a:custGeom>
              <a:avLst/>
              <a:gdLst/>
              <a:ahLst/>
              <a:cxnLst/>
              <a:rect l="l" t="t" r="r" b="b"/>
              <a:pathLst>
                <a:path w="13717" h="7580" extrusionOk="0">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41"/>
            <p:cNvSpPr/>
            <p:nvPr/>
          </p:nvSpPr>
          <p:spPr>
            <a:xfrm>
              <a:off x="5901600" y="3652500"/>
              <a:ext cx="558700" cy="402875"/>
            </a:xfrm>
            <a:custGeom>
              <a:avLst/>
              <a:gdLst/>
              <a:ahLst/>
              <a:cxnLst/>
              <a:rect l="l" t="t" r="r" b="b"/>
              <a:pathLst>
                <a:path w="22348" h="16115" extrusionOk="0">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41"/>
            <p:cNvSpPr/>
            <p:nvPr/>
          </p:nvSpPr>
          <p:spPr>
            <a:xfrm>
              <a:off x="6249675" y="4061675"/>
              <a:ext cx="964575" cy="811125"/>
            </a:xfrm>
            <a:custGeom>
              <a:avLst/>
              <a:gdLst/>
              <a:ahLst/>
              <a:cxnLst/>
              <a:rect l="l" t="t" r="r" b="b"/>
              <a:pathLst>
                <a:path w="38583" h="32445" extrusionOk="0">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20" name="Google Shape;1020;p41"/>
          <p:cNvSpPr/>
          <p:nvPr/>
        </p:nvSpPr>
        <p:spPr>
          <a:xfrm>
            <a:off x="1332084" y="1738622"/>
            <a:ext cx="192600" cy="1926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41"/>
          <p:cNvSpPr/>
          <p:nvPr/>
        </p:nvSpPr>
        <p:spPr>
          <a:xfrm>
            <a:off x="3356879" y="3190134"/>
            <a:ext cx="192600" cy="192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41"/>
          <p:cNvSpPr txBox="1">
            <a:spLocks noGrp="1"/>
          </p:cNvSpPr>
          <p:nvPr>
            <p:ph type="subTitle" idx="4294967295"/>
          </p:nvPr>
        </p:nvSpPr>
        <p:spPr>
          <a:xfrm>
            <a:off x="6020932" y="1871700"/>
            <a:ext cx="2298900" cy="371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200" b="1">
                <a:solidFill>
                  <a:schemeClr val="dk2"/>
                </a:solidFill>
                <a:latin typeface="Orbitron"/>
                <a:ea typeface="Orbitron"/>
                <a:cs typeface="Orbitron"/>
                <a:sym typeface="Orbitron"/>
              </a:rPr>
              <a:t>JUPITER</a:t>
            </a:r>
            <a:endParaRPr sz="2200" b="1">
              <a:solidFill>
                <a:schemeClr val="dk2"/>
              </a:solidFill>
              <a:latin typeface="Orbitron"/>
              <a:ea typeface="Orbitron"/>
              <a:cs typeface="Orbitron"/>
              <a:sym typeface="Orbitron"/>
            </a:endParaRPr>
          </a:p>
        </p:txBody>
      </p:sp>
      <p:sp>
        <p:nvSpPr>
          <p:cNvPr id="1023" name="Google Shape;1023;p41"/>
          <p:cNvSpPr txBox="1">
            <a:spLocks noGrp="1"/>
          </p:cNvSpPr>
          <p:nvPr>
            <p:ph type="subTitle" idx="4294967295"/>
          </p:nvPr>
        </p:nvSpPr>
        <p:spPr>
          <a:xfrm>
            <a:off x="6020932" y="2238984"/>
            <a:ext cx="2298900" cy="506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Jupiter is a gas giant and the biggest planet</a:t>
            </a:r>
            <a:endParaRPr/>
          </a:p>
        </p:txBody>
      </p:sp>
      <p:sp>
        <p:nvSpPr>
          <p:cNvPr id="1024" name="Google Shape;1024;p41"/>
          <p:cNvSpPr txBox="1">
            <a:spLocks noGrp="1"/>
          </p:cNvSpPr>
          <p:nvPr>
            <p:ph type="title" idx="4294967295"/>
          </p:nvPr>
        </p:nvSpPr>
        <p:spPr>
          <a:xfrm>
            <a:off x="6347331" y="1338600"/>
            <a:ext cx="1972500" cy="420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200"/>
              <a:t>3,000</a:t>
            </a:r>
            <a:endParaRPr sz="3200"/>
          </a:p>
        </p:txBody>
      </p:sp>
      <p:sp>
        <p:nvSpPr>
          <p:cNvPr id="1025" name="Google Shape;1025;p41"/>
          <p:cNvSpPr/>
          <p:nvPr/>
        </p:nvSpPr>
        <p:spPr>
          <a:xfrm>
            <a:off x="6123647" y="1456962"/>
            <a:ext cx="183300" cy="1833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41"/>
          <p:cNvSpPr txBox="1">
            <a:spLocks noGrp="1"/>
          </p:cNvSpPr>
          <p:nvPr>
            <p:ph type="subTitle" idx="4294967295"/>
          </p:nvPr>
        </p:nvSpPr>
        <p:spPr>
          <a:xfrm>
            <a:off x="6020932" y="3574742"/>
            <a:ext cx="2298900" cy="371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200" b="1">
                <a:solidFill>
                  <a:schemeClr val="dk2"/>
                </a:solidFill>
                <a:latin typeface="Orbitron"/>
                <a:ea typeface="Orbitron"/>
                <a:cs typeface="Orbitron"/>
                <a:sym typeface="Orbitron"/>
              </a:rPr>
              <a:t>NEPTUNE</a:t>
            </a:r>
            <a:endParaRPr sz="2200" b="1">
              <a:solidFill>
                <a:schemeClr val="dk2"/>
              </a:solidFill>
              <a:latin typeface="Orbitron"/>
              <a:ea typeface="Orbitron"/>
              <a:cs typeface="Orbitron"/>
              <a:sym typeface="Orbitron"/>
            </a:endParaRPr>
          </a:p>
        </p:txBody>
      </p:sp>
      <p:sp>
        <p:nvSpPr>
          <p:cNvPr id="1027" name="Google Shape;1027;p41"/>
          <p:cNvSpPr txBox="1">
            <a:spLocks noGrp="1"/>
          </p:cNvSpPr>
          <p:nvPr>
            <p:ph type="subTitle" idx="4294967295"/>
          </p:nvPr>
        </p:nvSpPr>
        <p:spPr>
          <a:xfrm>
            <a:off x="6020932" y="3942027"/>
            <a:ext cx="2298900" cy="506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Neptune is the farthest planet from the Sun</a:t>
            </a:r>
            <a:endParaRPr/>
          </a:p>
        </p:txBody>
      </p:sp>
      <p:sp>
        <p:nvSpPr>
          <p:cNvPr id="1028" name="Google Shape;1028;p41"/>
          <p:cNvSpPr txBox="1">
            <a:spLocks noGrp="1"/>
          </p:cNvSpPr>
          <p:nvPr>
            <p:ph type="title" idx="4294967295"/>
          </p:nvPr>
        </p:nvSpPr>
        <p:spPr>
          <a:xfrm>
            <a:off x="6347331" y="3041650"/>
            <a:ext cx="1972500" cy="420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200"/>
              <a:t>5,600</a:t>
            </a:r>
            <a:endParaRPr sz="3200"/>
          </a:p>
        </p:txBody>
      </p:sp>
      <p:sp>
        <p:nvSpPr>
          <p:cNvPr id="1029" name="Google Shape;1029;p41"/>
          <p:cNvSpPr/>
          <p:nvPr/>
        </p:nvSpPr>
        <p:spPr>
          <a:xfrm>
            <a:off x="6123647" y="3160009"/>
            <a:ext cx="183300" cy="1833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41"/>
          <p:cNvSpPr txBox="1">
            <a:spLocks noGrp="1"/>
          </p:cNvSpPr>
          <p:nvPr>
            <p:ph type="title"/>
          </p:nvPr>
        </p:nvSpPr>
        <p:spPr>
          <a:xfrm>
            <a:off x="720000" y="387600"/>
            <a:ext cx="7704000" cy="592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STUDY APPLICATION AREA</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034"/>
        <p:cNvGrpSpPr/>
        <p:nvPr/>
      </p:nvGrpSpPr>
      <p:grpSpPr>
        <a:xfrm>
          <a:off x="0" y="0"/>
          <a:ext cx="0" cy="0"/>
          <a:chOff x="0" y="0"/>
          <a:chExt cx="0" cy="0"/>
        </a:xfrm>
      </p:grpSpPr>
      <p:sp>
        <p:nvSpPr>
          <p:cNvPr id="1035" name="Google Shape;1035;p42"/>
          <p:cNvSpPr txBox="1">
            <a:spLocks noGrp="1"/>
          </p:cNvSpPr>
          <p:nvPr>
            <p:ph type="title"/>
          </p:nvPr>
        </p:nvSpPr>
        <p:spPr>
          <a:xfrm>
            <a:off x="720000" y="387600"/>
            <a:ext cx="7704000" cy="592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RESULTS ANALYSIS</a:t>
            </a:r>
            <a:endParaRPr/>
          </a:p>
        </p:txBody>
      </p:sp>
      <p:sp>
        <p:nvSpPr>
          <p:cNvPr id="1036" name="Google Shape;1036;p42"/>
          <p:cNvSpPr txBox="1"/>
          <p:nvPr/>
        </p:nvSpPr>
        <p:spPr>
          <a:xfrm>
            <a:off x="5040400" y="3921200"/>
            <a:ext cx="3280500" cy="592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lt1"/>
                </a:solidFill>
                <a:latin typeface="Roboto"/>
                <a:ea typeface="Roboto"/>
                <a:cs typeface="Roboto"/>
                <a:sym typeface="Roboto"/>
              </a:rPr>
              <a:t>Follow the link in the graph to modify its data and then paste the new one here. </a:t>
            </a:r>
            <a:r>
              <a:rPr lang="en" sz="1200" b="1">
                <a:solidFill>
                  <a:schemeClr val="lt1"/>
                </a:solidFill>
                <a:uFill>
                  <a:noFill/>
                </a:uFill>
                <a:latin typeface="Roboto"/>
                <a:ea typeface="Roboto"/>
                <a:cs typeface="Roboto"/>
                <a:sym typeface="Roboto"/>
                <a:hlinkClick r:id="rId3">
                  <a:extLst>
                    <a:ext uri="{A12FA001-AC4F-418D-AE19-62706E023703}">
                      <ahyp:hlinkClr xmlns:ahyp="http://schemas.microsoft.com/office/drawing/2018/hyperlinkcolor" val="tx"/>
                    </a:ext>
                  </a:extLst>
                </a:hlinkClick>
              </a:rPr>
              <a:t>For more info, click here</a:t>
            </a:r>
            <a:endParaRPr sz="1200">
              <a:solidFill>
                <a:schemeClr val="lt1"/>
              </a:solidFill>
              <a:latin typeface="Roboto"/>
              <a:ea typeface="Roboto"/>
              <a:cs typeface="Roboto"/>
              <a:sym typeface="Roboto"/>
            </a:endParaRPr>
          </a:p>
        </p:txBody>
      </p:sp>
      <p:sp>
        <p:nvSpPr>
          <p:cNvPr id="1037" name="Google Shape;1037;p42"/>
          <p:cNvSpPr txBox="1">
            <a:spLocks noGrp="1"/>
          </p:cNvSpPr>
          <p:nvPr>
            <p:ph type="subTitle" idx="4294967295"/>
          </p:nvPr>
        </p:nvSpPr>
        <p:spPr>
          <a:xfrm>
            <a:off x="820911" y="1947892"/>
            <a:ext cx="1737300" cy="371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200" b="1">
                <a:solidFill>
                  <a:schemeClr val="dk2"/>
                </a:solidFill>
                <a:latin typeface="Orbitron"/>
                <a:ea typeface="Orbitron"/>
                <a:cs typeface="Orbitron"/>
                <a:sym typeface="Orbitron"/>
              </a:rPr>
              <a:t>VENUS</a:t>
            </a:r>
            <a:endParaRPr sz="2200" b="1">
              <a:solidFill>
                <a:schemeClr val="dk2"/>
              </a:solidFill>
              <a:latin typeface="Orbitron"/>
              <a:ea typeface="Orbitron"/>
              <a:cs typeface="Orbitron"/>
              <a:sym typeface="Orbitron"/>
            </a:endParaRPr>
          </a:p>
        </p:txBody>
      </p:sp>
      <p:sp>
        <p:nvSpPr>
          <p:cNvPr id="1038" name="Google Shape;1038;p42"/>
          <p:cNvSpPr txBox="1">
            <a:spLocks noGrp="1"/>
          </p:cNvSpPr>
          <p:nvPr>
            <p:ph type="subTitle" idx="4294967295"/>
          </p:nvPr>
        </p:nvSpPr>
        <p:spPr>
          <a:xfrm>
            <a:off x="820911" y="2315178"/>
            <a:ext cx="1737300" cy="506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Venus has a beautiful name</a:t>
            </a:r>
            <a:endParaRPr/>
          </a:p>
        </p:txBody>
      </p:sp>
      <p:sp>
        <p:nvSpPr>
          <p:cNvPr id="1039" name="Google Shape;1039;p42"/>
          <p:cNvSpPr txBox="1">
            <a:spLocks noGrp="1"/>
          </p:cNvSpPr>
          <p:nvPr>
            <p:ph type="title" idx="4294967295"/>
          </p:nvPr>
        </p:nvSpPr>
        <p:spPr>
          <a:xfrm>
            <a:off x="1147311" y="1414812"/>
            <a:ext cx="1410900" cy="420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200"/>
              <a:t>380</a:t>
            </a:r>
            <a:endParaRPr sz="3200"/>
          </a:p>
        </p:txBody>
      </p:sp>
      <p:sp>
        <p:nvSpPr>
          <p:cNvPr id="1040" name="Google Shape;1040;p42"/>
          <p:cNvSpPr/>
          <p:nvPr/>
        </p:nvSpPr>
        <p:spPr>
          <a:xfrm>
            <a:off x="923611" y="1533162"/>
            <a:ext cx="183300" cy="1833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42"/>
          <p:cNvSpPr txBox="1">
            <a:spLocks noGrp="1"/>
          </p:cNvSpPr>
          <p:nvPr>
            <p:ph type="subTitle" idx="4294967295"/>
          </p:nvPr>
        </p:nvSpPr>
        <p:spPr>
          <a:xfrm>
            <a:off x="820911" y="3650940"/>
            <a:ext cx="1737300" cy="371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200" b="1">
                <a:solidFill>
                  <a:schemeClr val="dk2"/>
                </a:solidFill>
                <a:latin typeface="Orbitron"/>
                <a:ea typeface="Orbitron"/>
                <a:cs typeface="Orbitron"/>
                <a:sym typeface="Orbitron"/>
              </a:rPr>
              <a:t>MARS</a:t>
            </a:r>
            <a:endParaRPr sz="2200" b="1">
              <a:solidFill>
                <a:schemeClr val="dk2"/>
              </a:solidFill>
              <a:latin typeface="Orbitron"/>
              <a:ea typeface="Orbitron"/>
              <a:cs typeface="Orbitron"/>
              <a:sym typeface="Orbitron"/>
            </a:endParaRPr>
          </a:p>
        </p:txBody>
      </p:sp>
      <p:sp>
        <p:nvSpPr>
          <p:cNvPr id="1042" name="Google Shape;1042;p42"/>
          <p:cNvSpPr txBox="1">
            <a:spLocks noGrp="1"/>
          </p:cNvSpPr>
          <p:nvPr>
            <p:ph type="subTitle" idx="4294967295"/>
          </p:nvPr>
        </p:nvSpPr>
        <p:spPr>
          <a:xfrm>
            <a:off x="820911" y="4018226"/>
            <a:ext cx="1737300" cy="506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Mars is actually a cold place</a:t>
            </a:r>
            <a:endParaRPr/>
          </a:p>
        </p:txBody>
      </p:sp>
      <p:sp>
        <p:nvSpPr>
          <p:cNvPr id="1043" name="Google Shape;1043;p42"/>
          <p:cNvSpPr txBox="1">
            <a:spLocks noGrp="1"/>
          </p:cNvSpPr>
          <p:nvPr>
            <p:ph type="title" idx="4294967295"/>
          </p:nvPr>
        </p:nvSpPr>
        <p:spPr>
          <a:xfrm>
            <a:off x="1147311" y="3117859"/>
            <a:ext cx="1410900" cy="420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200"/>
              <a:t>120</a:t>
            </a:r>
            <a:endParaRPr sz="3200"/>
          </a:p>
        </p:txBody>
      </p:sp>
      <p:sp>
        <p:nvSpPr>
          <p:cNvPr id="1044" name="Google Shape;1044;p42"/>
          <p:cNvSpPr/>
          <p:nvPr/>
        </p:nvSpPr>
        <p:spPr>
          <a:xfrm>
            <a:off x="923611" y="3236209"/>
            <a:ext cx="183300" cy="1833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42"/>
          <p:cNvSpPr txBox="1">
            <a:spLocks noGrp="1"/>
          </p:cNvSpPr>
          <p:nvPr>
            <p:ph type="subTitle" idx="4294967295"/>
          </p:nvPr>
        </p:nvSpPr>
        <p:spPr>
          <a:xfrm>
            <a:off x="2930649" y="1947905"/>
            <a:ext cx="1737300" cy="371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200" b="1">
                <a:solidFill>
                  <a:schemeClr val="dk2"/>
                </a:solidFill>
                <a:latin typeface="Orbitron"/>
                <a:ea typeface="Orbitron"/>
                <a:cs typeface="Orbitron"/>
                <a:sym typeface="Orbitron"/>
              </a:rPr>
              <a:t>JUPITER</a:t>
            </a:r>
            <a:endParaRPr sz="2200" b="1">
              <a:solidFill>
                <a:schemeClr val="dk2"/>
              </a:solidFill>
              <a:latin typeface="Orbitron"/>
              <a:ea typeface="Orbitron"/>
              <a:cs typeface="Orbitron"/>
              <a:sym typeface="Orbitron"/>
            </a:endParaRPr>
          </a:p>
        </p:txBody>
      </p:sp>
      <p:sp>
        <p:nvSpPr>
          <p:cNvPr id="1046" name="Google Shape;1046;p42"/>
          <p:cNvSpPr txBox="1">
            <a:spLocks noGrp="1"/>
          </p:cNvSpPr>
          <p:nvPr>
            <p:ph type="subTitle" idx="4294967295"/>
          </p:nvPr>
        </p:nvSpPr>
        <p:spPr>
          <a:xfrm>
            <a:off x="2930649" y="2315190"/>
            <a:ext cx="1737300" cy="506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Jupiter is the biggest planet</a:t>
            </a:r>
            <a:endParaRPr/>
          </a:p>
        </p:txBody>
      </p:sp>
      <p:sp>
        <p:nvSpPr>
          <p:cNvPr id="1047" name="Google Shape;1047;p42"/>
          <p:cNvSpPr txBox="1">
            <a:spLocks noGrp="1"/>
          </p:cNvSpPr>
          <p:nvPr>
            <p:ph type="title" idx="4294967295"/>
          </p:nvPr>
        </p:nvSpPr>
        <p:spPr>
          <a:xfrm>
            <a:off x="3257049" y="1414812"/>
            <a:ext cx="1410900" cy="420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200"/>
              <a:t>290</a:t>
            </a:r>
            <a:endParaRPr sz="3200"/>
          </a:p>
        </p:txBody>
      </p:sp>
      <p:sp>
        <p:nvSpPr>
          <p:cNvPr id="1048" name="Google Shape;1048;p42"/>
          <p:cNvSpPr/>
          <p:nvPr/>
        </p:nvSpPr>
        <p:spPr>
          <a:xfrm>
            <a:off x="3033349" y="1533162"/>
            <a:ext cx="183300" cy="183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42"/>
          <p:cNvSpPr txBox="1">
            <a:spLocks noGrp="1"/>
          </p:cNvSpPr>
          <p:nvPr>
            <p:ph type="subTitle" idx="4294967295"/>
          </p:nvPr>
        </p:nvSpPr>
        <p:spPr>
          <a:xfrm>
            <a:off x="2930649" y="3650952"/>
            <a:ext cx="1737300" cy="371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200" b="1">
                <a:solidFill>
                  <a:schemeClr val="dk2"/>
                </a:solidFill>
                <a:latin typeface="Orbitron"/>
                <a:ea typeface="Orbitron"/>
                <a:cs typeface="Orbitron"/>
                <a:sym typeface="Orbitron"/>
              </a:rPr>
              <a:t>EARTH</a:t>
            </a:r>
            <a:endParaRPr sz="2200" b="1">
              <a:solidFill>
                <a:schemeClr val="dk2"/>
              </a:solidFill>
              <a:latin typeface="Orbitron"/>
              <a:ea typeface="Orbitron"/>
              <a:cs typeface="Orbitron"/>
              <a:sym typeface="Orbitron"/>
            </a:endParaRPr>
          </a:p>
        </p:txBody>
      </p:sp>
      <p:sp>
        <p:nvSpPr>
          <p:cNvPr id="1050" name="Google Shape;1050;p42"/>
          <p:cNvSpPr txBox="1">
            <a:spLocks noGrp="1"/>
          </p:cNvSpPr>
          <p:nvPr>
            <p:ph type="subTitle" idx="4294967295"/>
          </p:nvPr>
        </p:nvSpPr>
        <p:spPr>
          <a:xfrm>
            <a:off x="2930649" y="4018238"/>
            <a:ext cx="1737300" cy="506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Earth is where we all live together</a:t>
            </a:r>
            <a:endParaRPr/>
          </a:p>
        </p:txBody>
      </p:sp>
      <p:sp>
        <p:nvSpPr>
          <p:cNvPr id="1051" name="Google Shape;1051;p42"/>
          <p:cNvSpPr txBox="1">
            <a:spLocks noGrp="1"/>
          </p:cNvSpPr>
          <p:nvPr>
            <p:ph type="title" idx="4294967295"/>
          </p:nvPr>
        </p:nvSpPr>
        <p:spPr>
          <a:xfrm>
            <a:off x="3257049" y="3117859"/>
            <a:ext cx="1410900" cy="420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200"/>
              <a:t>160</a:t>
            </a:r>
            <a:endParaRPr sz="3200"/>
          </a:p>
        </p:txBody>
      </p:sp>
      <p:sp>
        <p:nvSpPr>
          <p:cNvPr id="1052" name="Google Shape;1052;p42"/>
          <p:cNvSpPr/>
          <p:nvPr/>
        </p:nvSpPr>
        <p:spPr>
          <a:xfrm>
            <a:off x="3033349" y="3236209"/>
            <a:ext cx="183300" cy="183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53" name="Google Shape;1053;p42">
            <a:hlinkClick r:id="rId4"/>
          </p:cNvPr>
          <p:cNvPicPr preferRelativeResize="0"/>
          <p:nvPr/>
        </p:nvPicPr>
        <p:blipFill>
          <a:blip r:embed="rId5">
            <a:alphaModFix/>
          </a:blip>
          <a:stretch>
            <a:fillRect/>
          </a:stretch>
        </p:blipFill>
        <p:spPr>
          <a:xfrm>
            <a:off x="5040301" y="1401576"/>
            <a:ext cx="3280499" cy="230850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057"/>
        <p:cNvGrpSpPr/>
        <p:nvPr/>
      </p:nvGrpSpPr>
      <p:grpSpPr>
        <a:xfrm>
          <a:off x="0" y="0"/>
          <a:ext cx="0" cy="0"/>
          <a:chOff x="0" y="0"/>
          <a:chExt cx="0" cy="0"/>
        </a:xfrm>
      </p:grpSpPr>
      <p:sp>
        <p:nvSpPr>
          <p:cNvPr id="1058" name="Google Shape;1058;p43"/>
          <p:cNvSpPr txBox="1">
            <a:spLocks noGrp="1"/>
          </p:cNvSpPr>
          <p:nvPr>
            <p:ph type="title"/>
          </p:nvPr>
        </p:nvSpPr>
        <p:spPr>
          <a:xfrm>
            <a:off x="775850" y="1434420"/>
            <a:ext cx="2294100" cy="52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25%</a:t>
            </a:r>
            <a:endParaRPr/>
          </a:p>
        </p:txBody>
      </p:sp>
      <p:sp>
        <p:nvSpPr>
          <p:cNvPr id="1059" name="Google Shape;1059;p43"/>
          <p:cNvSpPr txBox="1">
            <a:spLocks noGrp="1"/>
          </p:cNvSpPr>
          <p:nvPr>
            <p:ph type="title" idx="2"/>
          </p:nvPr>
        </p:nvSpPr>
        <p:spPr>
          <a:xfrm>
            <a:off x="6074050" y="1434420"/>
            <a:ext cx="2294100" cy="52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65%</a:t>
            </a:r>
            <a:endParaRPr/>
          </a:p>
        </p:txBody>
      </p:sp>
      <p:sp>
        <p:nvSpPr>
          <p:cNvPr id="1060" name="Google Shape;1060;p43"/>
          <p:cNvSpPr txBox="1">
            <a:spLocks noGrp="1"/>
          </p:cNvSpPr>
          <p:nvPr>
            <p:ph type="title" idx="3"/>
          </p:nvPr>
        </p:nvSpPr>
        <p:spPr>
          <a:xfrm>
            <a:off x="720000" y="387600"/>
            <a:ext cx="7704000" cy="592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PERCENTAGE RESULTS</a:t>
            </a:r>
            <a:endParaRPr/>
          </a:p>
        </p:txBody>
      </p:sp>
      <p:sp>
        <p:nvSpPr>
          <p:cNvPr id="1061" name="Google Shape;1061;p43"/>
          <p:cNvSpPr txBox="1">
            <a:spLocks noGrp="1"/>
          </p:cNvSpPr>
          <p:nvPr>
            <p:ph type="subTitle" idx="1"/>
          </p:nvPr>
        </p:nvSpPr>
        <p:spPr>
          <a:xfrm flipH="1">
            <a:off x="775850" y="3426272"/>
            <a:ext cx="22941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MERCURY</a:t>
            </a:r>
            <a:endParaRPr/>
          </a:p>
        </p:txBody>
      </p:sp>
      <p:sp>
        <p:nvSpPr>
          <p:cNvPr id="1062" name="Google Shape;1062;p43"/>
          <p:cNvSpPr txBox="1">
            <a:spLocks noGrp="1"/>
          </p:cNvSpPr>
          <p:nvPr>
            <p:ph type="subTitle" idx="4"/>
          </p:nvPr>
        </p:nvSpPr>
        <p:spPr>
          <a:xfrm flipH="1">
            <a:off x="775850" y="3758780"/>
            <a:ext cx="2294100" cy="699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Mercury is the closest planet to the Sun</a:t>
            </a:r>
            <a:endParaRPr/>
          </a:p>
        </p:txBody>
      </p:sp>
      <p:sp>
        <p:nvSpPr>
          <p:cNvPr id="1063" name="Google Shape;1063;p43"/>
          <p:cNvSpPr txBox="1">
            <a:spLocks noGrp="1"/>
          </p:cNvSpPr>
          <p:nvPr>
            <p:ph type="subTitle" idx="5"/>
          </p:nvPr>
        </p:nvSpPr>
        <p:spPr>
          <a:xfrm flipH="1">
            <a:off x="6074050" y="3426272"/>
            <a:ext cx="22941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VENUS</a:t>
            </a:r>
            <a:endParaRPr/>
          </a:p>
        </p:txBody>
      </p:sp>
      <p:sp>
        <p:nvSpPr>
          <p:cNvPr id="1064" name="Google Shape;1064;p43"/>
          <p:cNvSpPr txBox="1">
            <a:spLocks noGrp="1"/>
          </p:cNvSpPr>
          <p:nvPr>
            <p:ph type="subTitle" idx="6"/>
          </p:nvPr>
        </p:nvSpPr>
        <p:spPr>
          <a:xfrm flipH="1">
            <a:off x="6074050" y="3758780"/>
            <a:ext cx="2294100" cy="699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Venus is the second planet from the Sun</a:t>
            </a:r>
            <a:endParaRPr/>
          </a:p>
        </p:txBody>
      </p:sp>
      <p:sp>
        <p:nvSpPr>
          <p:cNvPr id="1065" name="Google Shape;1065;p43"/>
          <p:cNvSpPr txBox="1">
            <a:spLocks noGrp="1"/>
          </p:cNvSpPr>
          <p:nvPr>
            <p:ph type="title" idx="7"/>
          </p:nvPr>
        </p:nvSpPr>
        <p:spPr>
          <a:xfrm>
            <a:off x="3424975" y="1434420"/>
            <a:ext cx="2294100" cy="52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50%</a:t>
            </a:r>
            <a:endParaRPr/>
          </a:p>
        </p:txBody>
      </p:sp>
      <p:sp>
        <p:nvSpPr>
          <p:cNvPr id="1066" name="Google Shape;1066;p43"/>
          <p:cNvSpPr txBox="1">
            <a:spLocks noGrp="1"/>
          </p:cNvSpPr>
          <p:nvPr>
            <p:ph type="subTitle" idx="8"/>
          </p:nvPr>
        </p:nvSpPr>
        <p:spPr>
          <a:xfrm flipH="1">
            <a:off x="3424975" y="3426272"/>
            <a:ext cx="22941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SATURN</a:t>
            </a:r>
            <a:endParaRPr/>
          </a:p>
        </p:txBody>
      </p:sp>
      <p:sp>
        <p:nvSpPr>
          <p:cNvPr id="1067" name="Google Shape;1067;p43"/>
          <p:cNvSpPr txBox="1">
            <a:spLocks noGrp="1"/>
          </p:cNvSpPr>
          <p:nvPr>
            <p:ph type="subTitle" idx="9"/>
          </p:nvPr>
        </p:nvSpPr>
        <p:spPr>
          <a:xfrm flipH="1">
            <a:off x="3424975" y="3758780"/>
            <a:ext cx="2294100" cy="699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Saturn is a gas giant and has several rings</a:t>
            </a:r>
            <a:endParaRPr/>
          </a:p>
        </p:txBody>
      </p:sp>
      <p:grpSp>
        <p:nvGrpSpPr>
          <p:cNvPr id="1068" name="Google Shape;1068;p43"/>
          <p:cNvGrpSpPr/>
          <p:nvPr/>
        </p:nvGrpSpPr>
        <p:grpSpPr>
          <a:xfrm>
            <a:off x="1346439" y="2096237"/>
            <a:ext cx="1152920" cy="1152914"/>
            <a:chOff x="-318675" y="2011048"/>
            <a:chExt cx="1121409" cy="1121402"/>
          </a:xfrm>
        </p:grpSpPr>
        <p:sp>
          <p:nvSpPr>
            <p:cNvPr id="1069" name="Google Shape;1069;p43"/>
            <p:cNvSpPr/>
            <p:nvPr/>
          </p:nvSpPr>
          <p:spPr>
            <a:xfrm flipH="1">
              <a:off x="-318666" y="2011048"/>
              <a:ext cx="1121400" cy="1121400"/>
            </a:xfrm>
            <a:prstGeom prst="donut">
              <a:avLst>
                <a:gd name="adj" fmla="val 25000"/>
              </a:avLst>
            </a:prstGeom>
            <a:solidFill>
              <a:schemeClr val="dk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43"/>
            <p:cNvSpPr/>
            <p:nvPr/>
          </p:nvSpPr>
          <p:spPr>
            <a:xfrm flipH="1">
              <a:off x="-318675" y="2011050"/>
              <a:ext cx="1121400" cy="1121400"/>
            </a:xfrm>
            <a:prstGeom prst="blockArc">
              <a:avLst>
                <a:gd name="adj1" fmla="val 10800000"/>
                <a:gd name="adj2" fmla="val 16200918"/>
                <a:gd name="adj3" fmla="val 24960"/>
              </a:avLst>
            </a:prstGeom>
            <a:solidFill>
              <a:schemeClr val="dk2"/>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1" name="Google Shape;1071;p43"/>
          <p:cNvGrpSpPr/>
          <p:nvPr/>
        </p:nvGrpSpPr>
        <p:grpSpPr>
          <a:xfrm>
            <a:off x="3995565" y="2096237"/>
            <a:ext cx="1152920" cy="1152914"/>
            <a:chOff x="-318675" y="2011048"/>
            <a:chExt cx="1121409" cy="1121402"/>
          </a:xfrm>
        </p:grpSpPr>
        <p:sp>
          <p:nvSpPr>
            <p:cNvPr id="1072" name="Google Shape;1072;p43"/>
            <p:cNvSpPr/>
            <p:nvPr/>
          </p:nvSpPr>
          <p:spPr>
            <a:xfrm flipH="1">
              <a:off x="-318666" y="2011048"/>
              <a:ext cx="1121400" cy="1121400"/>
            </a:xfrm>
            <a:prstGeom prst="donut">
              <a:avLst>
                <a:gd name="adj" fmla="val 25000"/>
              </a:avLst>
            </a:prstGeom>
            <a:solidFill>
              <a:schemeClr val="dk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43"/>
            <p:cNvSpPr/>
            <p:nvPr/>
          </p:nvSpPr>
          <p:spPr>
            <a:xfrm flipH="1">
              <a:off x="-318675" y="2011050"/>
              <a:ext cx="1121400" cy="1121400"/>
            </a:xfrm>
            <a:prstGeom prst="blockArc">
              <a:avLst>
                <a:gd name="adj1" fmla="val 5400789"/>
                <a:gd name="adj2" fmla="val 16200918"/>
                <a:gd name="adj3" fmla="val 24960"/>
              </a:avLst>
            </a:prstGeom>
            <a:solidFill>
              <a:schemeClr val="accent3"/>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4" name="Google Shape;1074;p43"/>
          <p:cNvGrpSpPr/>
          <p:nvPr/>
        </p:nvGrpSpPr>
        <p:grpSpPr>
          <a:xfrm>
            <a:off x="6644640" y="2096237"/>
            <a:ext cx="1152920" cy="1152914"/>
            <a:chOff x="-318675" y="2011048"/>
            <a:chExt cx="1121409" cy="1121402"/>
          </a:xfrm>
        </p:grpSpPr>
        <p:sp>
          <p:nvSpPr>
            <p:cNvPr id="1075" name="Google Shape;1075;p43"/>
            <p:cNvSpPr/>
            <p:nvPr/>
          </p:nvSpPr>
          <p:spPr>
            <a:xfrm flipH="1">
              <a:off x="-318666" y="2011048"/>
              <a:ext cx="1121400" cy="1121400"/>
            </a:xfrm>
            <a:prstGeom prst="donut">
              <a:avLst>
                <a:gd name="adj" fmla="val 25000"/>
              </a:avLst>
            </a:prstGeom>
            <a:solidFill>
              <a:schemeClr val="dk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43"/>
            <p:cNvSpPr/>
            <p:nvPr/>
          </p:nvSpPr>
          <p:spPr>
            <a:xfrm flipH="1">
              <a:off x="-318675" y="2011050"/>
              <a:ext cx="1121400" cy="1121400"/>
            </a:xfrm>
            <a:prstGeom prst="blockArc">
              <a:avLst>
                <a:gd name="adj1" fmla="val 10800000"/>
                <a:gd name="adj2" fmla="val 16200918"/>
                <a:gd name="adj3" fmla="val 24960"/>
              </a:avLst>
            </a:prstGeom>
            <a:solidFill>
              <a:schemeClr val="dk2"/>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80"/>
        <p:cNvGrpSpPr/>
        <p:nvPr/>
      </p:nvGrpSpPr>
      <p:grpSpPr>
        <a:xfrm>
          <a:off x="0" y="0"/>
          <a:ext cx="0" cy="0"/>
          <a:chOff x="0" y="0"/>
          <a:chExt cx="0" cy="0"/>
        </a:xfrm>
      </p:grpSpPr>
      <p:sp>
        <p:nvSpPr>
          <p:cNvPr id="1081" name="Google Shape;1081;p44"/>
          <p:cNvSpPr txBox="1">
            <a:spLocks noGrp="1"/>
          </p:cNvSpPr>
          <p:nvPr>
            <p:ph type="title"/>
          </p:nvPr>
        </p:nvSpPr>
        <p:spPr>
          <a:xfrm>
            <a:off x="822000" y="1658157"/>
            <a:ext cx="7499700" cy="1255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489,300</a:t>
            </a:r>
            <a:endParaRPr/>
          </a:p>
        </p:txBody>
      </p:sp>
      <p:sp>
        <p:nvSpPr>
          <p:cNvPr id="1082" name="Google Shape;1082;p44"/>
          <p:cNvSpPr txBox="1">
            <a:spLocks noGrp="1"/>
          </p:cNvSpPr>
          <p:nvPr>
            <p:ph type="subTitle" idx="1"/>
          </p:nvPr>
        </p:nvSpPr>
        <p:spPr>
          <a:xfrm flipH="1">
            <a:off x="822300" y="2899240"/>
            <a:ext cx="7499700" cy="39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Big numbers catch your audience’s attention</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086"/>
        <p:cNvGrpSpPr/>
        <p:nvPr/>
      </p:nvGrpSpPr>
      <p:grpSpPr>
        <a:xfrm>
          <a:off x="0" y="0"/>
          <a:ext cx="0" cy="0"/>
          <a:chOff x="0" y="0"/>
          <a:chExt cx="0" cy="0"/>
        </a:xfrm>
      </p:grpSpPr>
      <p:sp>
        <p:nvSpPr>
          <p:cNvPr id="1087" name="Google Shape;1087;p45"/>
          <p:cNvSpPr txBox="1">
            <a:spLocks noGrp="1"/>
          </p:cNvSpPr>
          <p:nvPr>
            <p:ph type="subTitle" idx="2"/>
          </p:nvPr>
        </p:nvSpPr>
        <p:spPr>
          <a:xfrm>
            <a:off x="885175" y="3974562"/>
            <a:ext cx="2070900" cy="592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Saturn is a gas giant with several rings</a:t>
            </a:r>
            <a:endParaRPr/>
          </a:p>
        </p:txBody>
      </p:sp>
      <p:sp>
        <p:nvSpPr>
          <p:cNvPr id="1088" name="Google Shape;1088;p45"/>
          <p:cNvSpPr txBox="1">
            <a:spLocks noGrp="1"/>
          </p:cNvSpPr>
          <p:nvPr>
            <p:ph type="subTitle" idx="7"/>
          </p:nvPr>
        </p:nvSpPr>
        <p:spPr>
          <a:xfrm>
            <a:off x="885175" y="1849391"/>
            <a:ext cx="20709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MERCURY</a:t>
            </a:r>
            <a:endParaRPr/>
          </a:p>
        </p:txBody>
      </p:sp>
      <p:sp>
        <p:nvSpPr>
          <p:cNvPr id="1089" name="Google Shape;1089;p45"/>
          <p:cNvSpPr txBox="1">
            <a:spLocks noGrp="1"/>
          </p:cNvSpPr>
          <p:nvPr>
            <p:ph type="subTitle" idx="3"/>
          </p:nvPr>
        </p:nvSpPr>
        <p:spPr>
          <a:xfrm>
            <a:off x="3536543" y="3574317"/>
            <a:ext cx="20709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JUPITER</a:t>
            </a:r>
            <a:endParaRPr/>
          </a:p>
        </p:txBody>
      </p:sp>
      <p:sp>
        <p:nvSpPr>
          <p:cNvPr id="1090" name="Google Shape;1090;p45"/>
          <p:cNvSpPr txBox="1">
            <a:spLocks noGrp="1"/>
          </p:cNvSpPr>
          <p:nvPr>
            <p:ph type="subTitle" idx="4"/>
          </p:nvPr>
        </p:nvSpPr>
        <p:spPr>
          <a:xfrm>
            <a:off x="3536557" y="3974562"/>
            <a:ext cx="2070900" cy="592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Jupiter is the biggest planet of them all</a:t>
            </a:r>
            <a:endParaRPr/>
          </a:p>
        </p:txBody>
      </p:sp>
      <p:sp>
        <p:nvSpPr>
          <p:cNvPr id="1091" name="Google Shape;1091;p45"/>
          <p:cNvSpPr txBox="1">
            <a:spLocks noGrp="1"/>
          </p:cNvSpPr>
          <p:nvPr>
            <p:ph type="subTitle" idx="5"/>
          </p:nvPr>
        </p:nvSpPr>
        <p:spPr>
          <a:xfrm>
            <a:off x="6187925" y="3574317"/>
            <a:ext cx="20709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MARS</a:t>
            </a:r>
            <a:endParaRPr/>
          </a:p>
        </p:txBody>
      </p:sp>
      <p:sp>
        <p:nvSpPr>
          <p:cNvPr id="1092" name="Google Shape;1092;p45"/>
          <p:cNvSpPr txBox="1">
            <a:spLocks noGrp="1"/>
          </p:cNvSpPr>
          <p:nvPr>
            <p:ph type="subTitle" idx="6"/>
          </p:nvPr>
        </p:nvSpPr>
        <p:spPr>
          <a:xfrm>
            <a:off x="6187925" y="3974562"/>
            <a:ext cx="2070900" cy="592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Despite being red, Mars is a cold place</a:t>
            </a:r>
            <a:endParaRPr/>
          </a:p>
        </p:txBody>
      </p:sp>
      <p:sp>
        <p:nvSpPr>
          <p:cNvPr id="1093" name="Google Shape;1093;p45"/>
          <p:cNvSpPr txBox="1">
            <a:spLocks noGrp="1"/>
          </p:cNvSpPr>
          <p:nvPr>
            <p:ph type="subTitle" idx="1"/>
          </p:nvPr>
        </p:nvSpPr>
        <p:spPr>
          <a:xfrm>
            <a:off x="885175" y="3574317"/>
            <a:ext cx="20709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SATURN</a:t>
            </a:r>
            <a:endParaRPr/>
          </a:p>
        </p:txBody>
      </p:sp>
      <p:sp>
        <p:nvSpPr>
          <p:cNvPr id="1094" name="Google Shape;1094;p45"/>
          <p:cNvSpPr txBox="1">
            <a:spLocks noGrp="1"/>
          </p:cNvSpPr>
          <p:nvPr>
            <p:ph type="subTitle" idx="9"/>
          </p:nvPr>
        </p:nvSpPr>
        <p:spPr>
          <a:xfrm>
            <a:off x="3536543" y="1849391"/>
            <a:ext cx="20709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VENUS</a:t>
            </a:r>
            <a:endParaRPr/>
          </a:p>
        </p:txBody>
      </p:sp>
      <p:sp>
        <p:nvSpPr>
          <p:cNvPr id="1095" name="Google Shape;1095;p45"/>
          <p:cNvSpPr txBox="1">
            <a:spLocks noGrp="1"/>
          </p:cNvSpPr>
          <p:nvPr>
            <p:ph type="subTitle" idx="14"/>
          </p:nvPr>
        </p:nvSpPr>
        <p:spPr>
          <a:xfrm>
            <a:off x="6187925" y="1849391"/>
            <a:ext cx="20709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NEPTUNE</a:t>
            </a:r>
            <a:endParaRPr/>
          </a:p>
        </p:txBody>
      </p:sp>
      <p:sp>
        <p:nvSpPr>
          <p:cNvPr id="1096" name="Google Shape;1096;p45"/>
          <p:cNvSpPr txBox="1">
            <a:spLocks noGrp="1"/>
          </p:cNvSpPr>
          <p:nvPr>
            <p:ph type="subTitle" idx="8"/>
          </p:nvPr>
        </p:nvSpPr>
        <p:spPr>
          <a:xfrm>
            <a:off x="885175" y="2249636"/>
            <a:ext cx="2070900" cy="592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It’s the closest planet to the Sun</a:t>
            </a:r>
            <a:endParaRPr/>
          </a:p>
        </p:txBody>
      </p:sp>
      <p:sp>
        <p:nvSpPr>
          <p:cNvPr id="1097" name="Google Shape;1097;p45"/>
          <p:cNvSpPr txBox="1">
            <a:spLocks noGrp="1"/>
          </p:cNvSpPr>
          <p:nvPr>
            <p:ph type="subTitle" idx="13"/>
          </p:nvPr>
        </p:nvSpPr>
        <p:spPr>
          <a:xfrm>
            <a:off x="3536557" y="2249636"/>
            <a:ext cx="2070900" cy="592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Venus is the second planet from the Sun</a:t>
            </a:r>
            <a:endParaRPr/>
          </a:p>
        </p:txBody>
      </p:sp>
      <p:sp>
        <p:nvSpPr>
          <p:cNvPr id="1098" name="Google Shape;1098;p45"/>
          <p:cNvSpPr txBox="1">
            <a:spLocks noGrp="1"/>
          </p:cNvSpPr>
          <p:nvPr>
            <p:ph type="subTitle" idx="15"/>
          </p:nvPr>
        </p:nvSpPr>
        <p:spPr>
          <a:xfrm>
            <a:off x="6187925" y="2249636"/>
            <a:ext cx="2070900" cy="592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It’s the farthest planet from the Sun</a:t>
            </a:r>
            <a:endParaRPr/>
          </a:p>
        </p:txBody>
      </p:sp>
      <p:sp>
        <p:nvSpPr>
          <p:cNvPr id="1099" name="Google Shape;1099;p45"/>
          <p:cNvSpPr txBox="1">
            <a:spLocks noGrp="1"/>
          </p:cNvSpPr>
          <p:nvPr>
            <p:ph type="title"/>
          </p:nvPr>
        </p:nvSpPr>
        <p:spPr>
          <a:xfrm>
            <a:off x="720000" y="387600"/>
            <a:ext cx="7704000" cy="592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CONCLUSIONS</a:t>
            </a:r>
            <a:endParaRPr/>
          </a:p>
        </p:txBody>
      </p:sp>
      <p:sp>
        <p:nvSpPr>
          <p:cNvPr id="1100" name="Google Shape;1100;p45"/>
          <p:cNvSpPr txBox="1">
            <a:spLocks noGrp="1"/>
          </p:cNvSpPr>
          <p:nvPr>
            <p:ph type="title" idx="16"/>
          </p:nvPr>
        </p:nvSpPr>
        <p:spPr>
          <a:xfrm>
            <a:off x="1477675" y="3002952"/>
            <a:ext cx="885900" cy="52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1101" name="Google Shape;1101;p45"/>
          <p:cNvSpPr txBox="1">
            <a:spLocks noGrp="1"/>
          </p:cNvSpPr>
          <p:nvPr>
            <p:ph type="title" idx="17"/>
          </p:nvPr>
        </p:nvSpPr>
        <p:spPr>
          <a:xfrm>
            <a:off x="4129043" y="3002952"/>
            <a:ext cx="885900" cy="52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05</a:t>
            </a:r>
            <a:endParaRPr/>
          </a:p>
        </p:txBody>
      </p:sp>
      <p:sp>
        <p:nvSpPr>
          <p:cNvPr id="1102" name="Google Shape;1102;p45"/>
          <p:cNvSpPr txBox="1">
            <a:spLocks noGrp="1"/>
          </p:cNvSpPr>
          <p:nvPr>
            <p:ph type="title" idx="18"/>
          </p:nvPr>
        </p:nvSpPr>
        <p:spPr>
          <a:xfrm>
            <a:off x="1477675" y="1278011"/>
            <a:ext cx="885900" cy="52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1103" name="Google Shape;1103;p45"/>
          <p:cNvSpPr txBox="1">
            <a:spLocks noGrp="1"/>
          </p:cNvSpPr>
          <p:nvPr>
            <p:ph type="title" idx="19"/>
          </p:nvPr>
        </p:nvSpPr>
        <p:spPr>
          <a:xfrm>
            <a:off x="4129043" y="1278011"/>
            <a:ext cx="885900" cy="52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1104" name="Google Shape;1104;p45"/>
          <p:cNvSpPr txBox="1">
            <a:spLocks noGrp="1"/>
          </p:cNvSpPr>
          <p:nvPr>
            <p:ph type="title" idx="20"/>
          </p:nvPr>
        </p:nvSpPr>
        <p:spPr>
          <a:xfrm>
            <a:off x="6780425" y="1278011"/>
            <a:ext cx="885900" cy="52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1105" name="Google Shape;1105;p45"/>
          <p:cNvSpPr txBox="1">
            <a:spLocks noGrp="1"/>
          </p:cNvSpPr>
          <p:nvPr>
            <p:ph type="title" idx="21"/>
          </p:nvPr>
        </p:nvSpPr>
        <p:spPr>
          <a:xfrm>
            <a:off x="6780425" y="3002952"/>
            <a:ext cx="885900" cy="52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06</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109"/>
        <p:cNvGrpSpPr/>
        <p:nvPr/>
      </p:nvGrpSpPr>
      <p:grpSpPr>
        <a:xfrm>
          <a:off x="0" y="0"/>
          <a:ext cx="0" cy="0"/>
          <a:chOff x="0" y="0"/>
          <a:chExt cx="0" cy="0"/>
        </a:xfrm>
      </p:grpSpPr>
      <p:sp>
        <p:nvSpPr>
          <p:cNvPr id="1110" name="Google Shape;1110;p46"/>
          <p:cNvSpPr txBox="1">
            <a:spLocks noGrp="1"/>
          </p:cNvSpPr>
          <p:nvPr>
            <p:ph type="title"/>
          </p:nvPr>
        </p:nvSpPr>
        <p:spPr>
          <a:xfrm>
            <a:off x="1269150" y="1483990"/>
            <a:ext cx="6605700" cy="222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AWESOME WORDS</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14"/>
        <p:cNvGrpSpPr/>
        <p:nvPr/>
      </p:nvGrpSpPr>
      <p:grpSpPr>
        <a:xfrm>
          <a:off x="0" y="0"/>
          <a:ext cx="0" cy="0"/>
          <a:chOff x="0" y="0"/>
          <a:chExt cx="0" cy="0"/>
        </a:xfrm>
      </p:grpSpPr>
      <p:sp>
        <p:nvSpPr>
          <p:cNvPr id="1115" name="Google Shape;1115;p47"/>
          <p:cNvSpPr/>
          <p:nvPr/>
        </p:nvSpPr>
        <p:spPr>
          <a:xfrm>
            <a:off x="0" y="429080"/>
            <a:ext cx="6206400" cy="1014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47"/>
          <p:cNvSpPr txBox="1">
            <a:spLocks noGrp="1"/>
          </p:cNvSpPr>
          <p:nvPr>
            <p:ph type="title"/>
          </p:nvPr>
        </p:nvSpPr>
        <p:spPr>
          <a:xfrm>
            <a:off x="720000" y="387600"/>
            <a:ext cx="5781300" cy="1014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 PICTURE IS WORTH A THOUSAND WORDS</a:t>
            </a:r>
            <a:endParaRPr/>
          </a:p>
        </p:txBody>
      </p:sp>
      <p:grpSp>
        <p:nvGrpSpPr>
          <p:cNvPr id="1117" name="Google Shape;1117;p47"/>
          <p:cNvGrpSpPr/>
          <p:nvPr/>
        </p:nvGrpSpPr>
        <p:grpSpPr>
          <a:xfrm>
            <a:off x="7667993" y="3122764"/>
            <a:ext cx="3128310" cy="3388330"/>
            <a:chOff x="7667993" y="3122764"/>
            <a:chExt cx="3128310" cy="3388330"/>
          </a:xfrm>
        </p:grpSpPr>
        <p:sp>
          <p:nvSpPr>
            <p:cNvPr id="1118" name="Google Shape;1118;p47"/>
            <p:cNvSpPr/>
            <p:nvPr/>
          </p:nvSpPr>
          <p:spPr>
            <a:xfrm rot="-5400000" flipH="1">
              <a:off x="7145125" y="3645632"/>
              <a:ext cx="2552998" cy="1507261"/>
            </a:xfrm>
            <a:custGeom>
              <a:avLst/>
              <a:gdLst/>
              <a:ahLst/>
              <a:cxnLst/>
              <a:rect l="l" t="t" r="r" b="b"/>
              <a:pathLst>
                <a:path w="17209" h="10160" extrusionOk="0">
                  <a:moveTo>
                    <a:pt x="13158" y="0"/>
                  </a:moveTo>
                  <a:lnTo>
                    <a:pt x="9820" y="3343"/>
                  </a:lnTo>
                  <a:lnTo>
                    <a:pt x="6778" y="3343"/>
                  </a:lnTo>
                  <a:lnTo>
                    <a:pt x="1" y="10119"/>
                  </a:lnTo>
                  <a:lnTo>
                    <a:pt x="6353" y="10159"/>
                  </a:lnTo>
                  <a:lnTo>
                    <a:pt x="8319" y="8198"/>
                  </a:lnTo>
                  <a:lnTo>
                    <a:pt x="9015" y="8198"/>
                  </a:lnTo>
                  <a:lnTo>
                    <a:pt x="1720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19" name="Google Shape;1119;p47"/>
            <p:cNvGrpSpPr/>
            <p:nvPr/>
          </p:nvGrpSpPr>
          <p:grpSpPr>
            <a:xfrm rot="10800000">
              <a:off x="8421626" y="4008544"/>
              <a:ext cx="2374678" cy="2502550"/>
              <a:chOff x="2011428" y="602777"/>
              <a:chExt cx="774292" cy="815987"/>
            </a:xfrm>
          </p:grpSpPr>
          <p:sp>
            <p:nvSpPr>
              <p:cNvPr id="1120" name="Google Shape;1120;p47"/>
              <p:cNvSpPr/>
              <p:nvPr/>
            </p:nvSpPr>
            <p:spPr>
              <a:xfrm>
                <a:off x="2751470" y="1215132"/>
                <a:ext cx="15618" cy="109191"/>
              </a:xfrm>
              <a:custGeom>
                <a:avLst/>
                <a:gdLst/>
                <a:ahLst/>
                <a:cxnLst/>
                <a:rect l="l" t="t" r="r" b="b"/>
                <a:pathLst>
                  <a:path w="342" h="2391" extrusionOk="0">
                    <a:moveTo>
                      <a:pt x="341" y="0"/>
                    </a:moveTo>
                    <a:lnTo>
                      <a:pt x="1" y="341"/>
                    </a:lnTo>
                    <a:lnTo>
                      <a:pt x="1" y="1191"/>
                    </a:lnTo>
                    <a:lnTo>
                      <a:pt x="1" y="2042"/>
                    </a:lnTo>
                    <a:lnTo>
                      <a:pt x="341" y="2391"/>
                    </a:lnTo>
                    <a:lnTo>
                      <a:pt x="341" y="1191"/>
                    </a:lnTo>
                    <a:lnTo>
                      <a:pt x="34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47"/>
              <p:cNvSpPr/>
              <p:nvPr/>
            </p:nvSpPr>
            <p:spPr>
              <a:xfrm>
                <a:off x="2157107" y="742702"/>
                <a:ext cx="76950" cy="76995"/>
              </a:xfrm>
              <a:custGeom>
                <a:avLst/>
                <a:gdLst/>
                <a:ahLst/>
                <a:cxnLst/>
                <a:rect l="l" t="t" r="r" b="b"/>
                <a:pathLst>
                  <a:path w="1685" h="1686" extrusionOk="0">
                    <a:moveTo>
                      <a:pt x="0" y="1"/>
                    </a:moveTo>
                    <a:lnTo>
                      <a:pt x="842" y="843"/>
                    </a:lnTo>
                    <a:lnTo>
                      <a:pt x="1685" y="1685"/>
                    </a:lnTo>
                    <a:lnTo>
                      <a:pt x="1685" y="1209"/>
                    </a:lnTo>
                    <a:lnTo>
                      <a:pt x="1081" y="605"/>
                    </a:lnTo>
                    <a:lnTo>
                      <a:pt x="47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47"/>
              <p:cNvSpPr/>
              <p:nvPr/>
            </p:nvSpPr>
            <p:spPr>
              <a:xfrm>
                <a:off x="2011428" y="602777"/>
                <a:ext cx="37310" cy="32013"/>
              </a:xfrm>
              <a:custGeom>
                <a:avLst/>
                <a:gdLst/>
                <a:ahLst/>
                <a:cxnLst/>
                <a:rect l="l" t="t" r="r" b="b"/>
                <a:pathLst>
                  <a:path w="817" h="701" extrusionOk="0">
                    <a:moveTo>
                      <a:pt x="468" y="181"/>
                    </a:moveTo>
                    <a:cubicBezTo>
                      <a:pt x="561" y="181"/>
                      <a:pt x="630" y="258"/>
                      <a:pt x="630" y="351"/>
                    </a:cubicBezTo>
                    <a:cubicBezTo>
                      <a:pt x="630" y="448"/>
                      <a:pt x="549" y="514"/>
                      <a:pt x="466" y="514"/>
                    </a:cubicBezTo>
                    <a:cubicBezTo>
                      <a:pt x="425" y="514"/>
                      <a:pt x="383" y="498"/>
                      <a:pt x="349" y="462"/>
                    </a:cubicBezTo>
                    <a:cubicBezTo>
                      <a:pt x="247" y="360"/>
                      <a:pt x="323" y="181"/>
                      <a:pt x="468" y="181"/>
                    </a:cubicBezTo>
                    <a:close/>
                    <a:moveTo>
                      <a:pt x="468" y="0"/>
                    </a:moveTo>
                    <a:cubicBezTo>
                      <a:pt x="381" y="0"/>
                      <a:pt x="293" y="33"/>
                      <a:pt x="221" y="105"/>
                    </a:cubicBezTo>
                    <a:cubicBezTo>
                      <a:pt x="0" y="317"/>
                      <a:pt x="153" y="700"/>
                      <a:pt x="468" y="700"/>
                    </a:cubicBezTo>
                    <a:cubicBezTo>
                      <a:pt x="664" y="700"/>
                      <a:pt x="817" y="538"/>
                      <a:pt x="817" y="351"/>
                    </a:cubicBezTo>
                    <a:cubicBezTo>
                      <a:pt x="817" y="139"/>
                      <a:pt x="646" y="0"/>
                      <a:pt x="4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47"/>
              <p:cNvSpPr/>
              <p:nvPr/>
            </p:nvSpPr>
            <p:spPr>
              <a:xfrm>
                <a:off x="2748364" y="1386751"/>
                <a:ext cx="37356" cy="32013"/>
              </a:xfrm>
              <a:custGeom>
                <a:avLst/>
                <a:gdLst/>
                <a:ahLst/>
                <a:cxnLst/>
                <a:rect l="l" t="t" r="r" b="b"/>
                <a:pathLst>
                  <a:path w="818" h="701" extrusionOk="0">
                    <a:moveTo>
                      <a:pt x="469" y="190"/>
                    </a:moveTo>
                    <a:cubicBezTo>
                      <a:pt x="562" y="190"/>
                      <a:pt x="630" y="258"/>
                      <a:pt x="630" y="351"/>
                    </a:cubicBezTo>
                    <a:cubicBezTo>
                      <a:pt x="630" y="450"/>
                      <a:pt x="547" y="517"/>
                      <a:pt x="462" y="517"/>
                    </a:cubicBezTo>
                    <a:cubicBezTo>
                      <a:pt x="422" y="517"/>
                      <a:pt x="382" y="503"/>
                      <a:pt x="350" y="470"/>
                    </a:cubicBezTo>
                    <a:cubicBezTo>
                      <a:pt x="247" y="360"/>
                      <a:pt x="324" y="190"/>
                      <a:pt x="469" y="190"/>
                    </a:cubicBezTo>
                    <a:close/>
                    <a:moveTo>
                      <a:pt x="468" y="0"/>
                    </a:moveTo>
                    <a:cubicBezTo>
                      <a:pt x="382" y="0"/>
                      <a:pt x="294" y="33"/>
                      <a:pt x="222" y="105"/>
                    </a:cubicBezTo>
                    <a:cubicBezTo>
                      <a:pt x="1" y="326"/>
                      <a:pt x="154" y="700"/>
                      <a:pt x="469" y="700"/>
                    </a:cubicBezTo>
                    <a:cubicBezTo>
                      <a:pt x="664" y="700"/>
                      <a:pt x="817" y="547"/>
                      <a:pt x="817" y="351"/>
                    </a:cubicBezTo>
                    <a:cubicBezTo>
                      <a:pt x="817" y="139"/>
                      <a:pt x="647" y="0"/>
                      <a:pt x="4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47"/>
              <p:cNvSpPr/>
              <p:nvPr/>
            </p:nvSpPr>
            <p:spPr>
              <a:xfrm>
                <a:off x="2036271" y="623829"/>
                <a:ext cx="737804" cy="767351"/>
              </a:xfrm>
              <a:custGeom>
                <a:avLst/>
                <a:gdLst/>
                <a:ahLst/>
                <a:cxnLst/>
                <a:rect l="l" t="t" r="r" b="b"/>
                <a:pathLst>
                  <a:path w="16156" h="16803" extrusionOk="0">
                    <a:moveTo>
                      <a:pt x="137" y="1"/>
                    </a:moveTo>
                    <a:lnTo>
                      <a:pt x="0" y="128"/>
                    </a:lnTo>
                    <a:lnTo>
                      <a:pt x="5173" y="5301"/>
                    </a:lnTo>
                    <a:lnTo>
                      <a:pt x="5198" y="5326"/>
                    </a:lnTo>
                    <a:lnTo>
                      <a:pt x="9035" y="5326"/>
                    </a:lnTo>
                    <a:lnTo>
                      <a:pt x="15968" y="12259"/>
                    </a:lnTo>
                    <a:lnTo>
                      <a:pt x="15968" y="16802"/>
                    </a:lnTo>
                    <a:lnTo>
                      <a:pt x="16155" y="16802"/>
                    </a:lnTo>
                    <a:lnTo>
                      <a:pt x="16155" y="12183"/>
                    </a:lnTo>
                    <a:lnTo>
                      <a:pt x="9137" y="5165"/>
                    </a:lnTo>
                    <a:lnTo>
                      <a:pt x="9111" y="5139"/>
                    </a:lnTo>
                    <a:lnTo>
                      <a:pt x="5275" y="5139"/>
                    </a:lnTo>
                    <a:lnTo>
                      <a:pt x="1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47"/>
              <p:cNvSpPr/>
              <p:nvPr/>
            </p:nvSpPr>
            <p:spPr>
              <a:xfrm>
                <a:off x="2506326" y="916786"/>
                <a:ext cx="196233" cy="195822"/>
              </a:xfrm>
              <a:custGeom>
                <a:avLst/>
                <a:gdLst/>
                <a:ahLst/>
                <a:cxnLst/>
                <a:rect l="l" t="t" r="r" b="b"/>
                <a:pathLst>
                  <a:path w="4297" h="4288" extrusionOk="0">
                    <a:moveTo>
                      <a:pt x="1" y="0"/>
                    </a:moveTo>
                    <a:lnTo>
                      <a:pt x="1" y="77"/>
                    </a:lnTo>
                    <a:lnTo>
                      <a:pt x="1898" y="77"/>
                    </a:lnTo>
                    <a:lnTo>
                      <a:pt x="4220" y="2399"/>
                    </a:lnTo>
                    <a:lnTo>
                      <a:pt x="4220" y="4288"/>
                    </a:lnTo>
                    <a:lnTo>
                      <a:pt x="4297" y="4288"/>
                    </a:lnTo>
                    <a:lnTo>
                      <a:pt x="4297" y="2374"/>
                    </a:lnTo>
                    <a:lnTo>
                      <a:pt x="193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26" name="Google Shape;1126;p47"/>
          <p:cNvGrpSpPr/>
          <p:nvPr/>
        </p:nvGrpSpPr>
        <p:grpSpPr>
          <a:xfrm>
            <a:off x="-1140837" y="-1836406"/>
            <a:ext cx="4639853" cy="3002612"/>
            <a:chOff x="-1140837" y="-1836406"/>
            <a:chExt cx="4639853" cy="3002612"/>
          </a:xfrm>
        </p:grpSpPr>
        <p:sp>
          <p:nvSpPr>
            <p:cNvPr id="1127" name="Google Shape;1127;p47"/>
            <p:cNvSpPr/>
            <p:nvPr/>
          </p:nvSpPr>
          <p:spPr>
            <a:xfrm>
              <a:off x="-1140837" y="-341056"/>
              <a:ext cx="2552998" cy="1507261"/>
            </a:xfrm>
            <a:custGeom>
              <a:avLst/>
              <a:gdLst/>
              <a:ahLst/>
              <a:cxnLst/>
              <a:rect l="l" t="t" r="r" b="b"/>
              <a:pathLst>
                <a:path w="17209" h="10160" extrusionOk="0">
                  <a:moveTo>
                    <a:pt x="13158" y="0"/>
                  </a:moveTo>
                  <a:lnTo>
                    <a:pt x="9820" y="3343"/>
                  </a:lnTo>
                  <a:lnTo>
                    <a:pt x="6778" y="3343"/>
                  </a:lnTo>
                  <a:lnTo>
                    <a:pt x="1" y="10119"/>
                  </a:lnTo>
                  <a:lnTo>
                    <a:pt x="6353" y="10159"/>
                  </a:lnTo>
                  <a:lnTo>
                    <a:pt x="8319" y="8198"/>
                  </a:lnTo>
                  <a:lnTo>
                    <a:pt x="9015" y="8198"/>
                  </a:lnTo>
                  <a:lnTo>
                    <a:pt x="1720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28" name="Google Shape;1128;p47"/>
            <p:cNvGrpSpPr/>
            <p:nvPr/>
          </p:nvGrpSpPr>
          <p:grpSpPr>
            <a:xfrm rot="5400000">
              <a:off x="662742" y="-2296784"/>
              <a:ext cx="2375896" cy="3296652"/>
              <a:chOff x="2132995" y="960308"/>
              <a:chExt cx="496177" cy="688438"/>
            </a:xfrm>
          </p:grpSpPr>
          <p:sp>
            <p:nvSpPr>
              <p:cNvPr id="1129" name="Google Shape;1129;p47"/>
              <p:cNvSpPr/>
              <p:nvPr/>
            </p:nvSpPr>
            <p:spPr>
              <a:xfrm>
                <a:off x="2143863" y="977753"/>
                <a:ext cx="473252" cy="659302"/>
              </a:xfrm>
              <a:custGeom>
                <a:avLst/>
                <a:gdLst/>
                <a:ahLst/>
                <a:cxnLst/>
                <a:rect l="l" t="t" r="r" b="b"/>
                <a:pathLst>
                  <a:path w="10363" h="14437" extrusionOk="0">
                    <a:moveTo>
                      <a:pt x="1" y="1"/>
                    </a:moveTo>
                    <a:lnTo>
                      <a:pt x="1" y="2663"/>
                    </a:lnTo>
                    <a:lnTo>
                      <a:pt x="4926" y="2663"/>
                    </a:lnTo>
                    <a:lnTo>
                      <a:pt x="7972" y="5709"/>
                    </a:lnTo>
                    <a:lnTo>
                      <a:pt x="7972" y="12123"/>
                    </a:lnTo>
                    <a:lnTo>
                      <a:pt x="10286" y="14437"/>
                    </a:lnTo>
                    <a:lnTo>
                      <a:pt x="10362" y="14352"/>
                    </a:lnTo>
                    <a:lnTo>
                      <a:pt x="8083" y="12081"/>
                    </a:lnTo>
                    <a:lnTo>
                      <a:pt x="8083" y="5658"/>
                    </a:lnTo>
                    <a:lnTo>
                      <a:pt x="4995" y="2561"/>
                    </a:lnTo>
                    <a:lnTo>
                      <a:pt x="4978" y="2544"/>
                    </a:lnTo>
                    <a:lnTo>
                      <a:pt x="120" y="2544"/>
                    </a:lnTo>
                    <a:lnTo>
                      <a:pt x="12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47"/>
              <p:cNvSpPr/>
              <p:nvPr/>
            </p:nvSpPr>
            <p:spPr>
              <a:xfrm>
                <a:off x="2401063" y="1126948"/>
                <a:ext cx="81608" cy="81608"/>
              </a:xfrm>
              <a:custGeom>
                <a:avLst/>
                <a:gdLst/>
                <a:ahLst/>
                <a:cxnLst/>
                <a:rect l="l" t="t" r="r" b="b"/>
                <a:pathLst>
                  <a:path w="1787" h="1787" extrusionOk="0">
                    <a:moveTo>
                      <a:pt x="1" y="0"/>
                    </a:moveTo>
                    <a:lnTo>
                      <a:pt x="1" y="511"/>
                    </a:lnTo>
                    <a:lnTo>
                      <a:pt x="639" y="1149"/>
                    </a:lnTo>
                    <a:lnTo>
                      <a:pt x="1277" y="1787"/>
                    </a:lnTo>
                    <a:lnTo>
                      <a:pt x="1787" y="1787"/>
                    </a:lnTo>
                    <a:lnTo>
                      <a:pt x="894" y="894"/>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47"/>
              <p:cNvSpPr/>
              <p:nvPr/>
            </p:nvSpPr>
            <p:spPr>
              <a:xfrm>
                <a:off x="2132995" y="960308"/>
                <a:ext cx="23610" cy="20231"/>
              </a:xfrm>
              <a:custGeom>
                <a:avLst/>
                <a:gdLst/>
                <a:ahLst/>
                <a:cxnLst/>
                <a:rect l="l" t="t" r="r" b="b"/>
                <a:pathLst>
                  <a:path w="517" h="443" extrusionOk="0">
                    <a:moveTo>
                      <a:pt x="298" y="119"/>
                    </a:moveTo>
                    <a:cubicBezTo>
                      <a:pt x="409" y="145"/>
                      <a:pt x="409" y="298"/>
                      <a:pt x="298" y="332"/>
                    </a:cubicBezTo>
                    <a:cubicBezTo>
                      <a:pt x="196" y="298"/>
                      <a:pt x="196" y="145"/>
                      <a:pt x="298" y="119"/>
                    </a:cubicBezTo>
                    <a:close/>
                    <a:moveTo>
                      <a:pt x="295" y="0"/>
                    </a:moveTo>
                    <a:cubicBezTo>
                      <a:pt x="240" y="0"/>
                      <a:pt x="184" y="21"/>
                      <a:pt x="137" y="68"/>
                    </a:cubicBezTo>
                    <a:cubicBezTo>
                      <a:pt x="1" y="204"/>
                      <a:pt x="103" y="442"/>
                      <a:pt x="298" y="442"/>
                    </a:cubicBezTo>
                    <a:cubicBezTo>
                      <a:pt x="418" y="434"/>
                      <a:pt x="511" y="340"/>
                      <a:pt x="511" y="230"/>
                    </a:cubicBezTo>
                    <a:cubicBezTo>
                      <a:pt x="517" y="92"/>
                      <a:pt x="410" y="0"/>
                      <a:pt x="2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47"/>
              <p:cNvSpPr/>
              <p:nvPr/>
            </p:nvSpPr>
            <p:spPr>
              <a:xfrm>
                <a:off x="2605425" y="1628651"/>
                <a:ext cx="23747" cy="20094"/>
              </a:xfrm>
              <a:custGeom>
                <a:avLst/>
                <a:gdLst/>
                <a:ahLst/>
                <a:cxnLst/>
                <a:rect l="l" t="t" r="r" b="b"/>
                <a:pathLst>
                  <a:path w="520" h="440" extrusionOk="0">
                    <a:moveTo>
                      <a:pt x="298" y="116"/>
                    </a:moveTo>
                    <a:cubicBezTo>
                      <a:pt x="358" y="116"/>
                      <a:pt x="409" y="167"/>
                      <a:pt x="400" y="227"/>
                    </a:cubicBezTo>
                    <a:cubicBezTo>
                      <a:pt x="400" y="290"/>
                      <a:pt x="348" y="331"/>
                      <a:pt x="294" y="331"/>
                    </a:cubicBezTo>
                    <a:cubicBezTo>
                      <a:pt x="269" y="331"/>
                      <a:pt x="243" y="322"/>
                      <a:pt x="221" y="303"/>
                    </a:cubicBezTo>
                    <a:cubicBezTo>
                      <a:pt x="153" y="235"/>
                      <a:pt x="204" y="116"/>
                      <a:pt x="298" y="116"/>
                    </a:cubicBezTo>
                    <a:close/>
                    <a:moveTo>
                      <a:pt x="299" y="1"/>
                    </a:moveTo>
                    <a:cubicBezTo>
                      <a:pt x="244" y="1"/>
                      <a:pt x="189" y="21"/>
                      <a:pt x="145" y="65"/>
                    </a:cubicBezTo>
                    <a:cubicBezTo>
                      <a:pt x="0" y="201"/>
                      <a:pt x="102" y="439"/>
                      <a:pt x="298" y="439"/>
                    </a:cubicBezTo>
                    <a:cubicBezTo>
                      <a:pt x="417" y="439"/>
                      <a:pt x="519" y="337"/>
                      <a:pt x="519" y="218"/>
                    </a:cubicBezTo>
                    <a:cubicBezTo>
                      <a:pt x="519" y="86"/>
                      <a:pt x="411" y="1"/>
                      <a:pt x="2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47"/>
              <p:cNvSpPr/>
              <p:nvPr/>
            </p:nvSpPr>
            <p:spPr>
              <a:xfrm>
                <a:off x="2145827" y="1025155"/>
                <a:ext cx="122024" cy="71515"/>
              </a:xfrm>
              <a:custGeom>
                <a:avLst/>
                <a:gdLst/>
                <a:ahLst/>
                <a:cxnLst/>
                <a:rect l="l" t="t" r="r" b="b"/>
                <a:pathLst>
                  <a:path w="2672" h="1566" extrusionOk="0">
                    <a:moveTo>
                      <a:pt x="34" y="1"/>
                    </a:moveTo>
                    <a:lnTo>
                      <a:pt x="0" y="26"/>
                    </a:lnTo>
                    <a:lnTo>
                      <a:pt x="800" y="826"/>
                    </a:lnTo>
                    <a:lnTo>
                      <a:pt x="1898" y="826"/>
                    </a:lnTo>
                    <a:lnTo>
                      <a:pt x="2638" y="1566"/>
                    </a:lnTo>
                    <a:lnTo>
                      <a:pt x="2672" y="1532"/>
                    </a:lnTo>
                    <a:lnTo>
                      <a:pt x="1923" y="783"/>
                    </a:lnTo>
                    <a:lnTo>
                      <a:pt x="817" y="783"/>
                    </a:lnTo>
                    <a:lnTo>
                      <a:pt x="3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137"/>
        <p:cNvGrpSpPr/>
        <p:nvPr/>
      </p:nvGrpSpPr>
      <p:grpSpPr>
        <a:xfrm>
          <a:off x="0" y="0"/>
          <a:ext cx="0" cy="0"/>
          <a:chOff x="0" y="0"/>
          <a:chExt cx="0" cy="0"/>
        </a:xfrm>
      </p:grpSpPr>
      <p:sp>
        <p:nvSpPr>
          <p:cNvPr id="1138" name="Google Shape;1138;p48"/>
          <p:cNvSpPr txBox="1">
            <a:spLocks noGrp="1"/>
          </p:cNvSpPr>
          <p:nvPr>
            <p:ph type="title"/>
          </p:nvPr>
        </p:nvSpPr>
        <p:spPr>
          <a:xfrm>
            <a:off x="945441" y="1323878"/>
            <a:ext cx="3442500" cy="1431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A PICTURE REINFORCES THE CONCEPT</a:t>
            </a:r>
            <a:endParaRPr/>
          </a:p>
        </p:txBody>
      </p:sp>
      <p:sp>
        <p:nvSpPr>
          <p:cNvPr id="1139" name="Google Shape;1139;p48"/>
          <p:cNvSpPr txBox="1">
            <a:spLocks noGrp="1"/>
          </p:cNvSpPr>
          <p:nvPr>
            <p:ph type="subTitle" idx="1"/>
          </p:nvPr>
        </p:nvSpPr>
        <p:spPr>
          <a:xfrm>
            <a:off x="945450" y="2750728"/>
            <a:ext cx="3442500" cy="1076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Images reveal large amounts of data, so remember: use an image instead of a long text. Your audience will appreciate that</a:t>
            </a:r>
            <a:endParaRPr/>
          </a:p>
        </p:txBody>
      </p:sp>
      <p:sp>
        <p:nvSpPr>
          <p:cNvPr id="1140" name="Google Shape;1140;p48"/>
          <p:cNvSpPr/>
          <p:nvPr/>
        </p:nvSpPr>
        <p:spPr>
          <a:xfrm>
            <a:off x="4916119" y="915125"/>
            <a:ext cx="3271500" cy="3271500"/>
          </a:xfrm>
          <a:prstGeom prst="rect">
            <a:avLst/>
          </a:prstGeom>
          <a:noFill/>
          <a:ln w="19050" cap="flat" cmpd="sng">
            <a:solidFill>
              <a:schemeClr val="accent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41" name="Google Shape;1141;p48"/>
          <p:cNvPicPr preferRelativeResize="0"/>
          <p:nvPr/>
        </p:nvPicPr>
        <p:blipFill rotWithShape="1">
          <a:blip r:embed="rId3">
            <a:alphaModFix/>
          </a:blip>
          <a:srcRect l="16759" r="16759"/>
          <a:stretch/>
        </p:blipFill>
        <p:spPr>
          <a:xfrm>
            <a:off x="5043833" y="1043662"/>
            <a:ext cx="3016074" cy="3014426"/>
          </a:xfrm>
          <a:prstGeom prst="rect">
            <a:avLst/>
          </a:prstGeom>
          <a:noFill/>
          <a:ln>
            <a:noFill/>
          </a:ln>
        </p:spPr>
      </p:pic>
      <p:grpSp>
        <p:nvGrpSpPr>
          <p:cNvPr id="1142" name="Google Shape;1142;p48"/>
          <p:cNvGrpSpPr/>
          <p:nvPr/>
        </p:nvGrpSpPr>
        <p:grpSpPr>
          <a:xfrm>
            <a:off x="4905097" y="4262691"/>
            <a:ext cx="3293462" cy="92817"/>
            <a:chOff x="819025" y="3822075"/>
            <a:chExt cx="891450" cy="25125"/>
          </a:xfrm>
        </p:grpSpPr>
        <p:sp>
          <p:nvSpPr>
            <p:cNvPr id="1143" name="Google Shape;1143;p48"/>
            <p:cNvSpPr/>
            <p:nvPr/>
          </p:nvSpPr>
          <p:spPr>
            <a:xfrm>
              <a:off x="819025" y="3822375"/>
              <a:ext cx="891450" cy="24825"/>
            </a:xfrm>
            <a:custGeom>
              <a:avLst/>
              <a:gdLst/>
              <a:ahLst/>
              <a:cxnLst/>
              <a:rect l="l" t="t" r="r" b="b"/>
              <a:pathLst>
                <a:path w="35658" h="993" extrusionOk="0">
                  <a:moveTo>
                    <a:pt x="12093" y="0"/>
                  </a:moveTo>
                  <a:lnTo>
                    <a:pt x="11244" y="849"/>
                  </a:lnTo>
                  <a:lnTo>
                    <a:pt x="0" y="849"/>
                  </a:lnTo>
                  <a:lnTo>
                    <a:pt x="0" y="993"/>
                  </a:lnTo>
                  <a:lnTo>
                    <a:pt x="11304" y="993"/>
                  </a:lnTo>
                  <a:lnTo>
                    <a:pt x="12153" y="144"/>
                  </a:lnTo>
                  <a:lnTo>
                    <a:pt x="35658" y="144"/>
                  </a:lnTo>
                  <a:lnTo>
                    <a:pt x="3565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48"/>
            <p:cNvSpPr/>
            <p:nvPr/>
          </p:nvSpPr>
          <p:spPr>
            <a:xfrm>
              <a:off x="1235525" y="3823575"/>
              <a:ext cx="134825" cy="14025"/>
            </a:xfrm>
            <a:custGeom>
              <a:avLst/>
              <a:gdLst/>
              <a:ahLst/>
              <a:cxnLst/>
              <a:rect l="l" t="t" r="r" b="b"/>
              <a:pathLst>
                <a:path w="5393" h="561" extrusionOk="0">
                  <a:moveTo>
                    <a:pt x="5348" y="0"/>
                  </a:moveTo>
                  <a:lnTo>
                    <a:pt x="4852" y="497"/>
                  </a:lnTo>
                  <a:lnTo>
                    <a:pt x="509" y="497"/>
                  </a:lnTo>
                  <a:lnTo>
                    <a:pt x="44" y="32"/>
                  </a:lnTo>
                  <a:lnTo>
                    <a:pt x="0" y="80"/>
                  </a:lnTo>
                  <a:lnTo>
                    <a:pt x="481" y="561"/>
                  </a:lnTo>
                  <a:lnTo>
                    <a:pt x="4876" y="561"/>
                  </a:lnTo>
                  <a:lnTo>
                    <a:pt x="5392" y="48"/>
                  </a:lnTo>
                  <a:lnTo>
                    <a:pt x="53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48"/>
            <p:cNvSpPr/>
            <p:nvPr/>
          </p:nvSpPr>
          <p:spPr>
            <a:xfrm>
              <a:off x="1027875" y="3822075"/>
              <a:ext cx="23125" cy="13525"/>
            </a:xfrm>
            <a:custGeom>
              <a:avLst/>
              <a:gdLst/>
              <a:ahLst/>
              <a:cxnLst/>
              <a:rect l="l" t="t" r="r" b="b"/>
              <a:pathLst>
                <a:path w="925" h="541" extrusionOk="0">
                  <a:moveTo>
                    <a:pt x="609" y="0"/>
                  </a:moveTo>
                  <a:lnTo>
                    <a:pt x="0" y="541"/>
                  </a:lnTo>
                  <a:lnTo>
                    <a:pt x="321" y="541"/>
                  </a:lnTo>
                  <a:lnTo>
                    <a:pt x="92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48"/>
            <p:cNvSpPr/>
            <p:nvPr/>
          </p:nvSpPr>
          <p:spPr>
            <a:xfrm>
              <a:off x="1042475" y="3822075"/>
              <a:ext cx="23150" cy="13525"/>
            </a:xfrm>
            <a:custGeom>
              <a:avLst/>
              <a:gdLst/>
              <a:ahLst/>
              <a:cxnLst/>
              <a:rect l="l" t="t" r="r" b="b"/>
              <a:pathLst>
                <a:path w="926" h="541" extrusionOk="0">
                  <a:moveTo>
                    <a:pt x="609" y="0"/>
                  </a:moveTo>
                  <a:lnTo>
                    <a:pt x="1" y="541"/>
                  </a:lnTo>
                  <a:lnTo>
                    <a:pt x="321" y="541"/>
                  </a:lnTo>
                  <a:lnTo>
                    <a:pt x="92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48"/>
            <p:cNvSpPr/>
            <p:nvPr/>
          </p:nvSpPr>
          <p:spPr>
            <a:xfrm>
              <a:off x="1057100" y="3822075"/>
              <a:ext cx="23125" cy="13525"/>
            </a:xfrm>
            <a:custGeom>
              <a:avLst/>
              <a:gdLst/>
              <a:ahLst/>
              <a:cxnLst/>
              <a:rect l="l" t="t" r="r" b="b"/>
              <a:pathLst>
                <a:path w="925" h="541" extrusionOk="0">
                  <a:moveTo>
                    <a:pt x="609" y="0"/>
                  </a:moveTo>
                  <a:lnTo>
                    <a:pt x="0" y="541"/>
                  </a:lnTo>
                  <a:lnTo>
                    <a:pt x="316" y="541"/>
                  </a:lnTo>
                  <a:lnTo>
                    <a:pt x="92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48"/>
            <p:cNvSpPr/>
            <p:nvPr/>
          </p:nvSpPr>
          <p:spPr>
            <a:xfrm>
              <a:off x="1071700" y="3822075"/>
              <a:ext cx="23150" cy="13525"/>
            </a:xfrm>
            <a:custGeom>
              <a:avLst/>
              <a:gdLst/>
              <a:ahLst/>
              <a:cxnLst/>
              <a:rect l="l" t="t" r="r" b="b"/>
              <a:pathLst>
                <a:path w="926" h="541" extrusionOk="0">
                  <a:moveTo>
                    <a:pt x="605" y="0"/>
                  </a:moveTo>
                  <a:lnTo>
                    <a:pt x="1" y="541"/>
                  </a:lnTo>
                  <a:lnTo>
                    <a:pt x="317" y="541"/>
                  </a:lnTo>
                  <a:lnTo>
                    <a:pt x="92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48"/>
            <p:cNvSpPr/>
            <p:nvPr/>
          </p:nvSpPr>
          <p:spPr>
            <a:xfrm>
              <a:off x="1086300" y="3822075"/>
              <a:ext cx="23150" cy="13525"/>
            </a:xfrm>
            <a:custGeom>
              <a:avLst/>
              <a:gdLst/>
              <a:ahLst/>
              <a:cxnLst/>
              <a:rect l="l" t="t" r="r" b="b"/>
              <a:pathLst>
                <a:path w="926" h="541" extrusionOk="0">
                  <a:moveTo>
                    <a:pt x="605" y="0"/>
                  </a:moveTo>
                  <a:lnTo>
                    <a:pt x="1" y="541"/>
                  </a:lnTo>
                  <a:lnTo>
                    <a:pt x="317" y="541"/>
                  </a:lnTo>
                  <a:lnTo>
                    <a:pt x="92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39"/>
        <p:cNvGrpSpPr/>
        <p:nvPr/>
      </p:nvGrpSpPr>
      <p:grpSpPr>
        <a:xfrm>
          <a:off x="0" y="0"/>
          <a:ext cx="0" cy="0"/>
          <a:chOff x="0" y="0"/>
          <a:chExt cx="0" cy="0"/>
        </a:xfrm>
      </p:grpSpPr>
      <p:sp>
        <p:nvSpPr>
          <p:cNvPr id="840" name="Google Shape;840;p31"/>
          <p:cNvSpPr txBox="1">
            <a:spLocks noGrp="1"/>
          </p:cNvSpPr>
          <p:nvPr>
            <p:ph type="title"/>
          </p:nvPr>
        </p:nvSpPr>
        <p:spPr>
          <a:xfrm>
            <a:off x="720000" y="387600"/>
            <a:ext cx="7704000" cy="592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CONTENTS OF THIS TEMPLATE</a:t>
            </a:r>
            <a:endParaRPr/>
          </a:p>
        </p:txBody>
      </p:sp>
      <p:sp>
        <p:nvSpPr>
          <p:cNvPr id="841" name="Google Shape;841;p31"/>
          <p:cNvSpPr txBox="1">
            <a:spLocks noGrp="1"/>
          </p:cNvSpPr>
          <p:nvPr>
            <p:ph type="body" idx="1"/>
          </p:nvPr>
        </p:nvSpPr>
        <p:spPr>
          <a:xfrm>
            <a:off x="720000" y="1098950"/>
            <a:ext cx="7704000" cy="3509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Here’s what you’ll find in this </a:t>
            </a:r>
            <a:r>
              <a:rPr lang="en" b="1">
                <a:uFill>
                  <a:noFill/>
                </a:uFill>
                <a:hlinkClick r:id="rId3"/>
              </a:rPr>
              <a:t>Slidesgo</a:t>
            </a:r>
            <a:r>
              <a:rPr lang="en"/>
              <a:t> template: </a:t>
            </a:r>
            <a:endParaRPr/>
          </a:p>
          <a:p>
            <a:pPr marL="457200" lvl="0" indent="-304800" algn="l" rtl="0">
              <a:spcBef>
                <a:spcPts val="800"/>
              </a:spcBef>
              <a:spcAft>
                <a:spcPts val="0"/>
              </a:spcAft>
              <a:buSzPts val="1200"/>
              <a:buAutoNum type="arabicPeriod"/>
            </a:pPr>
            <a:r>
              <a:rPr lang="en"/>
              <a:t>A slide structure based on a thesis defense, which you can easily adapt to your needs. For more info on how to edit the template, please visit </a:t>
            </a:r>
            <a:r>
              <a:rPr lang="en" b="1">
                <a:uFill>
                  <a:noFill/>
                </a:uFill>
                <a:hlinkClick r:id="rId4"/>
              </a:rPr>
              <a:t>Slidesgo School</a:t>
            </a:r>
            <a:r>
              <a:rPr lang="en"/>
              <a:t> or read our </a:t>
            </a:r>
            <a:r>
              <a:rPr lang="en" b="1">
                <a:uFill>
                  <a:noFill/>
                </a:uFill>
                <a:hlinkClick r:id="rId5"/>
              </a:rPr>
              <a:t>FAQs</a:t>
            </a:r>
            <a:r>
              <a:rPr lang="en"/>
              <a:t>.</a:t>
            </a:r>
            <a:endParaRPr/>
          </a:p>
          <a:p>
            <a:pPr marL="457200" lvl="0" indent="-304800" algn="l" rtl="0">
              <a:spcBef>
                <a:spcPts val="0"/>
              </a:spcBef>
              <a:spcAft>
                <a:spcPts val="0"/>
              </a:spcAft>
              <a:buSzPts val="1200"/>
              <a:buAutoNum type="arabicPeriod"/>
            </a:pPr>
            <a:r>
              <a:rPr lang="en"/>
              <a:t>To view this template in PowerPoint with the correct fonts, download and install on your computer the </a:t>
            </a:r>
            <a:r>
              <a:rPr lang="en" b="1">
                <a:solidFill>
                  <a:schemeClr val="hlink"/>
                </a:solidFill>
                <a:uFill>
                  <a:noFill/>
                </a:uFill>
                <a:hlinkClick r:id="rId6" action="ppaction://hlinksldjump"/>
              </a:rPr>
              <a:t>fonts that we have used</a:t>
            </a:r>
            <a:r>
              <a:rPr lang="en"/>
              <a:t>. You can learn how to download and install fonts </a:t>
            </a:r>
            <a:r>
              <a:rPr lang="en" b="1">
                <a:uFill>
                  <a:noFill/>
                </a:uFill>
                <a:hlinkClick r:id="rId7"/>
              </a:rPr>
              <a:t>here</a:t>
            </a:r>
            <a:r>
              <a:rPr lang="en"/>
              <a:t>.</a:t>
            </a:r>
            <a:endParaRPr/>
          </a:p>
          <a:p>
            <a:pPr marL="457200" lvl="0" indent="-304800" algn="l" rtl="0">
              <a:spcBef>
                <a:spcPts val="0"/>
              </a:spcBef>
              <a:spcAft>
                <a:spcPts val="0"/>
              </a:spcAft>
              <a:buSzPts val="1200"/>
              <a:buAutoNum type="arabicPeriod"/>
            </a:pPr>
            <a:r>
              <a:rPr lang="en"/>
              <a:t>An assortment of graphic resources that are suitable for use in the presentation can be found in the </a:t>
            </a:r>
            <a:r>
              <a:rPr lang="en" b="1">
                <a:solidFill>
                  <a:schemeClr val="hlink"/>
                </a:solidFill>
                <a:uFill>
                  <a:noFill/>
                </a:uFill>
                <a:hlinkClick r:id="rId8" action="ppaction://hlinksldjump"/>
              </a:rPr>
              <a:t>alternative resources slide</a:t>
            </a:r>
            <a:r>
              <a:rPr lang="en"/>
              <a:t>.</a:t>
            </a:r>
            <a:endParaRPr/>
          </a:p>
          <a:p>
            <a:pPr marL="457200" lvl="0" indent="-304800" algn="l" rtl="0">
              <a:spcBef>
                <a:spcPts val="0"/>
              </a:spcBef>
              <a:spcAft>
                <a:spcPts val="0"/>
              </a:spcAft>
              <a:buSzPts val="1200"/>
              <a:buAutoNum type="arabicPeriod"/>
            </a:pPr>
            <a:r>
              <a:rPr lang="en"/>
              <a:t>A </a:t>
            </a:r>
            <a:r>
              <a:rPr lang="en" b="1">
                <a:solidFill>
                  <a:schemeClr val="hlink"/>
                </a:solidFill>
                <a:uFill>
                  <a:noFill/>
                </a:uFill>
                <a:hlinkClick r:id="rId9" action="ppaction://hlinksldjump"/>
              </a:rPr>
              <a:t>thanks slide</a:t>
            </a:r>
            <a:r>
              <a:rPr lang="en"/>
              <a:t>, which you must keep so that proper credits for our design are given.</a:t>
            </a:r>
            <a:endParaRPr/>
          </a:p>
          <a:p>
            <a:pPr marL="457200" lvl="0" indent="-304800" algn="l" rtl="0">
              <a:spcBef>
                <a:spcPts val="0"/>
              </a:spcBef>
              <a:spcAft>
                <a:spcPts val="0"/>
              </a:spcAft>
              <a:buSzPts val="1200"/>
              <a:buAutoNum type="arabicPeriod"/>
            </a:pPr>
            <a:r>
              <a:rPr lang="en"/>
              <a:t>A </a:t>
            </a:r>
            <a:r>
              <a:rPr lang="en" b="1">
                <a:solidFill>
                  <a:schemeClr val="hlink"/>
                </a:solidFill>
                <a:uFill>
                  <a:noFill/>
                </a:uFill>
                <a:hlinkClick r:id="rId10" action="ppaction://hlinksldjump"/>
              </a:rPr>
              <a:t>resources slide</a:t>
            </a:r>
            <a:r>
              <a:rPr lang="en"/>
              <a:t>, where you’ll find links to all the elements used in the template.</a:t>
            </a:r>
            <a:endParaRPr/>
          </a:p>
          <a:p>
            <a:pPr marL="457200" lvl="0" indent="-304800" algn="l" rtl="0">
              <a:spcBef>
                <a:spcPts val="0"/>
              </a:spcBef>
              <a:spcAft>
                <a:spcPts val="0"/>
              </a:spcAft>
              <a:buSzPts val="1200"/>
              <a:buAutoNum type="arabicPeriod"/>
            </a:pPr>
            <a:r>
              <a:rPr lang="en" b="1">
                <a:solidFill>
                  <a:schemeClr val="hlink"/>
                </a:solidFill>
                <a:uFill>
                  <a:noFill/>
                </a:uFill>
                <a:hlinkClick r:id="rId11" action="ppaction://hlinksldjump"/>
              </a:rPr>
              <a:t>Instructions for use</a:t>
            </a:r>
            <a:r>
              <a:rPr lang="en"/>
              <a:t>.</a:t>
            </a:r>
            <a:endParaRPr/>
          </a:p>
          <a:p>
            <a:pPr marL="457200" lvl="0" indent="-304800" algn="l" rtl="0">
              <a:spcBef>
                <a:spcPts val="0"/>
              </a:spcBef>
              <a:spcAft>
                <a:spcPts val="0"/>
              </a:spcAft>
              <a:buSzPts val="1200"/>
              <a:buAutoNum type="arabicPeriod"/>
            </a:pPr>
            <a:r>
              <a:rPr lang="en"/>
              <a:t>Final slides with:</a:t>
            </a:r>
            <a:endParaRPr/>
          </a:p>
          <a:p>
            <a:pPr marL="914400" lvl="0" indent="-304800" algn="l" rtl="0">
              <a:spcBef>
                <a:spcPts val="0"/>
              </a:spcBef>
              <a:spcAft>
                <a:spcPts val="0"/>
              </a:spcAft>
              <a:buSzPts val="1200"/>
              <a:buChar char="●"/>
            </a:pPr>
            <a:r>
              <a:rPr lang="en"/>
              <a:t>The </a:t>
            </a:r>
            <a:r>
              <a:rPr lang="en" b="1">
                <a:solidFill>
                  <a:schemeClr val="hlink"/>
                </a:solidFill>
                <a:uFill>
                  <a:noFill/>
                </a:uFill>
                <a:hlinkClick r:id="rId6" action="ppaction://hlinksldjump"/>
              </a:rPr>
              <a:t>fonts and colors</a:t>
            </a:r>
            <a:r>
              <a:rPr lang="en"/>
              <a:t> used in the template.</a:t>
            </a:r>
            <a:endParaRPr/>
          </a:p>
          <a:p>
            <a:pPr marL="914400" lvl="0" indent="-304800" algn="l" rtl="0">
              <a:spcBef>
                <a:spcPts val="0"/>
              </a:spcBef>
              <a:spcAft>
                <a:spcPts val="0"/>
              </a:spcAft>
              <a:buSzPts val="1200"/>
              <a:buChar char="●"/>
            </a:pPr>
            <a:r>
              <a:rPr lang="en"/>
              <a:t>A </a:t>
            </a:r>
            <a:r>
              <a:rPr lang="en" b="1">
                <a:solidFill>
                  <a:schemeClr val="hlink"/>
                </a:solidFill>
                <a:uFill>
                  <a:noFill/>
                </a:uFill>
                <a:hlinkClick r:id="rId12" action="ppaction://hlinksldjump"/>
              </a:rPr>
              <a:t>selection of illustrations</a:t>
            </a:r>
            <a:r>
              <a:rPr lang="en"/>
              <a:t>. You can also customize and animate them as you wish with the online editor. Visit </a:t>
            </a:r>
            <a:r>
              <a:rPr lang="en" b="1">
                <a:uFill>
                  <a:noFill/>
                </a:uFill>
                <a:hlinkClick r:id="rId13"/>
              </a:rPr>
              <a:t>Storyset</a:t>
            </a:r>
            <a:r>
              <a:rPr lang="en"/>
              <a:t> to find more. </a:t>
            </a:r>
            <a:endParaRPr/>
          </a:p>
          <a:p>
            <a:pPr marL="914400" lvl="0" indent="-304800" algn="l" rtl="0">
              <a:spcBef>
                <a:spcPts val="0"/>
              </a:spcBef>
              <a:spcAft>
                <a:spcPts val="0"/>
              </a:spcAft>
              <a:buSzPts val="1200"/>
              <a:buChar char="●"/>
            </a:pPr>
            <a:r>
              <a:rPr lang="en"/>
              <a:t>More </a:t>
            </a:r>
            <a:r>
              <a:rPr lang="en" b="1">
                <a:solidFill>
                  <a:schemeClr val="hlink"/>
                </a:solidFill>
                <a:uFill>
                  <a:noFill/>
                </a:uFill>
                <a:hlinkClick r:id="rId14" action="ppaction://hlinksldjump"/>
              </a:rPr>
              <a:t>infographic resources</a:t>
            </a:r>
            <a:r>
              <a:rPr lang="en"/>
              <a:t>, whose size and color can be edited. </a:t>
            </a:r>
            <a:endParaRPr/>
          </a:p>
          <a:p>
            <a:pPr marL="914400" lvl="0" indent="-304800" algn="l" rtl="0">
              <a:spcBef>
                <a:spcPts val="0"/>
              </a:spcBef>
              <a:spcAft>
                <a:spcPts val="0"/>
              </a:spcAft>
              <a:buSzPts val="1200"/>
              <a:buChar char="●"/>
            </a:pPr>
            <a:r>
              <a:rPr lang="en"/>
              <a:t>Sets of </a:t>
            </a:r>
            <a:r>
              <a:rPr lang="en" b="1">
                <a:solidFill>
                  <a:schemeClr val="hlink"/>
                </a:solidFill>
                <a:uFill>
                  <a:noFill/>
                </a:uFill>
                <a:hlinkClick r:id="" action="ppaction://noaction"/>
              </a:rPr>
              <a:t>customizable icons</a:t>
            </a:r>
            <a:r>
              <a:rPr lang="en"/>
              <a:t> of the following themes: general, business, avatar, creative process, education, help &amp; support, medical, nature, performing arts, SEO &amp; marketing, and teamwork.</a:t>
            </a:r>
            <a:endParaRPr/>
          </a:p>
          <a:p>
            <a:pPr marL="0" lvl="0" indent="0" algn="l" rtl="0">
              <a:spcBef>
                <a:spcPts val="800"/>
              </a:spcBef>
              <a:spcAft>
                <a:spcPts val="0"/>
              </a:spcAft>
              <a:buNone/>
            </a:pPr>
            <a:r>
              <a:rPr lang="en"/>
              <a:t>You can delete this slide when you’re done editing the presentation.</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153"/>
        <p:cNvGrpSpPr/>
        <p:nvPr/>
      </p:nvGrpSpPr>
      <p:grpSpPr>
        <a:xfrm>
          <a:off x="0" y="0"/>
          <a:ext cx="0" cy="0"/>
          <a:chOff x="0" y="0"/>
          <a:chExt cx="0" cy="0"/>
        </a:xfrm>
      </p:grpSpPr>
      <p:sp>
        <p:nvSpPr>
          <p:cNvPr id="1154" name="Google Shape;1154;p49"/>
          <p:cNvSpPr/>
          <p:nvPr/>
        </p:nvSpPr>
        <p:spPr>
          <a:xfrm>
            <a:off x="4826961" y="3314757"/>
            <a:ext cx="807300" cy="807300"/>
          </a:xfrm>
          <a:prstGeom prst="ellipse">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49"/>
          <p:cNvSpPr/>
          <p:nvPr/>
        </p:nvSpPr>
        <p:spPr>
          <a:xfrm>
            <a:off x="4826961" y="1736241"/>
            <a:ext cx="807300" cy="807300"/>
          </a:xfrm>
          <a:prstGeom prst="ellipse">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49"/>
          <p:cNvSpPr/>
          <p:nvPr/>
        </p:nvSpPr>
        <p:spPr>
          <a:xfrm>
            <a:off x="820811" y="1736241"/>
            <a:ext cx="807300" cy="807300"/>
          </a:xfrm>
          <a:prstGeom prst="ellipse">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49"/>
          <p:cNvSpPr/>
          <p:nvPr/>
        </p:nvSpPr>
        <p:spPr>
          <a:xfrm>
            <a:off x="820811" y="3314757"/>
            <a:ext cx="807300" cy="807300"/>
          </a:xfrm>
          <a:prstGeom prst="ellipse">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49"/>
          <p:cNvSpPr txBox="1">
            <a:spLocks noGrp="1"/>
          </p:cNvSpPr>
          <p:nvPr>
            <p:ph type="title"/>
          </p:nvPr>
        </p:nvSpPr>
        <p:spPr>
          <a:xfrm>
            <a:off x="720000" y="387600"/>
            <a:ext cx="7701600" cy="592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NEXT RESEARCH STEPS</a:t>
            </a:r>
            <a:endParaRPr/>
          </a:p>
        </p:txBody>
      </p:sp>
      <p:sp>
        <p:nvSpPr>
          <p:cNvPr id="1159" name="Google Shape;1159;p49"/>
          <p:cNvSpPr txBox="1">
            <a:spLocks noGrp="1"/>
          </p:cNvSpPr>
          <p:nvPr>
            <p:ph type="subTitle" idx="5"/>
          </p:nvPr>
        </p:nvSpPr>
        <p:spPr>
          <a:xfrm>
            <a:off x="5741400" y="1726841"/>
            <a:ext cx="2579400" cy="371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MERCURY</a:t>
            </a:r>
            <a:endParaRPr/>
          </a:p>
        </p:txBody>
      </p:sp>
      <p:sp>
        <p:nvSpPr>
          <p:cNvPr id="1160" name="Google Shape;1160;p49"/>
          <p:cNvSpPr txBox="1">
            <a:spLocks noGrp="1"/>
          </p:cNvSpPr>
          <p:nvPr>
            <p:ph type="subTitle" idx="6"/>
          </p:nvPr>
        </p:nvSpPr>
        <p:spPr>
          <a:xfrm>
            <a:off x="5741400" y="2107319"/>
            <a:ext cx="2579400" cy="506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Mercury is the closest planet to the Sun </a:t>
            </a:r>
            <a:endParaRPr/>
          </a:p>
        </p:txBody>
      </p:sp>
      <p:sp>
        <p:nvSpPr>
          <p:cNvPr id="1161" name="Google Shape;1161;p49"/>
          <p:cNvSpPr txBox="1">
            <a:spLocks noGrp="1"/>
          </p:cNvSpPr>
          <p:nvPr>
            <p:ph type="subTitle" idx="7"/>
          </p:nvPr>
        </p:nvSpPr>
        <p:spPr>
          <a:xfrm>
            <a:off x="5741400" y="3305362"/>
            <a:ext cx="2579400" cy="371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JUPITER</a:t>
            </a:r>
            <a:endParaRPr/>
          </a:p>
        </p:txBody>
      </p:sp>
      <p:sp>
        <p:nvSpPr>
          <p:cNvPr id="1162" name="Google Shape;1162;p49"/>
          <p:cNvSpPr txBox="1">
            <a:spLocks noGrp="1"/>
          </p:cNvSpPr>
          <p:nvPr>
            <p:ph type="subTitle" idx="8"/>
          </p:nvPr>
        </p:nvSpPr>
        <p:spPr>
          <a:xfrm>
            <a:off x="5741400" y="3685840"/>
            <a:ext cx="2579400" cy="506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Jupiter is the biggest planet in the Solar System</a:t>
            </a:r>
            <a:endParaRPr/>
          </a:p>
        </p:txBody>
      </p:sp>
      <p:sp>
        <p:nvSpPr>
          <p:cNvPr id="1163" name="Google Shape;1163;p49"/>
          <p:cNvSpPr txBox="1">
            <a:spLocks noGrp="1"/>
          </p:cNvSpPr>
          <p:nvPr>
            <p:ph type="subTitle" idx="1"/>
          </p:nvPr>
        </p:nvSpPr>
        <p:spPr>
          <a:xfrm>
            <a:off x="1735250" y="1726841"/>
            <a:ext cx="2579400" cy="371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VENUS</a:t>
            </a:r>
            <a:endParaRPr/>
          </a:p>
        </p:txBody>
      </p:sp>
      <p:sp>
        <p:nvSpPr>
          <p:cNvPr id="1164" name="Google Shape;1164;p49"/>
          <p:cNvSpPr txBox="1">
            <a:spLocks noGrp="1"/>
          </p:cNvSpPr>
          <p:nvPr>
            <p:ph type="subTitle" idx="2"/>
          </p:nvPr>
        </p:nvSpPr>
        <p:spPr>
          <a:xfrm>
            <a:off x="1735250" y="2107319"/>
            <a:ext cx="2579400" cy="506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Venus is the second planet from the Sun</a:t>
            </a:r>
            <a:endParaRPr/>
          </a:p>
        </p:txBody>
      </p:sp>
      <p:sp>
        <p:nvSpPr>
          <p:cNvPr id="1165" name="Google Shape;1165;p49"/>
          <p:cNvSpPr txBox="1">
            <a:spLocks noGrp="1"/>
          </p:cNvSpPr>
          <p:nvPr>
            <p:ph type="subTitle" idx="3"/>
          </p:nvPr>
        </p:nvSpPr>
        <p:spPr>
          <a:xfrm>
            <a:off x="1735250" y="3305362"/>
            <a:ext cx="2579400" cy="371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MARS</a:t>
            </a:r>
            <a:endParaRPr/>
          </a:p>
        </p:txBody>
      </p:sp>
      <p:sp>
        <p:nvSpPr>
          <p:cNvPr id="1166" name="Google Shape;1166;p49"/>
          <p:cNvSpPr txBox="1">
            <a:spLocks noGrp="1"/>
          </p:cNvSpPr>
          <p:nvPr>
            <p:ph type="subTitle" idx="4"/>
          </p:nvPr>
        </p:nvSpPr>
        <p:spPr>
          <a:xfrm>
            <a:off x="1735250" y="3685840"/>
            <a:ext cx="2579400" cy="506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Despite being red, Mars is actually a cold place</a:t>
            </a:r>
            <a:endParaRPr/>
          </a:p>
        </p:txBody>
      </p:sp>
      <p:sp>
        <p:nvSpPr>
          <p:cNvPr id="1167" name="Google Shape;1167;p49"/>
          <p:cNvSpPr/>
          <p:nvPr/>
        </p:nvSpPr>
        <p:spPr>
          <a:xfrm>
            <a:off x="1060463" y="3534302"/>
            <a:ext cx="327995" cy="368211"/>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1168" name="Google Shape;1168;p49"/>
          <p:cNvGrpSpPr/>
          <p:nvPr/>
        </p:nvGrpSpPr>
        <p:grpSpPr>
          <a:xfrm>
            <a:off x="1062641" y="1955786"/>
            <a:ext cx="323639" cy="368211"/>
            <a:chOff x="6264525" y="842250"/>
            <a:chExt cx="423500" cy="481825"/>
          </a:xfrm>
        </p:grpSpPr>
        <p:sp>
          <p:nvSpPr>
            <p:cNvPr id="1169" name="Google Shape;1169;p49"/>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170" name="Google Shape;1170;p49"/>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171" name="Google Shape;1171;p49"/>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172" name="Google Shape;1172;p49"/>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173" name="Google Shape;1173;p49"/>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174" name="Google Shape;1174;p49"/>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175" name="Google Shape;1175;p49"/>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176" name="Google Shape;1176;p49"/>
          <p:cNvGrpSpPr/>
          <p:nvPr/>
        </p:nvGrpSpPr>
        <p:grpSpPr>
          <a:xfrm>
            <a:off x="5049963" y="1959244"/>
            <a:ext cx="361295" cy="361295"/>
            <a:chOff x="6239925" y="2032450"/>
            <a:chExt cx="472775" cy="472775"/>
          </a:xfrm>
        </p:grpSpPr>
        <p:sp>
          <p:nvSpPr>
            <p:cNvPr id="1177" name="Google Shape;1177;p49"/>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178" name="Google Shape;1178;p49"/>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179" name="Google Shape;1179;p49"/>
          <p:cNvGrpSpPr/>
          <p:nvPr/>
        </p:nvGrpSpPr>
        <p:grpSpPr>
          <a:xfrm>
            <a:off x="5044700" y="3535028"/>
            <a:ext cx="371822" cy="366759"/>
            <a:chOff x="2084100" y="4400250"/>
            <a:chExt cx="486550" cy="479925"/>
          </a:xfrm>
        </p:grpSpPr>
        <p:sp>
          <p:nvSpPr>
            <p:cNvPr id="1180" name="Google Shape;1180;p49"/>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181" name="Google Shape;1181;p49"/>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182" name="Google Shape;1182;p49"/>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183" name="Google Shape;1183;p49"/>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184" name="Google Shape;1184;p49"/>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185" name="Google Shape;1185;p49"/>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189"/>
        <p:cNvGrpSpPr/>
        <p:nvPr/>
      </p:nvGrpSpPr>
      <p:grpSpPr>
        <a:xfrm>
          <a:off x="0" y="0"/>
          <a:ext cx="0" cy="0"/>
          <a:chOff x="0" y="0"/>
          <a:chExt cx="0" cy="0"/>
        </a:xfrm>
      </p:grpSpPr>
      <p:sp>
        <p:nvSpPr>
          <p:cNvPr id="1190" name="Google Shape;1190;p50"/>
          <p:cNvSpPr txBox="1">
            <a:spLocks noGrp="1"/>
          </p:cNvSpPr>
          <p:nvPr>
            <p:ph type="title"/>
          </p:nvPr>
        </p:nvSpPr>
        <p:spPr>
          <a:xfrm>
            <a:off x="720000" y="387600"/>
            <a:ext cx="7704000" cy="592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PUBLISHED RESULTS</a:t>
            </a:r>
            <a:endParaRPr/>
          </a:p>
        </p:txBody>
      </p:sp>
      <p:sp>
        <p:nvSpPr>
          <p:cNvPr id="1191" name="Google Shape;1191;p50"/>
          <p:cNvSpPr txBox="1">
            <a:spLocks noGrp="1"/>
          </p:cNvSpPr>
          <p:nvPr>
            <p:ph type="subTitle" idx="1"/>
          </p:nvPr>
        </p:nvSpPr>
        <p:spPr>
          <a:xfrm>
            <a:off x="1918200" y="3972368"/>
            <a:ext cx="5307600" cy="592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You can replace the image on the screen with your own work. Just right-click on it and select “Replace image”</a:t>
            </a:r>
            <a:endParaRPr/>
          </a:p>
        </p:txBody>
      </p:sp>
      <p:grpSp>
        <p:nvGrpSpPr>
          <p:cNvPr id="1192" name="Google Shape;1192;p50"/>
          <p:cNvGrpSpPr/>
          <p:nvPr/>
        </p:nvGrpSpPr>
        <p:grpSpPr>
          <a:xfrm>
            <a:off x="3115863" y="1401590"/>
            <a:ext cx="2681196" cy="2266715"/>
            <a:chOff x="5090400" y="1381750"/>
            <a:chExt cx="2815200" cy="2380003"/>
          </a:xfrm>
        </p:grpSpPr>
        <p:sp>
          <p:nvSpPr>
            <p:cNvPr id="1193" name="Google Shape;1193;p50"/>
            <p:cNvSpPr/>
            <p:nvPr/>
          </p:nvSpPr>
          <p:spPr>
            <a:xfrm>
              <a:off x="5983950" y="3355103"/>
              <a:ext cx="1028100" cy="364800"/>
            </a:xfrm>
            <a:prstGeom prst="trapezoid">
              <a:avLst>
                <a:gd name="adj" fmla="val 1846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50"/>
            <p:cNvSpPr/>
            <p:nvPr/>
          </p:nvSpPr>
          <p:spPr>
            <a:xfrm>
              <a:off x="5090850" y="1381750"/>
              <a:ext cx="2814300" cy="2021100"/>
            </a:xfrm>
            <a:prstGeom prst="roundRect">
              <a:avLst>
                <a:gd name="adj" fmla="val 581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50"/>
            <p:cNvSpPr/>
            <p:nvPr/>
          </p:nvSpPr>
          <p:spPr>
            <a:xfrm rot="10800000">
              <a:off x="5090400" y="3127925"/>
              <a:ext cx="2815200" cy="274800"/>
            </a:xfrm>
            <a:prstGeom prst="round2SameRect">
              <a:avLst>
                <a:gd name="adj1" fmla="val 41621"/>
                <a:gd name="adj2" fmla="val 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50"/>
            <p:cNvSpPr/>
            <p:nvPr/>
          </p:nvSpPr>
          <p:spPr>
            <a:xfrm>
              <a:off x="6430650" y="3197975"/>
              <a:ext cx="134700" cy="134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50"/>
            <p:cNvSpPr/>
            <p:nvPr/>
          </p:nvSpPr>
          <p:spPr>
            <a:xfrm>
              <a:off x="5929800" y="3694853"/>
              <a:ext cx="1136400" cy="66900"/>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8" name="Google Shape;1198;p50"/>
          <p:cNvGrpSpPr/>
          <p:nvPr/>
        </p:nvGrpSpPr>
        <p:grpSpPr>
          <a:xfrm>
            <a:off x="1116246" y="1401538"/>
            <a:ext cx="1407154" cy="2266736"/>
            <a:chOff x="1772117" y="1163998"/>
            <a:chExt cx="1747800" cy="2815471"/>
          </a:xfrm>
        </p:grpSpPr>
        <p:sp>
          <p:nvSpPr>
            <p:cNvPr id="1199" name="Google Shape;1199;p50"/>
            <p:cNvSpPr/>
            <p:nvPr/>
          </p:nvSpPr>
          <p:spPr>
            <a:xfrm>
              <a:off x="1772117" y="1164869"/>
              <a:ext cx="1747800" cy="2814600"/>
            </a:xfrm>
            <a:prstGeom prst="roundRect">
              <a:avLst>
                <a:gd name="adj" fmla="val 12498"/>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00" name="Google Shape;1200;p50"/>
            <p:cNvGrpSpPr/>
            <p:nvPr/>
          </p:nvGrpSpPr>
          <p:grpSpPr>
            <a:xfrm>
              <a:off x="2121134" y="1163998"/>
              <a:ext cx="1049700" cy="193800"/>
              <a:chOff x="2121134" y="1164071"/>
              <a:chExt cx="1049700" cy="193800"/>
            </a:xfrm>
          </p:grpSpPr>
          <p:sp>
            <p:nvSpPr>
              <p:cNvPr id="1201" name="Google Shape;1201;p50"/>
              <p:cNvSpPr/>
              <p:nvPr/>
            </p:nvSpPr>
            <p:spPr>
              <a:xfrm rot="10800000">
                <a:off x="2121134" y="1164071"/>
                <a:ext cx="1049700" cy="193800"/>
              </a:xfrm>
              <a:prstGeom prst="round2SameRect">
                <a:avLst>
                  <a:gd name="adj1" fmla="val 50000"/>
                  <a:gd name="adj2" fmla="val 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50"/>
              <p:cNvSpPr/>
              <p:nvPr/>
            </p:nvSpPr>
            <p:spPr>
              <a:xfrm>
                <a:off x="2605778" y="1220764"/>
                <a:ext cx="80400" cy="804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03" name="Google Shape;1203;p50"/>
          <p:cNvGrpSpPr/>
          <p:nvPr/>
        </p:nvGrpSpPr>
        <p:grpSpPr>
          <a:xfrm>
            <a:off x="6389523" y="1401883"/>
            <a:ext cx="1638231" cy="2265890"/>
            <a:chOff x="2392475" y="2383050"/>
            <a:chExt cx="1664700" cy="2302500"/>
          </a:xfrm>
        </p:grpSpPr>
        <p:sp>
          <p:nvSpPr>
            <p:cNvPr id="1204" name="Google Shape;1204;p50"/>
            <p:cNvSpPr/>
            <p:nvPr/>
          </p:nvSpPr>
          <p:spPr>
            <a:xfrm>
              <a:off x="2392475" y="2383050"/>
              <a:ext cx="1664700" cy="2302500"/>
            </a:xfrm>
            <a:prstGeom prst="roundRect">
              <a:avLst>
                <a:gd name="adj" fmla="val 6586"/>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50"/>
            <p:cNvSpPr/>
            <p:nvPr/>
          </p:nvSpPr>
          <p:spPr>
            <a:xfrm>
              <a:off x="3165575" y="4492992"/>
              <a:ext cx="118500" cy="118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206" name="Google Shape;1206;p50"/>
          <p:cNvPicPr preferRelativeResize="0"/>
          <p:nvPr/>
        </p:nvPicPr>
        <p:blipFill rotWithShape="1">
          <a:blip r:embed="rId3">
            <a:alphaModFix/>
          </a:blip>
          <a:srcRect l="2217" r="2217"/>
          <a:stretch/>
        </p:blipFill>
        <p:spPr>
          <a:xfrm>
            <a:off x="3230299" y="1512359"/>
            <a:ext cx="2452325" cy="1443425"/>
          </a:xfrm>
          <a:prstGeom prst="rect">
            <a:avLst/>
          </a:prstGeom>
          <a:noFill/>
          <a:ln>
            <a:noFill/>
          </a:ln>
        </p:spPr>
      </p:pic>
      <p:pic>
        <p:nvPicPr>
          <p:cNvPr id="1207" name="Google Shape;1207;p50"/>
          <p:cNvPicPr preferRelativeResize="0"/>
          <p:nvPr/>
        </p:nvPicPr>
        <p:blipFill rotWithShape="1">
          <a:blip r:embed="rId4">
            <a:alphaModFix/>
          </a:blip>
          <a:srcRect l="35930" t="16619" r="35933" b="1993"/>
          <a:stretch/>
        </p:blipFill>
        <p:spPr>
          <a:xfrm>
            <a:off x="1243472" y="1646300"/>
            <a:ext cx="1152701" cy="1875525"/>
          </a:xfrm>
          <a:prstGeom prst="rect">
            <a:avLst/>
          </a:prstGeom>
          <a:noFill/>
          <a:ln>
            <a:noFill/>
          </a:ln>
        </p:spPr>
      </p:pic>
      <p:pic>
        <p:nvPicPr>
          <p:cNvPr id="1208" name="Google Shape;1208;p50"/>
          <p:cNvPicPr preferRelativeResize="0"/>
          <p:nvPr/>
        </p:nvPicPr>
        <p:blipFill rotWithShape="1">
          <a:blip r:embed="rId5">
            <a:alphaModFix/>
          </a:blip>
          <a:srcRect l="34292" t="19538" r="34295" b="6029"/>
          <a:stretch/>
        </p:blipFill>
        <p:spPr>
          <a:xfrm>
            <a:off x="6505063" y="1538325"/>
            <a:ext cx="1407151" cy="18755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212"/>
        <p:cNvGrpSpPr/>
        <p:nvPr/>
      </p:nvGrpSpPr>
      <p:grpSpPr>
        <a:xfrm>
          <a:off x="0" y="0"/>
          <a:ext cx="0" cy="0"/>
          <a:chOff x="0" y="0"/>
          <a:chExt cx="0" cy="0"/>
        </a:xfrm>
      </p:grpSpPr>
      <p:sp>
        <p:nvSpPr>
          <p:cNvPr id="1213" name="Google Shape;1213;p51"/>
          <p:cNvSpPr txBox="1">
            <a:spLocks noGrp="1"/>
          </p:cNvSpPr>
          <p:nvPr>
            <p:ph type="body" idx="1"/>
          </p:nvPr>
        </p:nvSpPr>
        <p:spPr>
          <a:xfrm>
            <a:off x="1370700" y="1401575"/>
            <a:ext cx="6402600" cy="2682600"/>
          </a:xfrm>
          <a:prstGeom prst="rect">
            <a:avLst/>
          </a:prstGeom>
        </p:spPr>
        <p:txBody>
          <a:bodyPr spcFirstLastPara="1" wrap="square" lIns="91425" tIns="91425" rIns="91425" bIns="91425" anchor="ctr" anchorCtr="0">
            <a:noAutofit/>
          </a:bodyPr>
          <a:lstStyle/>
          <a:p>
            <a:pPr marL="457200" lvl="0" indent="-323850" algn="l" rtl="0">
              <a:spcBef>
                <a:spcPts val="0"/>
              </a:spcBef>
              <a:spcAft>
                <a:spcPts val="0"/>
              </a:spcAft>
              <a:buSzPts val="1500"/>
              <a:buChar char="●"/>
            </a:pPr>
            <a:r>
              <a:rPr lang="en"/>
              <a:t>Mercury is the closest planet to the Sun and the smallest one</a:t>
            </a:r>
            <a:endParaRPr/>
          </a:p>
          <a:p>
            <a:pPr marL="457200" lvl="0" indent="-323850" algn="l" rtl="0">
              <a:spcBef>
                <a:spcPts val="1000"/>
              </a:spcBef>
              <a:spcAft>
                <a:spcPts val="0"/>
              </a:spcAft>
              <a:buSzPts val="1500"/>
              <a:buChar char="●"/>
            </a:pPr>
            <a:r>
              <a:rPr lang="en"/>
              <a:t>Neptune is the farthest planet from the Sun</a:t>
            </a:r>
            <a:endParaRPr/>
          </a:p>
          <a:p>
            <a:pPr marL="457200" lvl="0" indent="-323850" algn="l" rtl="0">
              <a:spcBef>
                <a:spcPts val="1000"/>
              </a:spcBef>
              <a:spcAft>
                <a:spcPts val="0"/>
              </a:spcAft>
              <a:buSzPts val="1500"/>
              <a:buChar char="●"/>
            </a:pPr>
            <a:r>
              <a:rPr lang="en"/>
              <a:t>Earth is the third planet from the Sun and where we all live</a:t>
            </a:r>
            <a:endParaRPr/>
          </a:p>
          <a:p>
            <a:pPr marL="457200" lvl="0" indent="-323850" algn="l" rtl="0">
              <a:spcBef>
                <a:spcPts val="1000"/>
              </a:spcBef>
              <a:spcAft>
                <a:spcPts val="0"/>
              </a:spcAft>
              <a:buSzPts val="1500"/>
              <a:buChar char="●"/>
            </a:pPr>
            <a:r>
              <a:rPr lang="en"/>
              <a:t>Venus has a beautiful name and is the second planet from the Sun</a:t>
            </a:r>
            <a:endParaRPr/>
          </a:p>
          <a:p>
            <a:pPr marL="457200" lvl="0" indent="-323850" algn="l" rtl="0">
              <a:spcBef>
                <a:spcPts val="1000"/>
              </a:spcBef>
              <a:spcAft>
                <a:spcPts val="0"/>
              </a:spcAft>
              <a:buSzPts val="1500"/>
              <a:buChar char="●"/>
            </a:pPr>
            <a:r>
              <a:rPr lang="en"/>
              <a:t>Saturn is a gas giant and is composed of hydrogen and helium</a:t>
            </a:r>
            <a:endParaRPr/>
          </a:p>
          <a:p>
            <a:pPr marL="457200" lvl="0" indent="-323850" algn="l" rtl="0">
              <a:spcBef>
                <a:spcPts val="1000"/>
              </a:spcBef>
              <a:spcAft>
                <a:spcPts val="1000"/>
              </a:spcAft>
              <a:buSzPts val="1500"/>
              <a:buChar char="●"/>
            </a:pPr>
            <a:r>
              <a:rPr lang="en"/>
              <a:t>Jupiter is a gas giant and the biggest planet of them all</a:t>
            </a:r>
            <a:endParaRPr/>
          </a:p>
        </p:txBody>
      </p:sp>
      <p:sp>
        <p:nvSpPr>
          <p:cNvPr id="1214" name="Google Shape;1214;p51"/>
          <p:cNvSpPr txBox="1">
            <a:spLocks noGrp="1"/>
          </p:cNvSpPr>
          <p:nvPr>
            <p:ph type="title"/>
          </p:nvPr>
        </p:nvSpPr>
        <p:spPr>
          <a:xfrm>
            <a:off x="720000" y="387600"/>
            <a:ext cx="7704000" cy="592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BIBLIOGRAPHICAL REFERENCES</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218"/>
        <p:cNvGrpSpPr/>
        <p:nvPr/>
      </p:nvGrpSpPr>
      <p:grpSpPr>
        <a:xfrm>
          <a:off x="0" y="0"/>
          <a:ext cx="0" cy="0"/>
          <a:chOff x="0" y="0"/>
          <a:chExt cx="0" cy="0"/>
        </a:xfrm>
      </p:grpSpPr>
      <p:sp>
        <p:nvSpPr>
          <p:cNvPr id="1219" name="Google Shape;1219;p52"/>
          <p:cNvSpPr/>
          <p:nvPr/>
        </p:nvSpPr>
        <p:spPr>
          <a:xfrm>
            <a:off x="3115888" y="2678386"/>
            <a:ext cx="658200" cy="659700"/>
          </a:xfrm>
          <a:prstGeom prst="ellipse">
            <a:avLst/>
          </a:prstGeom>
          <a:noFill/>
          <a:ln w="285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52"/>
          <p:cNvSpPr/>
          <p:nvPr/>
        </p:nvSpPr>
        <p:spPr>
          <a:xfrm>
            <a:off x="3867229" y="2678386"/>
            <a:ext cx="658200" cy="659700"/>
          </a:xfrm>
          <a:prstGeom prst="ellipse">
            <a:avLst/>
          </a:prstGeom>
          <a:noFill/>
          <a:ln w="285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52"/>
          <p:cNvSpPr/>
          <p:nvPr/>
        </p:nvSpPr>
        <p:spPr>
          <a:xfrm>
            <a:off x="4618573" y="2678386"/>
            <a:ext cx="658200" cy="659700"/>
          </a:xfrm>
          <a:prstGeom prst="ellipse">
            <a:avLst/>
          </a:prstGeom>
          <a:noFill/>
          <a:ln w="285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52"/>
          <p:cNvSpPr/>
          <p:nvPr/>
        </p:nvSpPr>
        <p:spPr>
          <a:xfrm>
            <a:off x="5369919" y="2678386"/>
            <a:ext cx="658200" cy="659700"/>
          </a:xfrm>
          <a:prstGeom prst="ellipse">
            <a:avLst/>
          </a:prstGeom>
          <a:noFill/>
          <a:ln w="285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52"/>
          <p:cNvSpPr txBox="1"/>
          <p:nvPr/>
        </p:nvSpPr>
        <p:spPr>
          <a:xfrm>
            <a:off x="2779350" y="4208208"/>
            <a:ext cx="3585300" cy="2532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200">
                <a:solidFill>
                  <a:schemeClr val="lt1"/>
                </a:solidFill>
                <a:latin typeface="Roboto"/>
                <a:ea typeface="Roboto"/>
                <a:cs typeface="Roboto"/>
                <a:sym typeface="Roboto"/>
              </a:rPr>
              <a:t>Please keep this slide for attribution</a:t>
            </a:r>
            <a:endParaRPr sz="1200">
              <a:solidFill>
                <a:schemeClr val="lt1"/>
              </a:solidFill>
              <a:latin typeface="Roboto"/>
              <a:ea typeface="Roboto"/>
              <a:cs typeface="Roboto"/>
              <a:sym typeface="Roboto"/>
            </a:endParaRPr>
          </a:p>
        </p:txBody>
      </p:sp>
      <p:sp>
        <p:nvSpPr>
          <p:cNvPr id="1224" name="Google Shape;1224;p52"/>
          <p:cNvSpPr txBox="1">
            <a:spLocks noGrp="1"/>
          </p:cNvSpPr>
          <p:nvPr>
            <p:ph type="title"/>
          </p:nvPr>
        </p:nvSpPr>
        <p:spPr>
          <a:xfrm>
            <a:off x="2646000" y="491162"/>
            <a:ext cx="3852000" cy="972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THANKS!</a:t>
            </a:r>
            <a:endParaRPr/>
          </a:p>
        </p:txBody>
      </p:sp>
      <p:sp>
        <p:nvSpPr>
          <p:cNvPr id="1225" name="Google Shape;1225;p52"/>
          <p:cNvSpPr txBox="1">
            <a:spLocks noGrp="1"/>
          </p:cNvSpPr>
          <p:nvPr>
            <p:ph type="subTitle" idx="1"/>
          </p:nvPr>
        </p:nvSpPr>
        <p:spPr>
          <a:xfrm>
            <a:off x="2646000" y="1407566"/>
            <a:ext cx="3852000" cy="1017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a:t>Do you have any questions?</a:t>
            </a:r>
            <a:endParaRPr b="1"/>
          </a:p>
          <a:p>
            <a:pPr marL="0" lvl="0" indent="0" algn="ctr" rtl="0">
              <a:spcBef>
                <a:spcPts val="0"/>
              </a:spcBef>
              <a:spcAft>
                <a:spcPts val="0"/>
              </a:spcAft>
              <a:buNone/>
            </a:pPr>
            <a:r>
              <a:rPr lang="en"/>
              <a:t>youremail@freepik.com</a:t>
            </a:r>
            <a:endParaRPr/>
          </a:p>
          <a:p>
            <a:pPr marL="0" lvl="0" indent="0" algn="ctr" rtl="0">
              <a:spcBef>
                <a:spcPts val="0"/>
              </a:spcBef>
              <a:spcAft>
                <a:spcPts val="0"/>
              </a:spcAft>
              <a:buNone/>
            </a:pPr>
            <a:r>
              <a:rPr lang="en"/>
              <a:t>+91 620 421 838</a:t>
            </a:r>
            <a:endParaRPr/>
          </a:p>
          <a:p>
            <a:pPr marL="0" lvl="0" indent="0" algn="ctr" rtl="0">
              <a:spcBef>
                <a:spcPts val="0"/>
              </a:spcBef>
              <a:spcAft>
                <a:spcPts val="0"/>
              </a:spcAft>
              <a:buNone/>
            </a:pPr>
            <a:r>
              <a:rPr lang="en"/>
              <a:t>yourcompany.com</a:t>
            </a:r>
            <a:endParaRPr/>
          </a:p>
        </p:txBody>
      </p:sp>
      <p:grpSp>
        <p:nvGrpSpPr>
          <p:cNvPr id="1226" name="Google Shape;1226;p52"/>
          <p:cNvGrpSpPr/>
          <p:nvPr/>
        </p:nvGrpSpPr>
        <p:grpSpPr>
          <a:xfrm>
            <a:off x="5541149" y="2850353"/>
            <a:ext cx="315740" cy="315740"/>
            <a:chOff x="4933458" y="1687279"/>
            <a:chExt cx="397907" cy="397907"/>
          </a:xfrm>
        </p:grpSpPr>
        <p:sp>
          <p:nvSpPr>
            <p:cNvPr id="1227" name="Google Shape;1227;p52"/>
            <p:cNvSpPr/>
            <p:nvPr/>
          </p:nvSpPr>
          <p:spPr>
            <a:xfrm>
              <a:off x="5071801" y="1766541"/>
              <a:ext cx="125867" cy="241215"/>
            </a:xfrm>
            <a:custGeom>
              <a:avLst/>
              <a:gdLst/>
              <a:ahLst/>
              <a:cxnLst/>
              <a:rect l="l" t="t" r="r" b="b"/>
              <a:pathLst>
                <a:path w="6031" h="11558" extrusionOk="0">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52"/>
            <p:cNvSpPr/>
            <p:nvPr/>
          </p:nvSpPr>
          <p:spPr>
            <a:xfrm>
              <a:off x="4933458" y="1687279"/>
              <a:ext cx="397907" cy="397907"/>
            </a:xfrm>
            <a:custGeom>
              <a:avLst/>
              <a:gdLst/>
              <a:ahLst/>
              <a:cxnLst/>
              <a:rect l="l" t="t" r="r" b="b"/>
              <a:pathLst>
                <a:path w="19066" h="19066" extrusionOk="0">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9" name="Google Shape;1229;p52"/>
          <p:cNvGrpSpPr/>
          <p:nvPr/>
        </p:nvGrpSpPr>
        <p:grpSpPr>
          <a:xfrm>
            <a:off x="4789811" y="2850374"/>
            <a:ext cx="315723" cy="315723"/>
            <a:chOff x="1379798" y="1723250"/>
            <a:chExt cx="397887" cy="397887"/>
          </a:xfrm>
        </p:grpSpPr>
        <p:sp>
          <p:nvSpPr>
            <p:cNvPr id="1230" name="Google Shape;1230;p52"/>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52"/>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52"/>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52"/>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4" name="Google Shape;1234;p52"/>
          <p:cNvGrpSpPr/>
          <p:nvPr/>
        </p:nvGrpSpPr>
        <p:grpSpPr>
          <a:xfrm>
            <a:off x="3287118" y="2850363"/>
            <a:ext cx="315740" cy="315723"/>
            <a:chOff x="266768" y="1721375"/>
            <a:chExt cx="397907" cy="397887"/>
          </a:xfrm>
        </p:grpSpPr>
        <p:sp>
          <p:nvSpPr>
            <p:cNvPr id="1235" name="Google Shape;1235;p52"/>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52"/>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7" name="Google Shape;1237;p52"/>
          <p:cNvGrpSpPr/>
          <p:nvPr/>
        </p:nvGrpSpPr>
        <p:grpSpPr>
          <a:xfrm>
            <a:off x="4038479" y="2850363"/>
            <a:ext cx="315706" cy="315723"/>
            <a:chOff x="864491" y="1723250"/>
            <a:chExt cx="397866" cy="397887"/>
          </a:xfrm>
        </p:grpSpPr>
        <p:sp>
          <p:nvSpPr>
            <p:cNvPr id="1238" name="Google Shape;1238;p52"/>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52"/>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52"/>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244"/>
        <p:cNvGrpSpPr/>
        <p:nvPr/>
      </p:nvGrpSpPr>
      <p:grpSpPr>
        <a:xfrm>
          <a:off x="0" y="0"/>
          <a:ext cx="0" cy="0"/>
          <a:chOff x="0" y="0"/>
          <a:chExt cx="0" cy="0"/>
        </a:xfrm>
      </p:grpSpPr>
      <p:sp>
        <p:nvSpPr>
          <p:cNvPr id="1245" name="Google Shape;1245;p53"/>
          <p:cNvSpPr txBox="1">
            <a:spLocks noGrp="1"/>
          </p:cNvSpPr>
          <p:nvPr>
            <p:ph type="title"/>
          </p:nvPr>
        </p:nvSpPr>
        <p:spPr>
          <a:xfrm>
            <a:off x="720000" y="387600"/>
            <a:ext cx="7704000" cy="592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ALTERNATIVE RESOURCES</a:t>
            </a:r>
            <a:endParaRPr/>
          </a:p>
        </p:txBody>
      </p:sp>
      <p:sp>
        <p:nvSpPr>
          <p:cNvPr id="1246" name="Google Shape;1246;p53"/>
          <p:cNvSpPr txBox="1"/>
          <p:nvPr/>
        </p:nvSpPr>
        <p:spPr>
          <a:xfrm>
            <a:off x="720000" y="1172393"/>
            <a:ext cx="7704000" cy="335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500">
                <a:solidFill>
                  <a:schemeClr val="lt1"/>
                </a:solidFill>
                <a:latin typeface="Roboto"/>
                <a:ea typeface="Roboto"/>
                <a:cs typeface="Roboto"/>
                <a:sym typeface="Roboto"/>
              </a:rPr>
              <a:t>Here’s an assortment of alternative resources whose style fits the one of this template:</a:t>
            </a:r>
            <a:endParaRPr sz="1500">
              <a:solidFill>
                <a:schemeClr val="lt1"/>
              </a:solidFill>
              <a:latin typeface="Roboto"/>
              <a:ea typeface="Roboto"/>
              <a:cs typeface="Roboto"/>
              <a:sym typeface="Roboto"/>
            </a:endParaRPr>
          </a:p>
        </p:txBody>
      </p:sp>
      <p:sp>
        <p:nvSpPr>
          <p:cNvPr id="1247" name="Google Shape;1247;p53"/>
          <p:cNvSpPr txBox="1"/>
          <p:nvPr/>
        </p:nvSpPr>
        <p:spPr>
          <a:xfrm>
            <a:off x="720000" y="4019568"/>
            <a:ext cx="7704000" cy="516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500">
                <a:solidFill>
                  <a:schemeClr val="hlink"/>
                </a:solidFill>
                <a:uFill>
                  <a:noFill/>
                </a:uFill>
                <a:latin typeface="Roboto"/>
                <a:ea typeface="Roboto"/>
                <a:cs typeface="Roboto"/>
                <a:sym typeface="Roboto"/>
                <a:hlinkClick r:id="rId3"/>
              </a:rPr>
              <a:t>Technology background with chip</a:t>
            </a:r>
            <a:endParaRPr sz="1500">
              <a:solidFill>
                <a:schemeClr val="lt1"/>
              </a:solidFill>
              <a:latin typeface="Roboto"/>
              <a:ea typeface="Roboto"/>
              <a:cs typeface="Roboto"/>
              <a:sym typeface="Roboto"/>
            </a:endParaRPr>
          </a:p>
          <a:p>
            <a:pPr marL="0" lvl="0" indent="0" algn="ctr" rtl="0">
              <a:spcBef>
                <a:spcPts val="0"/>
              </a:spcBef>
              <a:spcAft>
                <a:spcPts val="0"/>
              </a:spcAft>
              <a:buNone/>
            </a:pPr>
            <a:r>
              <a:rPr lang="en" sz="1500">
                <a:solidFill>
                  <a:schemeClr val="hlink"/>
                </a:solidFill>
                <a:uFill>
                  <a:noFill/>
                </a:uFill>
                <a:latin typeface="Roboto"/>
                <a:ea typeface="Roboto"/>
                <a:cs typeface="Roboto"/>
                <a:sym typeface="Roboto"/>
                <a:hlinkClick r:id="rId4"/>
              </a:rPr>
              <a:t>Team meeting at office</a:t>
            </a:r>
            <a:endParaRPr sz="1500">
              <a:solidFill>
                <a:schemeClr val="lt1"/>
              </a:solidFill>
              <a:latin typeface="Roboto"/>
              <a:ea typeface="Roboto"/>
              <a:cs typeface="Roboto"/>
              <a:sym typeface="Roboto"/>
            </a:endParaRPr>
          </a:p>
        </p:txBody>
      </p:sp>
      <p:grpSp>
        <p:nvGrpSpPr>
          <p:cNvPr id="1248" name="Google Shape;1248;p53"/>
          <p:cNvGrpSpPr/>
          <p:nvPr/>
        </p:nvGrpSpPr>
        <p:grpSpPr>
          <a:xfrm>
            <a:off x="820882" y="2571716"/>
            <a:ext cx="590858" cy="291598"/>
            <a:chOff x="2505550" y="1111010"/>
            <a:chExt cx="119740" cy="59094"/>
          </a:xfrm>
        </p:grpSpPr>
        <p:sp>
          <p:nvSpPr>
            <p:cNvPr id="1249" name="Google Shape;1249;p53"/>
            <p:cNvSpPr/>
            <p:nvPr/>
          </p:nvSpPr>
          <p:spPr>
            <a:xfrm>
              <a:off x="2556469" y="1152202"/>
              <a:ext cx="17902" cy="17902"/>
            </a:xfrm>
            <a:custGeom>
              <a:avLst/>
              <a:gdLst/>
              <a:ahLst/>
              <a:cxnLst/>
              <a:rect l="l" t="t" r="r" b="b"/>
              <a:pathLst>
                <a:path w="392" h="392" extrusionOk="0">
                  <a:moveTo>
                    <a:pt x="341" y="0"/>
                  </a:moveTo>
                  <a:lnTo>
                    <a:pt x="0" y="341"/>
                  </a:lnTo>
                  <a:lnTo>
                    <a:pt x="51" y="392"/>
                  </a:lnTo>
                  <a:lnTo>
                    <a:pt x="392" y="51"/>
                  </a:lnTo>
                  <a:lnTo>
                    <a:pt x="34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53"/>
            <p:cNvSpPr/>
            <p:nvPr/>
          </p:nvSpPr>
          <p:spPr>
            <a:xfrm>
              <a:off x="2556469" y="1152202"/>
              <a:ext cx="17902" cy="17902"/>
            </a:xfrm>
            <a:custGeom>
              <a:avLst/>
              <a:gdLst/>
              <a:ahLst/>
              <a:cxnLst/>
              <a:rect l="l" t="t" r="r" b="b"/>
              <a:pathLst>
                <a:path w="392" h="392" extrusionOk="0">
                  <a:moveTo>
                    <a:pt x="51" y="0"/>
                  </a:moveTo>
                  <a:lnTo>
                    <a:pt x="0" y="51"/>
                  </a:lnTo>
                  <a:lnTo>
                    <a:pt x="341" y="392"/>
                  </a:lnTo>
                  <a:lnTo>
                    <a:pt x="392" y="341"/>
                  </a:lnTo>
                  <a:lnTo>
                    <a:pt x="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53"/>
            <p:cNvSpPr/>
            <p:nvPr/>
          </p:nvSpPr>
          <p:spPr>
            <a:xfrm>
              <a:off x="2606978" y="1152202"/>
              <a:ext cx="17902" cy="17902"/>
            </a:xfrm>
            <a:custGeom>
              <a:avLst/>
              <a:gdLst/>
              <a:ahLst/>
              <a:cxnLst/>
              <a:rect l="l" t="t" r="r" b="b"/>
              <a:pathLst>
                <a:path w="392" h="392" extrusionOk="0">
                  <a:moveTo>
                    <a:pt x="341" y="0"/>
                  </a:moveTo>
                  <a:lnTo>
                    <a:pt x="0" y="341"/>
                  </a:lnTo>
                  <a:lnTo>
                    <a:pt x="60" y="392"/>
                  </a:lnTo>
                  <a:lnTo>
                    <a:pt x="392" y="51"/>
                  </a:lnTo>
                  <a:lnTo>
                    <a:pt x="34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53"/>
            <p:cNvSpPr/>
            <p:nvPr/>
          </p:nvSpPr>
          <p:spPr>
            <a:xfrm>
              <a:off x="2606978" y="1152202"/>
              <a:ext cx="18313" cy="17902"/>
            </a:xfrm>
            <a:custGeom>
              <a:avLst/>
              <a:gdLst/>
              <a:ahLst/>
              <a:cxnLst/>
              <a:rect l="l" t="t" r="r" b="b"/>
              <a:pathLst>
                <a:path w="401" h="392" extrusionOk="0">
                  <a:moveTo>
                    <a:pt x="60" y="0"/>
                  </a:moveTo>
                  <a:lnTo>
                    <a:pt x="0" y="51"/>
                  </a:lnTo>
                  <a:lnTo>
                    <a:pt x="341" y="392"/>
                  </a:lnTo>
                  <a:lnTo>
                    <a:pt x="400" y="341"/>
                  </a:lnTo>
                  <a:lnTo>
                    <a:pt x="6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53"/>
            <p:cNvSpPr/>
            <p:nvPr/>
          </p:nvSpPr>
          <p:spPr>
            <a:xfrm>
              <a:off x="2505550" y="1111010"/>
              <a:ext cx="17947" cy="17902"/>
            </a:xfrm>
            <a:custGeom>
              <a:avLst/>
              <a:gdLst/>
              <a:ahLst/>
              <a:cxnLst/>
              <a:rect l="l" t="t" r="r" b="b"/>
              <a:pathLst>
                <a:path w="393" h="392" extrusionOk="0">
                  <a:moveTo>
                    <a:pt x="341" y="1"/>
                  </a:moveTo>
                  <a:lnTo>
                    <a:pt x="1" y="341"/>
                  </a:lnTo>
                  <a:lnTo>
                    <a:pt x="52" y="392"/>
                  </a:lnTo>
                  <a:lnTo>
                    <a:pt x="392" y="52"/>
                  </a:lnTo>
                  <a:lnTo>
                    <a:pt x="34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53"/>
            <p:cNvSpPr/>
            <p:nvPr/>
          </p:nvSpPr>
          <p:spPr>
            <a:xfrm>
              <a:off x="2505550" y="1111010"/>
              <a:ext cx="17947" cy="17902"/>
            </a:xfrm>
            <a:custGeom>
              <a:avLst/>
              <a:gdLst/>
              <a:ahLst/>
              <a:cxnLst/>
              <a:rect l="l" t="t" r="r" b="b"/>
              <a:pathLst>
                <a:path w="393" h="392" extrusionOk="0">
                  <a:moveTo>
                    <a:pt x="52" y="1"/>
                  </a:moveTo>
                  <a:lnTo>
                    <a:pt x="1" y="52"/>
                  </a:lnTo>
                  <a:lnTo>
                    <a:pt x="341" y="392"/>
                  </a:lnTo>
                  <a:lnTo>
                    <a:pt x="392" y="341"/>
                  </a:lnTo>
                  <a:lnTo>
                    <a:pt x="5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53"/>
            <p:cNvSpPr/>
            <p:nvPr/>
          </p:nvSpPr>
          <p:spPr>
            <a:xfrm>
              <a:off x="2556058" y="1111010"/>
              <a:ext cx="17947" cy="17902"/>
            </a:xfrm>
            <a:custGeom>
              <a:avLst/>
              <a:gdLst/>
              <a:ahLst/>
              <a:cxnLst/>
              <a:rect l="l" t="t" r="r" b="b"/>
              <a:pathLst>
                <a:path w="393" h="392" extrusionOk="0">
                  <a:moveTo>
                    <a:pt x="341" y="1"/>
                  </a:moveTo>
                  <a:lnTo>
                    <a:pt x="1" y="341"/>
                  </a:lnTo>
                  <a:lnTo>
                    <a:pt x="52" y="392"/>
                  </a:lnTo>
                  <a:lnTo>
                    <a:pt x="392" y="52"/>
                  </a:lnTo>
                  <a:lnTo>
                    <a:pt x="34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53"/>
            <p:cNvSpPr/>
            <p:nvPr/>
          </p:nvSpPr>
          <p:spPr>
            <a:xfrm>
              <a:off x="2556058" y="1111010"/>
              <a:ext cx="17947" cy="17902"/>
            </a:xfrm>
            <a:custGeom>
              <a:avLst/>
              <a:gdLst/>
              <a:ahLst/>
              <a:cxnLst/>
              <a:rect l="l" t="t" r="r" b="b"/>
              <a:pathLst>
                <a:path w="393" h="392" extrusionOk="0">
                  <a:moveTo>
                    <a:pt x="52" y="1"/>
                  </a:moveTo>
                  <a:lnTo>
                    <a:pt x="1" y="52"/>
                  </a:lnTo>
                  <a:lnTo>
                    <a:pt x="341" y="392"/>
                  </a:lnTo>
                  <a:lnTo>
                    <a:pt x="392" y="341"/>
                  </a:lnTo>
                  <a:lnTo>
                    <a:pt x="5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7" name="Google Shape;1257;p53"/>
          <p:cNvGrpSpPr/>
          <p:nvPr/>
        </p:nvGrpSpPr>
        <p:grpSpPr>
          <a:xfrm>
            <a:off x="4573410" y="1654836"/>
            <a:ext cx="2099804" cy="2212956"/>
            <a:chOff x="2184690" y="256708"/>
            <a:chExt cx="774292" cy="815987"/>
          </a:xfrm>
        </p:grpSpPr>
        <p:sp>
          <p:nvSpPr>
            <p:cNvPr id="1258" name="Google Shape;1258;p53"/>
            <p:cNvSpPr/>
            <p:nvPr/>
          </p:nvSpPr>
          <p:spPr>
            <a:xfrm>
              <a:off x="2203323" y="351514"/>
              <a:ext cx="15573" cy="108826"/>
            </a:xfrm>
            <a:custGeom>
              <a:avLst/>
              <a:gdLst/>
              <a:ahLst/>
              <a:cxnLst/>
              <a:rect l="l" t="t" r="r" b="b"/>
              <a:pathLst>
                <a:path w="341" h="2383" extrusionOk="0">
                  <a:moveTo>
                    <a:pt x="0" y="0"/>
                  </a:moveTo>
                  <a:lnTo>
                    <a:pt x="0" y="1191"/>
                  </a:lnTo>
                  <a:lnTo>
                    <a:pt x="0" y="2382"/>
                  </a:lnTo>
                  <a:lnTo>
                    <a:pt x="341" y="2042"/>
                  </a:lnTo>
                  <a:lnTo>
                    <a:pt x="341" y="1191"/>
                  </a:lnTo>
                  <a:lnTo>
                    <a:pt x="341" y="341"/>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53"/>
            <p:cNvSpPr/>
            <p:nvPr/>
          </p:nvSpPr>
          <p:spPr>
            <a:xfrm>
              <a:off x="2736354" y="855775"/>
              <a:ext cx="77315" cy="76950"/>
            </a:xfrm>
            <a:custGeom>
              <a:avLst/>
              <a:gdLst/>
              <a:ahLst/>
              <a:cxnLst/>
              <a:rect l="l" t="t" r="r" b="b"/>
              <a:pathLst>
                <a:path w="1693" h="1685" extrusionOk="0">
                  <a:moveTo>
                    <a:pt x="0" y="1"/>
                  </a:moveTo>
                  <a:lnTo>
                    <a:pt x="0" y="477"/>
                  </a:lnTo>
                  <a:lnTo>
                    <a:pt x="604" y="1081"/>
                  </a:lnTo>
                  <a:lnTo>
                    <a:pt x="1208" y="1685"/>
                  </a:lnTo>
                  <a:lnTo>
                    <a:pt x="1693" y="1685"/>
                  </a:lnTo>
                  <a:lnTo>
                    <a:pt x="842" y="843"/>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53"/>
            <p:cNvSpPr/>
            <p:nvPr/>
          </p:nvSpPr>
          <p:spPr>
            <a:xfrm>
              <a:off x="2922038" y="1040682"/>
              <a:ext cx="36945" cy="32013"/>
            </a:xfrm>
            <a:custGeom>
              <a:avLst/>
              <a:gdLst/>
              <a:ahLst/>
              <a:cxnLst/>
              <a:rect l="l" t="t" r="r" b="b"/>
              <a:pathLst>
                <a:path w="809" h="701" extrusionOk="0">
                  <a:moveTo>
                    <a:pt x="343" y="186"/>
                  </a:moveTo>
                  <a:cubicBezTo>
                    <a:pt x="384" y="186"/>
                    <a:pt x="426" y="203"/>
                    <a:pt x="460" y="239"/>
                  </a:cubicBezTo>
                  <a:cubicBezTo>
                    <a:pt x="562" y="341"/>
                    <a:pt x="494" y="520"/>
                    <a:pt x="349" y="520"/>
                  </a:cubicBezTo>
                  <a:cubicBezTo>
                    <a:pt x="256" y="520"/>
                    <a:pt x="179" y="443"/>
                    <a:pt x="179" y="350"/>
                  </a:cubicBezTo>
                  <a:cubicBezTo>
                    <a:pt x="179" y="253"/>
                    <a:pt x="259" y="186"/>
                    <a:pt x="343" y="186"/>
                  </a:cubicBezTo>
                  <a:close/>
                  <a:moveTo>
                    <a:pt x="349" y="1"/>
                  </a:moveTo>
                  <a:cubicBezTo>
                    <a:pt x="154" y="1"/>
                    <a:pt x="0" y="162"/>
                    <a:pt x="0" y="350"/>
                  </a:cubicBezTo>
                  <a:cubicBezTo>
                    <a:pt x="0" y="562"/>
                    <a:pt x="171" y="701"/>
                    <a:pt x="347" y="701"/>
                  </a:cubicBezTo>
                  <a:cubicBezTo>
                    <a:pt x="432" y="701"/>
                    <a:pt x="518" y="668"/>
                    <a:pt x="587" y="596"/>
                  </a:cubicBezTo>
                  <a:cubicBezTo>
                    <a:pt x="809" y="384"/>
                    <a:pt x="655" y="1"/>
                    <a:pt x="3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53"/>
            <p:cNvSpPr/>
            <p:nvPr/>
          </p:nvSpPr>
          <p:spPr>
            <a:xfrm>
              <a:off x="2184690" y="256708"/>
              <a:ext cx="37310" cy="32013"/>
            </a:xfrm>
            <a:custGeom>
              <a:avLst/>
              <a:gdLst/>
              <a:ahLst/>
              <a:cxnLst/>
              <a:rect l="l" t="t" r="r" b="b"/>
              <a:pathLst>
                <a:path w="817" h="701" extrusionOk="0">
                  <a:moveTo>
                    <a:pt x="356" y="184"/>
                  </a:moveTo>
                  <a:cubicBezTo>
                    <a:pt x="396" y="184"/>
                    <a:pt x="436" y="198"/>
                    <a:pt x="468" y="230"/>
                  </a:cubicBezTo>
                  <a:cubicBezTo>
                    <a:pt x="570" y="333"/>
                    <a:pt x="502" y="511"/>
                    <a:pt x="349" y="511"/>
                  </a:cubicBezTo>
                  <a:cubicBezTo>
                    <a:pt x="264" y="511"/>
                    <a:pt x="187" y="443"/>
                    <a:pt x="187" y="350"/>
                  </a:cubicBezTo>
                  <a:cubicBezTo>
                    <a:pt x="187" y="251"/>
                    <a:pt x="271" y="184"/>
                    <a:pt x="356" y="184"/>
                  </a:cubicBezTo>
                  <a:close/>
                  <a:moveTo>
                    <a:pt x="349" y="1"/>
                  </a:moveTo>
                  <a:cubicBezTo>
                    <a:pt x="162" y="1"/>
                    <a:pt x="0" y="162"/>
                    <a:pt x="0" y="350"/>
                  </a:cubicBezTo>
                  <a:cubicBezTo>
                    <a:pt x="0" y="562"/>
                    <a:pt x="174" y="701"/>
                    <a:pt x="353" y="701"/>
                  </a:cubicBezTo>
                  <a:cubicBezTo>
                    <a:pt x="439" y="701"/>
                    <a:pt x="526" y="668"/>
                    <a:pt x="596" y="596"/>
                  </a:cubicBezTo>
                  <a:cubicBezTo>
                    <a:pt x="817" y="375"/>
                    <a:pt x="664" y="1"/>
                    <a:pt x="3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53"/>
            <p:cNvSpPr/>
            <p:nvPr/>
          </p:nvSpPr>
          <p:spPr>
            <a:xfrm>
              <a:off x="2196701" y="284292"/>
              <a:ext cx="737439" cy="767351"/>
            </a:xfrm>
            <a:custGeom>
              <a:avLst/>
              <a:gdLst/>
              <a:ahLst/>
              <a:cxnLst/>
              <a:rect l="l" t="t" r="r" b="b"/>
              <a:pathLst>
                <a:path w="16148" h="16803" extrusionOk="0">
                  <a:moveTo>
                    <a:pt x="1" y="1"/>
                  </a:moveTo>
                  <a:lnTo>
                    <a:pt x="1" y="4620"/>
                  </a:lnTo>
                  <a:lnTo>
                    <a:pt x="7019" y="11638"/>
                  </a:lnTo>
                  <a:lnTo>
                    <a:pt x="7045" y="11664"/>
                  </a:lnTo>
                  <a:lnTo>
                    <a:pt x="10881" y="11664"/>
                  </a:lnTo>
                  <a:lnTo>
                    <a:pt x="16020" y="16802"/>
                  </a:lnTo>
                  <a:lnTo>
                    <a:pt x="16147" y="16674"/>
                  </a:lnTo>
                  <a:lnTo>
                    <a:pt x="10983" y="11502"/>
                  </a:lnTo>
                  <a:lnTo>
                    <a:pt x="10949" y="11477"/>
                  </a:lnTo>
                  <a:lnTo>
                    <a:pt x="7121" y="11477"/>
                  </a:lnTo>
                  <a:lnTo>
                    <a:pt x="180" y="4544"/>
                  </a:lnTo>
                  <a:lnTo>
                    <a:pt x="18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53"/>
            <p:cNvSpPr/>
            <p:nvPr/>
          </p:nvSpPr>
          <p:spPr>
            <a:xfrm>
              <a:off x="2267805" y="562863"/>
              <a:ext cx="196644" cy="195822"/>
            </a:xfrm>
            <a:custGeom>
              <a:avLst/>
              <a:gdLst/>
              <a:ahLst/>
              <a:cxnLst/>
              <a:rect l="l" t="t" r="r" b="b"/>
              <a:pathLst>
                <a:path w="4306" h="4288" extrusionOk="0">
                  <a:moveTo>
                    <a:pt x="1" y="0"/>
                  </a:moveTo>
                  <a:lnTo>
                    <a:pt x="1" y="1923"/>
                  </a:lnTo>
                  <a:lnTo>
                    <a:pt x="2374" y="4288"/>
                  </a:lnTo>
                  <a:lnTo>
                    <a:pt x="4305" y="4288"/>
                  </a:lnTo>
                  <a:lnTo>
                    <a:pt x="4305" y="4211"/>
                  </a:lnTo>
                  <a:lnTo>
                    <a:pt x="2400" y="4211"/>
                  </a:lnTo>
                  <a:lnTo>
                    <a:pt x="77" y="1889"/>
                  </a:lnTo>
                  <a:lnTo>
                    <a:pt x="7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4" name="Google Shape;1264;p53"/>
          <p:cNvGrpSpPr/>
          <p:nvPr/>
        </p:nvGrpSpPr>
        <p:grpSpPr>
          <a:xfrm>
            <a:off x="2363418" y="1654854"/>
            <a:ext cx="2099804" cy="2212875"/>
            <a:chOff x="2011428" y="602777"/>
            <a:chExt cx="774292" cy="815987"/>
          </a:xfrm>
        </p:grpSpPr>
        <p:sp>
          <p:nvSpPr>
            <p:cNvPr id="1265" name="Google Shape;1265;p53"/>
            <p:cNvSpPr/>
            <p:nvPr/>
          </p:nvSpPr>
          <p:spPr>
            <a:xfrm>
              <a:off x="2751470" y="1215132"/>
              <a:ext cx="15618" cy="109191"/>
            </a:xfrm>
            <a:custGeom>
              <a:avLst/>
              <a:gdLst/>
              <a:ahLst/>
              <a:cxnLst/>
              <a:rect l="l" t="t" r="r" b="b"/>
              <a:pathLst>
                <a:path w="342" h="2391" extrusionOk="0">
                  <a:moveTo>
                    <a:pt x="341" y="0"/>
                  </a:moveTo>
                  <a:lnTo>
                    <a:pt x="1" y="341"/>
                  </a:lnTo>
                  <a:lnTo>
                    <a:pt x="1" y="1191"/>
                  </a:lnTo>
                  <a:lnTo>
                    <a:pt x="1" y="2042"/>
                  </a:lnTo>
                  <a:lnTo>
                    <a:pt x="341" y="2391"/>
                  </a:lnTo>
                  <a:lnTo>
                    <a:pt x="341" y="1191"/>
                  </a:lnTo>
                  <a:lnTo>
                    <a:pt x="34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53"/>
            <p:cNvSpPr/>
            <p:nvPr/>
          </p:nvSpPr>
          <p:spPr>
            <a:xfrm>
              <a:off x="2157107" y="742702"/>
              <a:ext cx="76950" cy="76995"/>
            </a:xfrm>
            <a:custGeom>
              <a:avLst/>
              <a:gdLst/>
              <a:ahLst/>
              <a:cxnLst/>
              <a:rect l="l" t="t" r="r" b="b"/>
              <a:pathLst>
                <a:path w="1685" h="1686" extrusionOk="0">
                  <a:moveTo>
                    <a:pt x="0" y="1"/>
                  </a:moveTo>
                  <a:lnTo>
                    <a:pt x="842" y="843"/>
                  </a:lnTo>
                  <a:lnTo>
                    <a:pt x="1685" y="1685"/>
                  </a:lnTo>
                  <a:lnTo>
                    <a:pt x="1685" y="1209"/>
                  </a:lnTo>
                  <a:lnTo>
                    <a:pt x="1081" y="605"/>
                  </a:lnTo>
                  <a:lnTo>
                    <a:pt x="47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53"/>
            <p:cNvSpPr/>
            <p:nvPr/>
          </p:nvSpPr>
          <p:spPr>
            <a:xfrm>
              <a:off x="2011428" y="602777"/>
              <a:ext cx="37310" cy="32013"/>
            </a:xfrm>
            <a:custGeom>
              <a:avLst/>
              <a:gdLst/>
              <a:ahLst/>
              <a:cxnLst/>
              <a:rect l="l" t="t" r="r" b="b"/>
              <a:pathLst>
                <a:path w="817" h="701" extrusionOk="0">
                  <a:moveTo>
                    <a:pt x="468" y="181"/>
                  </a:moveTo>
                  <a:cubicBezTo>
                    <a:pt x="561" y="181"/>
                    <a:pt x="630" y="258"/>
                    <a:pt x="630" y="351"/>
                  </a:cubicBezTo>
                  <a:cubicBezTo>
                    <a:pt x="630" y="448"/>
                    <a:pt x="549" y="514"/>
                    <a:pt x="466" y="514"/>
                  </a:cubicBezTo>
                  <a:cubicBezTo>
                    <a:pt x="425" y="514"/>
                    <a:pt x="383" y="498"/>
                    <a:pt x="349" y="462"/>
                  </a:cubicBezTo>
                  <a:cubicBezTo>
                    <a:pt x="247" y="360"/>
                    <a:pt x="323" y="181"/>
                    <a:pt x="468" y="181"/>
                  </a:cubicBezTo>
                  <a:close/>
                  <a:moveTo>
                    <a:pt x="468" y="0"/>
                  </a:moveTo>
                  <a:cubicBezTo>
                    <a:pt x="381" y="0"/>
                    <a:pt x="293" y="33"/>
                    <a:pt x="221" y="105"/>
                  </a:cubicBezTo>
                  <a:cubicBezTo>
                    <a:pt x="0" y="317"/>
                    <a:pt x="153" y="700"/>
                    <a:pt x="468" y="700"/>
                  </a:cubicBezTo>
                  <a:cubicBezTo>
                    <a:pt x="664" y="700"/>
                    <a:pt x="817" y="538"/>
                    <a:pt x="817" y="351"/>
                  </a:cubicBezTo>
                  <a:cubicBezTo>
                    <a:pt x="817" y="139"/>
                    <a:pt x="646" y="0"/>
                    <a:pt x="4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53"/>
            <p:cNvSpPr/>
            <p:nvPr/>
          </p:nvSpPr>
          <p:spPr>
            <a:xfrm>
              <a:off x="2748364" y="1386751"/>
              <a:ext cx="37356" cy="32013"/>
            </a:xfrm>
            <a:custGeom>
              <a:avLst/>
              <a:gdLst/>
              <a:ahLst/>
              <a:cxnLst/>
              <a:rect l="l" t="t" r="r" b="b"/>
              <a:pathLst>
                <a:path w="818" h="701" extrusionOk="0">
                  <a:moveTo>
                    <a:pt x="469" y="190"/>
                  </a:moveTo>
                  <a:cubicBezTo>
                    <a:pt x="562" y="190"/>
                    <a:pt x="630" y="258"/>
                    <a:pt x="630" y="351"/>
                  </a:cubicBezTo>
                  <a:cubicBezTo>
                    <a:pt x="630" y="450"/>
                    <a:pt x="547" y="517"/>
                    <a:pt x="462" y="517"/>
                  </a:cubicBezTo>
                  <a:cubicBezTo>
                    <a:pt x="422" y="517"/>
                    <a:pt x="382" y="503"/>
                    <a:pt x="350" y="470"/>
                  </a:cubicBezTo>
                  <a:cubicBezTo>
                    <a:pt x="247" y="360"/>
                    <a:pt x="324" y="190"/>
                    <a:pt x="469" y="190"/>
                  </a:cubicBezTo>
                  <a:close/>
                  <a:moveTo>
                    <a:pt x="468" y="0"/>
                  </a:moveTo>
                  <a:cubicBezTo>
                    <a:pt x="382" y="0"/>
                    <a:pt x="294" y="33"/>
                    <a:pt x="222" y="105"/>
                  </a:cubicBezTo>
                  <a:cubicBezTo>
                    <a:pt x="1" y="326"/>
                    <a:pt x="154" y="700"/>
                    <a:pt x="469" y="700"/>
                  </a:cubicBezTo>
                  <a:cubicBezTo>
                    <a:pt x="664" y="700"/>
                    <a:pt x="817" y="547"/>
                    <a:pt x="817" y="351"/>
                  </a:cubicBezTo>
                  <a:cubicBezTo>
                    <a:pt x="817" y="139"/>
                    <a:pt x="647" y="0"/>
                    <a:pt x="4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53"/>
            <p:cNvSpPr/>
            <p:nvPr/>
          </p:nvSpPr>
          <p:spPr>
            <a:xfrm>
              <a:off x="2036271" y="623829"/>
              <a:ext cx="737804" cy="767351"/>
            </a:xfrm>
            <a:custGeom>
              <a:avLst/>
              <a:gdLst/>
              <a:ahLst/>
              <a:cxnLst/>
              <a:rect l="l" t="t" r="r" b="b"/>
              <a:pathLst>
                <a:path w="16156" h="16803" extrusionOk="0">
                  <a:moveTo>
                    <a:pt x="137" y="1"/>
                  </a:moveTo>
                  <a:lnTo>
                    <a:pt x="0" y="128"/>
                  </a:lnTo>
                  <a:lnTo>
                    <a:pt x="5173" y="5301"/>
                  </a:lnTo>
                  <a:lnTo>
                    <a:pt x="5198" y="5326"/>
                  </a:lnTo>
                  <a:lnTo>
                    <a:pt x="9035" y="5326"/>
                  </a:lnTo>
                  <a:lnTo>
                    <a:pt x="15968" y="12259"/>
                  </a:lnTo>
                  <a:lnTo>
                    <a:pt x="15968" y="16802"/>
                  </a:lnTo>
                  <a:lnTo>
                    <a:pt x="16155" y="16802"/>
                  </a:lnTo>
                  <a:lnTo>
                    <a:pt x="16155" y="12183"/>
                  </a:lnTo>
                  <a:lnTo>
                    <a:pt x="9137" y="5165"/>
                  </a:lnTo>
                  <a:lnTo>
                    <a:pt x="9111" y="5139"/>
                  </a:lnTo>
                  <a:lnTo>
                    <a:pt x="5275" y="5139"/>
                  </a:lnTo>
                  <a:lnTo>
                    <a:pt x="1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53"/>
            <p:cNvSpPr/>
            <p:nvPr/>
          </p:nvSpPr>
          <p:spPr>
            <a:xfrm>
              <a:off x="2506326" y="916786"/>
              <a:ext cx="196233" cy="195822"/>
            </a:xfrm>
            <a:custGeom>
              <a:avLst/>
              <a:gdLst/>
              <a:ahLst/>
              <a:cxnLst/>
              <a:rect l="l" t="t" r="r" b="b"/>
              <a:pathLst>
                <a:path w="4297" h="4288" extrusionOk="0">
                  <a:moveTo>
                    <a:pt x="1" y="0"/>
                  </a:moveTo>
                  <a:lnTo>
                    <a:pt x="1" y="77"/>
                  </a:lnTo>
                  <a:lnTo>
                    <a:pt x="1898" y="77"/>
                  </a:lnTo>
                  <a:lnTo>
                    <a:pt x="4220" y="2399"/>
                  </a:lnTo>
                  <a:lnTo>
                    <a:pt x="4220" y="4288"/>
                  </a:lnTo>
                  <a:lnTo>
                    <a:pt x="4297" y="4288"/>
                  </a:lnTo>
                  <a:lnTo>
                    <a:pt x="4297" y="2374"/>
                  </a:lnTo>
                  <a:lnTo>
                    <a:pt x="193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1" name="Google Shape;1271;p53"/>
          <p:cNvGrpSpPr/>
          <p:nvPr/>
        </p:nvGrpSpPr>
        <p:grpSpPr>
          <a:xfrm>
            <a:off x="820720" y="1654868"/>
            <a:ext cx="1594863" cy="2212914"/>
            <a:chOff x="2132995" y="960308"/>
            <a:chExt cx="496177" cy="688438"/>
          </a:xfrm>
        </p:grpSpPr>
        <p:sp>
          <p:nvSpPr>
            <p:cNvPr id="1272" name="Google Shape;1272;p53"/>
            <p:cNvSpPr/>
            <p:nvPr/>
          </p:nvSpPr>
          <p:spPr>
            <a:xfrm>
              <a:off x="2143863" y="977753"/>
              <a:ext cx="473252" cy="659302"/>
            </a:xfrm>
            <a:custGeom>
              <a:avLst/>
              <a:gdLst/>
              <a:ahLst/>
              <a:cxnLst/>
              <a:rect l="l" t="t" r="r" b="b"/>
              <a:pathLst>
                <a:path w="10363" h="14437" extrusionOk="0">
                  <a:moveTo>
                    <a:pt x="1" y="1"/>
                  </a:moveTo>
                  <a:lnTo>
                    <a:pt x="1" y="2663"/>
                  </a:lnTo>
                  <a:lnTo>
                    <a:pt x="4926" y="2663"/>
                  </a:lnTo>
                  <a:lnTo>
                    <a:pt x="7972" y="5709"/>
                  </a:lnTo>
                  <a:lnTo>
                    <a:pt x="7972" y="12123"/>
                  </a:lnTo>
                  <a:lnTo>
                    <a:pt x="10286" y="14437"/>
                  </a:lnTo>
                  <a:lnTo>
                    <a:pt x="10362" y="14352"/>
                  </a:lnTo>
                  <a:lnTo>
                    <a:pt x="8083" y="12081"/>
                  </a:lnTo>
                  <a:lnTo>
                    <a:pt x="8083" y="5658"/>
                  </a:lnTo>
                  <a:lnTo>
                    <a:pt x="4995" y="2561"/>
                  </a:lnTo>
                  <a:lnTo>
                    <a:pt x="4978" y="2544"/>
                  </a:lnTo>
                  <a:lnTo>
                    <a:pt x="120" y="2544"/>
                  </a:lnTo>
                  <a:lnTo>
                    <a:pt x="12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53"/>
            <p:cNvSpPr/>
            <p:nvPr/>
          </p:nvSpPr>
          <p:spPr>
            <a:xfrm>
              <a:off x="2401063" y="1126948"/>
              <a:ext cx="81608" cy="81608"/>
            </a:xfrm>
            <a:custGeom>
              <a:avLst/>
              <a:gdLst/>
              <a:ahLst/>
              <a:cxnLst/>
              <a:rect l="l" t="t" r="r" b="b"/>
              <a:pathLst>
                <a:path w="1787" h="1787" extrusionOk="0">
                  <a:moveTo>
                    <a:pt x="1" y="0"/>
                  </a:moveTo>
                  <a:lnTo>
                    <a:pt x="1" y="511"/>
                  </a:lnTo>
                  <a:lnTo>
                    <a:pt x="639" y="1149"/>
                  </a:lnTo>
                  <a:lnTo>
                    <a:pt x="1277" y="1787"/>
                  </a:lnTo>
                  <a:lnTo>
                    <a:pt x="1787" y="1787"/>
                  </a:lnTo>
                  <a:lnTo>
                    <a:pt x="894" y="894"/>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53"/>
            <p:cNvSpPr/>
            <p:nvPr/>
          </p:nvSpPr>
          <p:spPr>
            <a:xfrm>
              <a:off x="2132995" y="960308"/>
              <a:ext cx="23610" cy="20231"/>
            </a:xfrm>
            <a:custGeom>
              <a:avLst/>
              <a:gdLst/>
              <a:ahLst/>
              <a:cxnLst/>
              <a:rect l="l" t="t" r="r" b="b"/>
              <a:pathLst>
                <a:path w="517" h="443" extrusionOk="0">
                  <a:moveTo>
                    <a:pt x="298" y="119"/>
                  </a:moveTo>
                  <a:cubicBezTo>
                    <a:pt x="409" y="145"/>
                    <a:pt x="409" y="298"/>
                    <a:pt x="298" y="332"/>
                  </a:cubicBezTo>
                  <a:cubicBezTo>
                    <a:pt x="196" y="298"/>
                    <a:pt x="196" y="145"/>
                    <a:pt x="298" y="119"/>
                  </a:cubicBezTo>
                  <a:close/>
                  <a:moveTo>
                    <a:pt x="295" y="0"/>
                  </a:moveTo>
                  <a:cubicBezTo>
                    <a:pt x="240" y="0"/>
                    <a:pt x="184" y="21"/>
                    <a:pt x="137" y="68"/>
                  </a:cubicBezTo>
                  <a:cubicBezTo>
                    <a:pt x="1" y="204"/>
                    <a:pt x="103" y="442"/>
                    <a:pt x="298" y="442"/>
                  </a:cubicBezTo>
                  <a:cubicBezTo>
                    <a:pt x="418" y="434"/>
                    <a:pt x="511" y="340"/>
                    <a:pt x="511" y="230"/>
                  </a:cubicBezTo>
                  <a:cubicBezTo>
                    <a:pt x="517" y="92"/>
                    <a:pt x="410" y="0"/>
                    <a:pt x="2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53"/>
            <p:cNvSpPr/>
            <p:nvPr/>
          </p:nvSpPr>
          <p:spPr>
            <a:xfrm>
              <a:off x="2605425" y="1628651"/>
              <a:ext cx="23747" cy="20094"/>
            </a:xfrm>
            <a:custGeom>
              <a:avLst/>
              <a:gdLst/>
              <a:ahLst/>
              <a:cxnLst/>
              <a:rect l="l" t="t" r="r" b="b"/>
              <a:pathLst>
                <a:path w="520" h="440" extrusionOk="0">
                  <a:moveTo>
                    <a:pt x="298" y="116"/>
                  </a:moveTo>
                  <a:cubicBezTo>
                    <a:pt x="358" y="116"/>
                    <a:pt x="409" y="167"/>
                    <a:pt x="400" y="227"/>
                  </a:cubicBezTo>
                  <a:cubicBezTo>
                    <a:pt x="400" y="290"/>
                    <a:pt x="348" y="331"/>
                    <a:pt x="294" y="331"/>
                  </a:cubicBezTo>
                  <a:cubicBezTo>
                    <a:pt x="269" y="331"/>
                    <a:pt x="243" y="322"/>
                    <a:pt x="221" y="303"/>
                  </a:cubicBezTo>
                  <a:cubicBezTo>
                    <a:pt x="153" y="235"/>
                    <a:pt x="204" y="116"/>
                    <a:pt x="298" y="116"/>
                  </a:cubicBezTo>
                  <a:close/>
                  <a:moveTo>
                    <a:pt x="299" y="1"/>
                  </a:moveTo>
                  <a:cubicBezTo>
                    <a:pt x="244" y="1"/>
                    <a:pt x="189" y="21"/>
                    <a:pt x="145" y="65"/>
                  </a:cubicBezTo>
                  <a:cubicBezTo>
                    <a:pt x="0" y="201"/>
                    <a:pt x="102" y="439"/>
                    <a:pt x="298" y="439"/>
                  </a:cubicBezTo>
                  <a:cubicBezTo>
                    <a:pt x="417" y="439"/>
                    <a:pt x="519" y="337"/>
                    <a:pt x="519" y="218"/>
                  </a:cubicBezTo>
                  <a:cubicBezTo>
                    <a:pt x="519" y="86"/>
                    <a:pt x="411" y="1"/>
                    <a:pt x="2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53"/>
            <p:cNvSpPr/>
            <p:nvPr/>
          </p:nvSpPr>
          <p:spPr>
            <a:xfrm>
              <a:off x="2145827" y="1025155"/>
              <a:ext cx="122024" cy="71515"/>
            </a:xfrm>
            <a:custGeom>
              <a:avLst/>
              <a:gdLst/>
              <a:ahLst/>
              <a:cxnLst/>
              <a:rect l="l" t="t" r="r" b="b"/>
              <a:pathLst>
                <a:path w="2672" h="1566" extrusionOk="0">
                  <a:moveTo>
                    <a:pt x="34" y="1"/>
                  </a:moveTo>
                  <a:lnTo>
                    <a:pt x="0" y="26"/>
                  </a:lnTo>
                  <a:lnTo>
                    <a:pt x="800" y="826"/>
                  </a:lnTo>
                  <a:lnTo>
                    <a:pt x="1898" y="826"/>
                  </a:lnTo>
                  <a:lnTo>
                    <a:pt x="2638" y="1566"/>
                  </a:lnTo>
                  <a:lnTo>
                    <a:pt x="2672" y="1532"/>
                  </a:lnTo>
                  <a:lnTo>
                    <a:pt x="1923" y="783"/>
                  </a:lnTo>
                  <a:lnTo>
                    <a:pt x="817" y="783"/>
                  </a:lnTo>
                  <a:lnTo>
                    <a:pt x="3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7" name="Google Shape;1277;p53"/>
          <p:cNvGrpSpPr/>
          <p:nvPr/>
        </p:nvGrpSpPr>
        <p:grpSpPr>
          <a:xfrm>
            <a:off x="821771" y="3387923"/>
            <a:ext cx="588624" cy="102927"/>
            <a:chOff x="2974099" y="851893"/>
            <a:chExt cx="129011" cy="22560"/>
          </a:xfrm>
        </p:grpSpPr>
        <p:sp>
          <p:nvSpPr>
            <p:cNvPr id="1278" name="Google Shape;1278;p53"/>
            <p:cNvSpPr/>
            <p:nvPr/>
          </p:nvSpPr>
          <p:spPr>
            <a:xfrm>
              <a:off x="3071233" y="851893"/>
              <a:ext cx="31876" cy="22560"/>
            </a:xfrm>
            <a:custGeom>
              <a:avLst/>
              <a:gdLst/>
              <a:ahLst/>
              <a:cxnLst/>
              <a:rect l="l" t="t" r="r" b="b"/>
              <a:pathLst>
                <a:path w="698" h="494" extrusionOk="0">
                  <a:moveTo>
                    <a:pt x="408" y="0"/>
                  </a:moveTo>
                  <a:lnTo>
                    <a:pt x="0" y="494"/>
                  </a:lnTo>
                  <a:lnTo>
                    <a:pt x="289" y="494"/>
                  </a:lnTo>
                  <a:lnTo>
                    <a:pt x="69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53"/>
            <p:cNvSpPr/>
            <p:nvPr/>
          </p:nvSpPr>
          <p:spPr>
            <a:xfrm>
              <a:off x="3046756" y="851893"/>
              <a:ext cx="31876" cy="22560"/>
            </a:xfrm>
            <a:custGeom>
              <a:avLst/>
              <a:gdLst/>
              <a:ahLst/>
              <a:cxnLst/>
              <a:rect l="l" t="t" r="r" b="b"/>
              <a:pathLst>
                <a:path w="698" h="494" extrusionOk="0">
                  <a:moveTo>
                    <a:pt x="409" y="0"/>
                  </a:moveTo>
                  <a:lnTo>
                    <a:pt x="0" y="494"/>
                  </a:lnTo>
                  <a:lnTo>
                    <a:pt x="289" y="494"/>
                  </a:lnTo>
                  <a:lnTo>
                    <a:pt x="69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53"/>
            <p:cNvSpPr/>
            <p:nvPr/>
          </p:nvSpPr>
          <p:spPr>
            <a:xfrm>
              <a:off x="3022643" y="851893"/>
              <a:ext cx="31922" cy="22560"/>
            </a:xfrm>
            <a:custGeom>
              <a:avLst/>
              <a:gdLst/>
              <a:ahLst/>
              <a:cxnLst/>
              <a:rect l="l" t="t" r="r" b="b"/>
              <a:pathLst>
                <a:path w="699" h="494" extrusionOk="0">
                  <a:moveTo>
                    <a:pt x="409" y="0"/>
                  </a:moveTo>
                  <a:lnTo>
                    <a:pt x="1" y="494"/>
                  </a:lnTo>
                  <a:lnTo>
                    <a:pt x="290" y="494"/>
                  </a:lnTo>
                  <a:lnTo>
                    <a:pt x="69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53"/>
            <p:cNvSpPr/>
            <p:nvPr/>
          </p:nvSpPr>
          <p:spPr>
            <a:xfrm>
              <a:off x="2998576" y="851893"/>
              <a:ext cx="31511" cy="22560"/>
            </a:xfrm>
            <a:custGeom>
              <a:avLst/>
              <a:gdLst/>
              <a:ahLst/>
              <a:cxnLst/>
              <a:rect l="l" t="t" r="r" b="b"/>
              <a:pathLst>
                <a:path w="690" h="494" extrusionOk="0">
                  <a:moveTo>
                    <a:pt x="400" y="0"/>
                  </a:moveTo>
                  <a:lnTo>
                    <a:pt x="0" y="494"/>
                  </a:lnTo>
                  <a:lnTo>
                    <a:pt x="290" y="494"/>
                  </a:lnTo>
                  <a:lnTo>
                    <a:pt x="68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53"/>
            <p:cNvSpPr/>
            <p:nvPr/>
          </p:nvSpPr>
          <p:spPr>
            <a:xfrm>
              <a:off x="2974099" y="851893"/>
              <a:ext cx="31876" cy="22560"/>
            </a:xfrm>
            <a:custGeom>
              <a:avLst/>
              <a:gdLst/>
              <a:ahLst/>
              <a:cxnLst/>
              <a:rect l="l" t="t" r="r" b="b"/>
              <a:pathLst>
                <a:path w="698" h="494" extrusionOk="0">
                  <a:moveTo>
                    <a:pt x="409" y="0"/>
                  </a:moveTo>
                  <a:lnTo>
                    <a:pt x="0" y="494"/>
                  </a:lnTo>
                  <a:lnTo>
                    <a:pt x="290" y="494"/>
                  </a:lnTo>
                  <a:lnTo>
                    <a:pt x="69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3" name="Google Shape;1283;p53"/>
          <p:cNvGrpSpPr/>
          <p:nvPr/>
        </p:nvGrpSpPr>
        <p:grpSpPr>
          <a:xfrm>
            <a:off x="821840" y="3102420"/>
            <a:ext cx="588640" cy="46458"/>
            <a:chOff x="2850157" y="755169"/>
            <a:chExt cx="123211" cy="9727"/>
          </a:xfrm>
        </p:grpSpPr>
        <p:sp>
          <p:nvSpPr>
            <p:cNvPr id="1284" name="Google Shape;1284;p53"/>
            <p:cNvSpPr/>
            <p:nvPr/>
          </p:nvSpPr>
          <p:spPr>
            <a:xfrm>
              <a:off x="2911945" y="755169"/>
              <a:ext cx="61423" cy="9727"/>
            </a:xfrm>
            <a:custGeom>
              <a:avLst/>
              <a:gdLst/>
              <a:ahLst/>
              <a:cxnLst/>
              <a:rect l="l" t="t" r="r" b="b"/>
              <a:pathLst>
                <a:path w="1345" h="213" extrusionOk="0">
                  <a:moveTo>
                    <a:pt x="0" y="0"/>
                  </a:moveTo>
                  <a:lnTo>
                    <a:pt x="0" y="213"/>
                  </a:lnTo>
                  <a:lnTo>
                    <a:pt x="1344" y="213"/>
                  </a:lnTo>
                  <a:lnTo>
                    <a:pt x="134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53"/>
            <p:cNvSpPr/>
            <p:nvPr/>
          </p:nvSpPr>
          <p:spPr>
            <a:xfrm>
              <a:off x="2869200" y="755169"/>
              <a:ext cx="30734" cy="9727"/>
            </a:xfrm>
            <a:custGeom>
              <a:avLst/>
              <a:gdLst/>
              <a:ahLst/>
              <a:cxnLst/>
              <a:rect l="l" t="t" r="r" b="b"/>
              <a:pathLst>
                <a:path w="673" h="213" extrusionOk="0">
                  <a:moveTo>
                    <a:pt x="0" y="0"/>
                  </a:moveTo>
                  <a:lnTo>
                    <a:pt x="0" y="213"/>
                  </a:lnTo>
                  <a:lnTo>
                    <a:pt x="673" y="213"/>
                  </a:lnTo>
                  <a:lnTo>
                    <a:pt x="67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53"/>
            <p:cNvSpPr/>
            <p:nvPr/>
          </p:nvSpPr>
          <p:spPr>
            <a:xfrm>
              <a:off x="2850157" y="755169"/>
              <a:ext cx="10138" cy="9727"/>
            </a:xfrm>
            <a:custGeom>
              <a:avLst/>
              <a:gdLst/>
              <a:ahLst/>
              <a:cxnLst/>
              <a:rect l="l" t="t" r="r" b="b"/>
              <a:pathLst>
                <a:path w="222" h="213" extrusionOk="0">
                  <a:moveTo>
                    <a:pt x="1" y="0"/>
                  </a:moveTo>
                  <a:lnTo>
                    <a:pt x="1" y="213"/>
                  </a:lnTo>
                  <a:lnTo>
                    <a:pt x="222" y="213"/>
                  </a:lnTo>
                  <a:lnTo>
                    <a:pt x="2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7" name="Google Shape;1287;p53"/>
          <p:cNvGrpSpPr/>
          <p:nvPr/>
        </p:nvGrpSpPr>
        <p:grpSpPr>
          <a:xfrm>
            <a:off x="821874" y="3729867"/>
            <a:ext cx="588629" cy="137871"/>
            <a:chOff x="1314792" y="3620808"/>
            <a:chExt cx="638772" cy="149616"/>
          </a:xfrm>
        </p:grpSpPr>
        <p:grpSp>
          <p:nvGrpSpPr>
            <p:cNvPr id="1288" name="Google Shape;1288;p53"/>
            <p:cNvGrpSpPr/>
            <p:nvPr/>
          </p:nvGrpSpPr>
          <p:grpSpPr>
            <a:xfrm>
              <a:off x="1314792" y="3620808"/>
              <a:ext cx="149622" cy="149616"/>
              <a:chOff x="3126765" y="851893"/>
              <a:chExt cx="32698" cy="32698"/>
            </a:xfrm>
          </p:grpSpPr>
          <p:sp>
            <p:nvSpPr>
              <p:cNvPr id="1289" name="Google Shape;1289;p53"/>
              <p:cNvSpPr/>
              <p:nvPr/>
            </p:nvSpPr>
            <p:spPr>
              <a:xfrm>
                <a:off x="3140374" y="851893"/>
                <a:ext cx="5480" cy="32698"/>
              </a:xfrm>
              <a:custGeom>
                <a:avLst/>
                <a:gdLst/>
                <a:ahLst/>
                <a:cxnLst/>
                <a:rect l="l" t="t" r="r" b="b"/>
                <a:pathLst>
                  <a:path w="120" h="716" extrusionOk="0">
                    <a:moveTo>
                      <a:pt x="0" y="0"/>
                    </a:moveTo>
                    <a:lnTo>
                      <a:pt x="0" y="715"/>
                    </a:lnTo>
                    <a:lnTo>
                      <a:pt x="119" y="715"/>
                    </a:lnTo>
                    <a:lnTo>
                      <a:pt x="1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53"/>
              <p:cNvSpPr/>
              <p:nvPr/>
            </p:nvSpPr>
            <p:spPr>
              <a:xfrm>
                <a:off x="3126765" y="865502"/>
                <a:ext cx="32698" cy="5480"/>
              </a:xfrm>
              <a:custGeom>
                <a:avLst/>
                <a:gdLst/>
                <a:ahLst/>
                <a:cxnLst/>
                <a:rect l="l" t="t" r="r" b="b"/>
                <a:pathLst>
                  <a:path w="716" h="120" extrusionOk="0">
                    <a:moveTo>
                      <a:pt x="1" y="0"/>
                    </a:moveTo>
                    <a:lnTo>
                      <a:pt x="1" y="119"/>
                    </a:lnTo>
                    <a:lnTo>
                      <a:pt x="715" y="119"/>
                    </a:lnTo>
                    <a:lnTo>
                      <a:pt x="7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1" name="Google Shape;1291;p53"/>
            <p:cNvGrpSpPr/>
            <p:nvPr/>
          </p:nvGrpSpPr>
          <p:grpSpPr>
            <a:xfrm>
              <a:off x="1559367" y="3620808"/>
              <a:ext cx="149622" cy="149616"/>
              <a:chOff x="3126765" y="851893"/>
              <a:chExt cx="32698" cy="32698"/>
            </a:xfrm>
          </p:grpSpPr>
          <p:sp>
            <p:nvSpPr>
              <p:cNvPr id="1292" name="Google Shape;1292;p53"/>
              <p:cNvSpPr/>
              <p:nvPr/>
            </p:nvSpPr>
            <p:spPr>
              <a:xfrm>
                <a:off x="3140374" y="851893"/>
                <a:ext cx="5480" cy="32698"/>
              </a:xfrm>
              <a:custGeom>
                <a:avLst/>
                <a:gdLst/>
                <a:ahLst/>
                <a:cxnLst/>
                <a:rect l="l" t="t" r="r" b="b"/>
                <a:pathLst>
                  <a:path w="120" h="716" extrusionOk="0">
                    <a:moveTo>
                      <a:pt x="0" y="0"/>
                    </a:moveTo>
                    <a:lnTo>
                      <a:pt x="0" y="715"/>
                    </a:lnTo>
                    <a:lnTo>
                      <a:pt x="119" y="715"/>
                    </a:lnTo>
                    <a:lnTo>
                      <a:pt x="1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53"/>
              <p:cNvSpPr/>
              <p:nvPr/>
            </p:nvSpPr>
            <p:spPr>
              <a:xfrm>
                <a:off x="3126765" y="865502"/>
                <a:ext cx="32698" cy="5480"/>
              </a:xfrm>
              <a:custGeom>
                <a:avLst/>
                <a:gdLst/>
                <a:ahLst/>
                <a:cxnLst/>
                <a:rect l="l" t="t" r="r" b="b"/>
                <a:pathLst>
                  <a:path w="716" h="120" extrusionOk="0">
                    <a:moveTo>
                      <a:pt x="1" y="0"/>
                    </a:moveTo>
                    <a:lnTo>
                      <a:pt x="1" y="119"/>
                    </a:lnTo>
                    <a:lnTo>
                      <a:pt x="715" y="119"/>
                    </a:lnTo>
                    <a:lnTo>
                      <a:pt x="7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4" name="Google Shape;1294;p53"/>
            <p:cNvGrpSpPr/>
            <p:nvPr/>
          </p:nvGrpSpPr>
          <p:grpSpPr>
            <a:xfrm>
              <a:off x="1803942" y="3620808"/>
              <a:ext cx="149622" cy="149616"/>
              <a:chOff x="3126765" y="851893"/>
              <a:chExt cx="32698" cy="32698"/>
            </a:xfrm>
          </p:grpSpPr>
          <p:sp>
            <p:nvSpPr>
              <p:cNvPr id="1295" name="Google Shape;1295;p53"/>
              <p:cNvSpPr/>
              <p:nvPr/>
            </p:nvSpPr>
            <p:spPr>
              <a:xfrm>
                <a:off x="3140374" y="851893"/>
                <a:ext cx="5480" cy="32698"/>
              </a:xfrm>
              <a:custGeom>
                <a:avLst/>
                <a:gdLst/>
                <a:ahLst/>
                <a:cxnLst/>
                <a:rect l="l" t="t" r="r" b="b"/>
                <a:pathLst>
                  <a:path w="120" h="716" extrusionOk="0">
                    <a:moveTo>
                      <a:pt x="0" y="0"/>
                    </a:moveTo>
                    <a:lnTo>
                      <a:pt x="0" y="715"/>
                    </a:lnTo>
                    <a:lnTo>
                      <a:pt x="119" y="715"/>
                    </a:lnTo>
                    <a:lnTo>
                      <a:pt x="1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53"/>
              <p:cNvSpPr/>
              <p:nvPr/>
            </p:nvSpPr>
            <p:spPr>
              <a:xfrm>
                <a:off x="3126765" y="865502"/>
                <a:ext cx="32698" cy="5480"/>
              </a:xfrm>
              <a:custGeom>
                <a:avLst/>
                <a:gdLst/>
                <a:ahLst/>
                <a:cxnLst/>
                <a:rect l="l" t="t" r="r" b="b"/>
                <a:pathLst>
                  <a:path w="716" h="120" extrusionOk="0">
                    <a:moveTo>
                      <a:pt x="1" y="0"/>
                    </a:moveTo>
                    <a:lnTo>
                      <a:pt x="1" y="119"/>
                    </a:lnTo>
                    <a:lnTo>
                      <a:pt x="715" y="119"/>
                    </a:lnTo>
                    <a:lnTo>
                      <a:pt x="7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97" name="Google Shape;1297;p53"/>
          <p:cNvGrpSpPr/>
          <p:nvPr/>
        </p:nvGrpSpPr>
        <p:grpSpPr>
          <a:xfrm>
            <a:off x="6796132" y="1657028"/>
            <a:ext cx="1524590" cy="2213018"/>
            <a:chOff x="8227025" y="1937275"/>
            <a:chExt cx="592350" cy="859825"/>
          </a:xfrm>
        </p:grpSpPr>
        <p:sp>
          <p:nvSpPr>
            <p:cNvPr id="1298" name="Google Shape;1298;p53"/>
            <p:cNvSpPr/>
            <p:nvPr/>
          </p:nvSpPr>
          <p:spPr>
            <a:xfrm>
              <a:off x="8701575" y="2257600"/>
              <a:ext cx="114100" cy="114100"/>
            </a:xfrm>
            <a:custGeom>
              <a:avLst/>
              <a:gdLst/>
              <a:ahLst/>
              <a:cxnLst/>
              <a:rect l="l" t="t" r="r" b="b"/>
              <a:pathLst>
                <a:path w="4564" h="4564" extrusionOk="0">
                  <a:moveTo>
                    <a:pt x="0" y="1"/>
                  </a:moveTo>
                  <a:lnTo>
                    <a:pt x="0" y="1302"/>
                  </a:lnTo>
                  <a:lnTo>
                    <a:pt x="1629" y="2931"/>
                  </a:lnTo>
                  <a:lnTo>
                    <a:pt x="3263" y="4564"/>
                  </a:lnTo>
                  <a:lnTo>
                    <a:pt x="4563" y="4564"/>
                  </a:lnTo>
                  <a:lnTo>
                    <a:pt x="2282" y="2282"/>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53"/>
            <p:cNvSpPr/>
            <p:nvPr/>
          </p:nvSpPr>
          <p:spPr>
            <a:xfrm>
              <a:off x="8776325" y="2769075"/>
              <a:ext cx="32750" cy="28025"/>
            </a:xfrm>
            <a:custGeom>
              <a:avLst/>
              <a:gdLst/>
              <a:ahLst/>
              <a:cxnLst/>
              <a:rect l="l" t="t" r="r" b="b"/>
              <a:pathLst>
                <a:path w="1310" h="1121" extrusionOk="0">
                  <a:moveTo>
                    <a:pt x="563" y="294"/>
                  </a:moveTo>
                  <a:cubicBezTo>
                    <a:pt x="628" y="294"/>
                    <a:pt x="695" y="318"/>
                    <a:pt x="749" y="372"/>
                  </a:cubicBezTo>
                  <a:cubicBezTo>
                    <a:pt x="913" y="536"/>
                    <a:pt x="797" y="821"/>
                    <a:pt x="561" y="821"/>
                  </a:cubicBezTo>
                  <a:cubicBezTo>
                    <a:pt x="417" y="821"/>
                    <a:pt x="297" y="704"/>
                    <a:pt x="297" y="560"/>
                  </a:cubicBezTo>
                  <a:cubicBezTo>
                    <a:pt x="297" y="400"/>
                    <a:pt x="427" y="294"/>
                    <a:pt x="563" y="294"/>
                  </a:cubicBezTo>
                  <a:close/>
                  <a:moveTo>
                    <a:pt x="561" y="0"/>
                  </a:moveTo>
                  <a:cubicBezTo>
                    <a:pt x="252" y="0"/>
                    <a:pt x="0" y="248"/>
                    <a:pt x="0" y="560"/>
                  </a:cubicBezTo>
                  <a:cubicBezTo>
                    <a:pt x="0" y="897"/>
                    <a:pt x="278" y="1121"/>
                    <a:pt x="566" y="1121"/>
                  </a:cubicBezTo>
                  <a:cubicBezTo>
                    <a:pt x="704" y="1121"/>
                    <a:pt x="843" y="1070"/>
                    <a:pt x="957" y="957"/>
                  </a:cubicBezTo>
                  <a:cubicBezTo>
                    <a:pt x="1309" y="600"/>
                    <a:pt x="1061" y="0"/>
                    <a:pt x="5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53"/>
            <p:cNvSpPr/>
            <p:nvPr/>
          </p:nvSpPr>
          <p:spPr>
            <a:xfrm>
              <a:off x="8227025" y="1937275"/>
              <a:ext cx="28050" cy="27950"/>
            </a:xfrm>
            <a:custGeom>
              <a:avLst/>
              <a:gdLst/>
              <a:ahLst/>
              <a:cxnLst/>
              <a:rect l="l" t="t" r="r" b="b"/>
              <a:pathLst>
                <a:path w="1122" h="1118" extrusionOk="0">
                  <a:moveTo>
                    <a:pt x="561" y="293"/>
                  </a:moveTo>
                  <a:cubicBezTo>
                    <a:pt x="705" y="293"/>
                    <a:pt x="825" y="413"/>
                    <a:pt x="825" y="557"/>
                  </a:cubicBezTo>
                  <a:cubicBezTo>
                    <a:pt x="825" y="705"/>
                    <a:pt x="705" y="821"/>
                    <a:pt x="561" y="821"/>
                  </a:cubicBezTo>
                  <a:cubicBezTo>
                    <a:pt x="417" y="821"/>
                    <a:pt x="297" y="705"/>
                    <a:pt x="297" y="557"/>
                  </a:cubicBezTo>
                  <a:cubicBezTo>
                    <a:pt x="297" y="413"/>
                    <a:pt x="417" y="293"/>
                    <a:pt x="561" y="293"/>
                  </a:cubicBezTo>
                  <a:close/>
                  <a:moveTo>
                    <a:pt x="554" y="1"/>
                  </a:moveTo>
                  <a:cubicBezTo>
                    <a:pt x="249" y="1"/>
                    <a:pt x="1" y="251"/>
                    <a:pt x="1" y="557"/>
                  </a:cubicBezTo>
                  <a:cubicBezTo>
                    <a:pt x="1" y="865"/>
                    <a:pt x="253" y="1117"/>
                    <a:pt x="561" y="1117"/>
                  </a:cubicBezTo>
                  <a:cubicBezTo>
                    <a:pt x="869" y="1117"/>
                    <a:pt x="1122" y="865"/>
                    <a:pt x="1122" y="557"/>
                  </a:cubicBezTo>
                  <a:cubicBezTo>
                    <a:pt x="1122" y="249"/>
                    <a:pt x="869" y="1"/>
                    <a:pt x="561" y="1"/>
                  </a:cubicBezTo>
                  <a:cubicBezTo>
                    <a:pt x="559" y="1"/>
                    <a:pt x="556" y="1"/>
                    <a:pt x="5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53"/>
            <p:cNvSpPr/>
            <p:nvPr/>
          </p:nvSpPr>
          <p:spPr>
            <a:xfrm>
              <a:off x="8246250" y="1955300"/>
              <a:ext cx="573125" cy="820100"/>
            </a:xfrm>
            <a:custGeom>
              <a:avLst/>
              <a:gdLst/>
              <a:ahLst/>
              <a:cxnLst/>
              <a:rect l="l" t="t" r="r" b="b"/>
              <a:pathLst>
                <a:path w="22925" h="32804" extrusionOk="0">
                  <a:moveTo>
                    <a:pt x="208" y="0"/>
                  </a:moveTo>
                  <a:lnTo>
                    <a:pt x="0" y="208"/>
                  </a:lnTo>
                  <a:lnTo>
                    <a:pt x="7878" y="8090"/>
                  </a:lnTo>
                  <a:lnTo>
                    <a:pt x="7922" y="8134"/>
                  </a:lnTo>
                  <a:lnTo>
                    <a:pt x="14170" y="8134"/>
                  </a:lnTo>
                  <a:lnTo>
                    <a:pt x="22628" y="16592"/>
                  </a:lnTo>
                  <a:lnTo>
                    <a:pt x="22628" y="19058"/>
                  </a:lnTo>
                  <a:lnTo>
                    <a:pt x="17385" y="24301"/>
                  </a:lnTo>
                  <a:lnTo>
                    <a:pt x="17385" y="28860"/>
                  </a:lnTo>
                  <a:lnTo>
                    <a:pt x="21323" y="32803"/>
                  </a:lnTo>
                  <a:lnTo>
                    <a:pt x="21532" y="32595"/>
                  </a:lnTo>
                  <a:lnTo>
                    <a:pt x="17681" y="28740"/>
                  </a:lnTo>
                  <a:lnTo>
                    <a:pt x="17681" y="24425"/>
                  </a:lnTo>
                  <a:lnTo>
                    <a:pt x="22925" y="19182"/>
                  </a:lnTo>
                  <a:lnTo>
                    <a:pt x="22925" y="16468"/>
                  </a:lnTo>
                  <a:lnTo>
                    <a:pt x="14334" y="7878"/>
                  </a:lnTo>
                  <a:lnTo>
                    <a:pt x="14290" y="7838"/>
                  </a:lnTo>
                  <a:lnTo>
                    <a:pt x="8046" y="7838"/>
                  </a:lnTo>
                  <a:lnTo>
                    <a:pt x="20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53"/>
            <p:cNvSpPr/>
            <p:nvPr/>
          </p:nvSpPr>
          <p:spPr>
            <a:xfrm>
              <a:off x="8511325" y="2153725"/>
              <a:ext cx="232200" cy="353875"/>
            </a:xfrm>
            <a:custGeom>
              <a:avLst/>
              <a:gdLst/>
              <a:ahLst/>
              <a:cxnLst/>
              <a:rect l="l" t="t" r="r" b="b"/>
              <a:pathLst>
                <a:path w="9288" h="14155" extrusionOk="0">
                  <a:moveTo>
                    <a:pt x="81" y="1"/>
                  </a:moveTo>
                  <a:lnTo>
                    <a:pt x="1" y="85"/>
                  </a:lnTo>
                  <a:lnTo>
                    <a:pt x="5209" y="5292"/>
                  </a:lnTo>
                  <a:lnTo>
                    <a:pt x="5209" y="10160"/>
                  </a:lnTo>
                  <a:lnTo>
                    <a:pt x="9203" y="14155"/>
                  </a:lnTo>
                  <a:lnTo>
                    <a:pt x="9287" y="14071"/>
                  </a:lnTo>
                  <a:lnTo>
                    <a:pt x="5325" y="10108"/>
                  </a:lnTo>
                  <a:lnTo>
                    <a:pt x="5325" y="5244"/>
                  </a:lnTo>
                  <a:lnTo>
                    <a:pt x="8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53"/>
            <p:cNvSpPr/>
            <p:nvPr/>
          </p:nvSpPr>
          <p:spPr>
            <a:xfrm>
              <a:off x="8683450" y="2443325"/>
              <a:ext cx="123625" cy="195175"/>
            </a:xfrm>
            <a:custGeom>
              <a:avLst/>
              <a:gdLst/>
              <a:ahLst/>
              <a:cxnLst/>
              <a:rect l="l" t="t" r="r" b="b"/>
              <a:pathLst>
                <a:path w="4945" h="7807" extrusionOk="0">
                  <a:moveTo>
                    <a:pt x="4824" y="1"/>
                  </a:moveTo>
                  <a:lnTo>
                    <a:pt x="4824" y="2899"/>
                  </a:lnTo>
                  <a:lnTo>
                    <a:pt x="1" y="7722"/>
                  </a:lnTo>
                  <a:lnTo>
                    <a:pt x="85" y="7806"/>
                  </a:lnTo>
                  <a:lnTo>
                    <a:pt x="4944" y="2951"/>
                  </a:lnTo>
                  <a:lnTo>
                    <a:pt x="494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04" name="Google Shape;1304;p53"/>
          <p:cNvSpPr/>
          <p:nvPr/>
        </p:nvSpPr>
        <p:spPr>
          <a:xfrm>
            <a:off x="5351609" y="1654825"/>
            <a:ext cx="2464545" cy="2213090"/>
          </a:xfrm>
          <a:custGeom>
            <a:avLst/>
            <a:gdLst/>
            <a:ahLst/>
            <a:cxnLst/>
            <a:rect l="l" t="t" r="r" b="b"/>
            <a:pathLst>
              <a:path w="71519" h="64222" extrusionOk="0">
                <a:moveTo>
                  <a:pt x="160" y="0"/>
                </a:moveTo>
                <a:lnTo>
                  <a:pt x="0" y="160"/>
                </a:lnTo>
                <a:lnTo>
                  <a:pt x="26919" y="27079"/>
                </a:lnTo>
                <a:lnTo>
                  <a:pt x="26919" y="27956"/>
                </a:lnTo>
                <a:lnTo>
                  <a:pt x="30762" y="31798"/>
                </a:lnTo>
                <a:lnTo>
                  <a:pt x="32743" y="31798"/>
                </a:lnTo>
                <a:lnTo>
                  <a:pt x="38031" y="37086"/>
                </a:lnTo>
                <a:lnTo>
                  <a:pt x="44224" y="37086"/>
                </a:lnTo>
                <a:lnTo>
                  <a:pt x="71359" y="64221"/>
                </a:lnTo>
                <a:lnTo>
                  <a:pt x="71519" y="64061"/>
                </a:lnTo>
                <a:lnTo>
                  <a:pt x="42046" y="34588"/>
                </a:lnTo>
                <a:lnTo>
                  <a:pt x="42046" y="33035"/>
                </a:lnTo>
                <a:lnTo>
                  <a:pt x="38359" y="29353"/>
                </a:lnTo>
                <a:lnTo>
                  <a:pt x="35465" y="29353"/>
                </a:lnTo>
                <a:lnTo>
                  <a:pt x="28949" y="22836"/>
                </a:lnTo>
                <a:lnTo>
                  <a:pt x="22993" y="22836"/>
                </a:lnTo>
                <a:lnTo>
                  <a:pt x="16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05" name="Google Shape;1305;p53"/>
          <p:cNvGrpSpPr/>
          <p:nvPr/>
        </p:nvGrpSpPr>
        <p:grpSpPr>
          <a:xfrm>
            <a:off x="2563826" y="2571834"/>
            <a:ext cx="735186" cy="1298268"/>
            <a:chOff x="6435363" y="2097900"/>
            <a:chExt cx="249300" cy="440225"/>
          </a:xfrm>
        </p:grpSpPr>
        <p:sp>
          <p:nvSpPr>
            <p:cNvPr id="1306" name="Google Shape;1306;p53"/>
            <p:cNvSpPr/>
            <p:nvPr/>
          </p:nvSpPr>
          <p:spPr>
            <a:xfrm>
              <a:off x="6476813" y="2158725"/>
              <a:ext cx="30525" cy="30550"/>
            </a:xfrm>
            <a:custGeom>
              <a:avLst/>
              <a:gdLst/>
              <a:ahLst/>
              <a:cxnLst/>
              <a:rect l="l" t="t" r="r" b="b"/>
              <a:pathLst>
                <a:path w="1221" h="1222" extrusionOk="0">
                  <a:moveTo>
                    <a:pt x="1053" y="1"/>
                  </a:moveTo>
                  <a:lnTo>
                    <a:pt x="0" y="1054"/>
                  </a:lnTo>
                  <a:lnTo>
                    <a:pt x="168" y="1222"/>
                  </a:lnTo>
                  <a:lnTo>
                    <a:pt x="1221" y="165"/>
                  </a:lnTo>
                  <a:lnTo>
                    <a:pt x="10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53"/>
            <p:cNvSpPr/>
            <p:nvPr/>
          </p:nvSpPr>
          <p:spPr>
            <a:xfrm>
              <a:off x="6476713" y="2158625"/>
              <a:ext cx="30625" cy="30550"/>
            </a:xfrm>
            <a:custGeom>
              <a:avLst/>
              <a:gdLst/>
              <a:ahLst/>
              <a:cxnLst/>
              <a:rect l="l" t="t" r="r" b="b"/>
              <a:pathLst>
                <a:path w="1225" h="1222" extrusionOk="0">
                  <a:moveTo>
                    <a:pt x="168" y="1"/>
                  </a:moveTo>
                  <a:lnTo>
                    <a:pt x="0" y="169"/>
                  </a:lnTo>
                  <a:lnTo>
                    <a:pt x="1057" y="1222"/>
                  </a:lnTo>
                  <a:lnTo>
                    <a:pt x="1225" y="1054"/>
                  </a:lnTo>
                  <a:lnTo>
                    <a:pt x="1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53"/>
            <p:cNvSpPr/>
            <p:nvPr/>
          </p:nvSpPr>
          <p:spPr>
            <a:xfrm>
              <a:off x="6511238" y="2216375"/>
              <a:ext cx="43850" cy="13825"/>
            </a:xfrm>
            <a:custGeom>
              <a:avLst/>
              <a:gdLst/>
              <a:ahLst/>
              <a:cxnLst/>
              <a:rect l="l" t="t" r="r" b="b"/>
              <a:pathLst>
                <a:path w="1754" h="553" extrusionOk="0">
                  <a:moveTo>
                    <a:pt x="1329" y="0"/>
                  </a:moveTo>
                  <a:lnTo>
                    <a:pt x="0" y="128"/>
                  </a:lnTo>
                  <a:lnTo>
                    <a:pt x="428" y="553"/>
                  </a:lnTo>
                  <a:lnTo>
                    <a:pt x="1753" y="429"/>
                  </a:lnTo>
                  <a:lnTo>
                    <a:pt x="132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53"/>
            <p:cNvSpPr/>
            <p:nvPr/>
          </p:nvSpPr>
          <p:spPr>
            <a:xfrm>
              <a:off x="6530838" y="2235975"/>
              <a:ext cx="43850" cy="13850"/>
            </a:xfrm>
            <a:custGeom>
              <a:avLst/>
              <a:gdLst/>
              <a:ahLst/>
              <a:cxnLst/>
              <a:rect l="l" t="t" r="r" b="b"/>
              <a:pathLst>
                <a:path w="1754" h="554" extrusionOk="0">
                  <a:moveTo>
                    <a:pt x="1326" y="1"/>
                  </a:moveTo>
                  <a:lnTo>
                    <a:pt x="1" y="125"/>
                  </a:lnTo>
                  <a:lnTo>
                    <a:pt x="425" y="553"/>
                  </a:lnTo>
                  <a:lnTo>
                    <a:pt x="1754" y="425"/>
                  </a:lnTo>
                  <a:lnTo>
                    <a:pt x="132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53"/>
            <p:cNvSpPr/>
            <p:nvPr/>
          </p:nvSpPr>
          <p:spPr>
            <a:xfrm>
              <a:off x="6550463" y="2255500"/>
              <a:ext cx="43750" cy="13825"/>
            </a:xfrm>
            <a:custGeom>
              <a:avLst/>
              <a:gdLst/>
              <a:ahLst/>
              <a:cxnLst/>
              <a:rect l="l" t="t" r="r" b="b"/>
              <a:pathLst>
                <a:path w="1750" h="553" extrusionOk="0">
                  <a:moveTo>
                    <a:pt x="1325" y="0"/>
                  </a:moveTo>
                  <a:lnTo>
                    <a:pt x="0" y="129"/>
                  </a:lnTo>
                  <a:lnTo>
                    <a:pt x="424" y="553"/>
                  </a:lnTo>
                  <a:lnTo>
                    <a:pt x="1749" y="429"/>
                  </a:lnTo>
                  <a:lnTo>
                    <a:pt x="132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53"/>
            <p:cNvSpPr/>
            <p:nvPr/>
          </p:nvSpPr>
          <p:spPr>
            <a:xfrm>
              <a:off x="6569963" y="2275125"/>
              <a:ext cx="43850" cy="13825"/>
            </a:xfrm>
            <a:custGeom>
              <a:avLst/>
              <a:gdLst/>
              <a:ahLst/>
              <a:cxnLst/>
              <a:rect l="l" t="t" r="r" b="b"/>
              <a:pathLst>
                <a:path w="1754" h="553" extrusionOk="0">
                  <a:moveTo>
                    <a:pt x="1330" y="0"/>
                  </a:moveTo>
                  <a:lnTo>
                    <a:pt x="1" y="124"/>
                  </a:lnTo>
                  <a:lnTo>
                    <a:pt x="429" y="552"/>
                  </a:lnTo>
                  <a:lnTo>
                    <a:pt x="1754" y="424"/>
                  </a:lnTo>
                  <a:lnTo>
                    <a:pt x="133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53"/>
            <p:cNvSpPr/>
            <p:nvPr/>
          </p:nvSpPr>
          <p:spPr>
            <a:xfrm>
              <a:off x="6589588" y="2294725"/>
              <a:ext cx="43850" cy="13825"/>
            </a:xfrm>
            <a:custGeom>
              <a:avLst/>
              <a:gdLst/>
              <a:ahLst/>
              <a:cxnLst/>
              <a:rect l="l" t="t" r="r" b="b"/>
              <a:pathLst>
                <a:path w="1754" h="553" extrusionOk="0">
                  <a:moveTo>
                    <a:pt x="1325" y="1"/>
                  </a:moveTo>
                  <a:lnTo>
                    <a:pt x="0" y="125"/>
                  </a:lnTo>
                  <a:lnTo>
                    <a:pt x="425" y="553"/>
                  </a:lnTo>
                  <a:lnTo>
                    <a:pt x="1754" y="425"/>
                  </a:lnTo>
                  <a:lnTo>
                    <a:pt x="132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53"/>
            <p:cNvSpPr/>
            <p:nvPr/>
          </p:nvSpPr>
          <p:spPr>
            <a:xfrm>
              <a:off x="6537638" y="2394300"/>
              <a:ext cx="57775" cy="57675"/>
            </a:xfrm>
            <a:custGeom>
              <a:avLst/>
              <a:gdLst/>
              <a:ahLst/>
              <a:cxnLst/>
              <a:rect l="l" t="t" r="r" b="b"/>
              <a:pathLst>
                <a:path w="2311" h="2307" extrusionOk="0">
                  <a:moveTo>
                    <a:pt x="321" y="0"/>
                  </a:moveTo>
                  <a:lnTo>
                    <a:pt x="1" y="317"/>
                  </a:lnTo>
                  <a:lnTo>
                    <a:pt x="1990" y="2306"/>
                  </a:lnTo>
                  <a:lnTo>
                    <a:pt x="2310" y="1986"/>
                  </a:lnTo>
                  <a:lnTo>
                    <a:pt x="3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53"/>
            <p:cNvSpPr/>
            <p:nvPr/>
          </p:nvSpPr>
          <p:spPr>
            <a:xfrm>
              <a:off x="6596988" y="2453550"/>
              <a:ext cx="32950" cy="32925"/>
            </a:xfrm>
            <a:custGeom>
              <a:avLst/>
              <a:gdLst/>
              <a:ahLst/>
              <a:cxnLst/>
              <a:rect l="l" t="t" r="r" b="b"/>
              <a:pathLst>
                <a:path w="1318" h="1317" extrusionOk="0">
                  <a:moveTo>
                    <a:pt x="321" y="0"/>
                  </a:moveTo>
                  <a:lnTo>
                    <a:pt x="1" y="320"/>
                  </a:lnTo>
                  <a:lnTo>
                    <a:pt x="997" y="1317"/>
                  </a:lnTo>
                  <a:lnTo>
                    <a:pt x="1317" y="997"/>
                  </a:lnTo>
                  <a:lnTo>
                    <a:pt x="3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53"/>
            <p:cNvSpPr/>
            <p:nvPr/>
          </p:nvSpPr>
          <p:spPr>
            <a:xfrm>
              <a:off x="6629213" y="2485750"/>
              <a:ext cx="16025" cy="16050"/>
            </a:xfrm>
            <a:custGeom>
              <a:avLst/>
              <a:gdLst/>
              <a:ahLst/>
              <a:cxnLst/>
              <a:rect l="l" t="t" r="r" b="b"/>
              <a:pathLst>
                <a:path w="641" h="642" extrusionOk="0">
                  <a:moveTo>
                    <a:pt x="321" y="1"/>
                  </a:moveTo>
                  <a:lnTo>
                    <a:pt x="0" y="321"/>
                  </a:lnTo>
                  <a:lnTo>
                    <a:pt x="321" y="641"/>
                  </a:lnTo>
                  <a:lnTo>
                    <a:pt x="641" y="321"/>
                  </a:lnTo>
                  <a:lnTo>
                    <a:pt x="32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53"/>
            <p:cNvSpPr/>
            <p:nvPr/>
          </p:nvSpPr>
          <p:spPr>
            <a:xfrm>
              <a:off x="6435363" y="2097900"/>
              <a:ext cx="249300" cy="440225"/>
            </a:xfrm>
            <a:custGeom>
              <a:avLst/>
              <a:gdLst/>
              <a:ahLst/>
              <a:cxnLst/>
              <a:rect l="l" t="t" r="r" b="b"/>
              <a:pathLst>
                <a:path w="9972" h="17609" extrusionOk="0">
                  <a:moveTo>
                    <a:pt x="1" y="0"/>
                  </a:moveTo>
                  <a:lnTo>
                    <a:pt x="1" y="4948"/>
                  </a:lnTo>
                  <a:lnTo>
                    <a:pt x="9720" y="14670"/>
                  </a:lnTo>
                  <a:lnTo>
                    <a:pt x="9720" y="17608"/>
                  </a:lnTo>
                  <a:lnTo>
                    <a:pt x="9972" y="17608"/>
                  </a:lnTo>
                  <a:lnTo>
                    <a:pt x="9972" y="14566"/>
                  </a:lnTo>
                  <a:lnTo>
                    <a:pt x="249" y="4843"/>
                  </a:lnTo>
                  <a:lnTo>
                    <a:pt x="24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320"/>
        <p:cNvGrpSpPr/>
        <p:nvPr/>
      </p:nvGrpSpPr>
      <p:grpSpPr>
        <a:xfrm>
          <a:off x="0" y="0"/>
          <a:ext cx="0" cy="0"/>
          <a:chOff x="0" y="0"/>
          <a:chExt cx="0" cy="0"/>
        </a:xfrm>
      </p:grpSpPr>
      <p:sp>
        <p:nvSpPr>
          <p:cNvPr id="1321" name="Google Shape;1321;p54"/>
          <p:cNvSpPr txBox="1">
            <a:spLocks noGrp="1"/>
          </p:cNvSpPr>
          <p:nvPr>
            <p:ph type="body" idx="1"/>
          </p:nvPr>
        </p:nvSpPr>
        <p:spPr>
          <a:xfrm>
            <a:off x="722375" y="1129950"/>
            <a:ext cx="7704000" cy="3478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Did you like the resources on this template? Get them for free at our other websites:</a:t>
            </a:r>
            <a:endParaRPr/>
          </a:p>
          <a:p>
            <a:pPr marL="0" lvl="0" indent="0" algn="l" rtl="0">
              <a:spcBef>
                <a:spcPts val="1000"/>
              </a:spcBef>
              <a:spcAft>
                <a:spcPts val="0"/>
              </a:spcAft>
              <a:buNone/>
            </a:pPr>
            <a:r>
              <a:rPr lang="en" sz="2200" b="1">
                <a:solidFill>
                  <a:schemeClr val="dk2"/>
                </a:solidFill>
                <a:latin typeface="Orbitron"/>
                <a:ea typeface="Orbitron"/>
                <a:cs typeface="Orbitron"/>
                <a:sym typeface="Orbitron"/>
              </a:rPr>
              <a:t>VECTORS</a:t>
            </a:r>
            <a:endParaRPr sz="2200" b="1">
              <a:solidFill>
                <a:schemeClr val="dk2"/>
              </a:solidFill>
              <a:latin typeface="Orbitron"/>
              <a:ea typeface="Orbitron"/>
              <a:cs typeface="Orbitron"/>
              <a:sym typeface="Orbitron"/>
            </a:endParaRPr>
          </a:p>
          <a:p>
            <a:pPr marL="457200" lvl="0" indent="-323850" algn="l" rtl="0">
              <a:spcBef>
                <a:spcPts val="1000"/>
              </a:spcBef>
              <a:spcAft>
                <a:spcPts val="0"/>
              </a:spcAft>
              <a:buSzPts val="1500"/>
              <a:buChar char="●"/>
            </a:pPr>
            <a:r>
              <a:rPr lang="en">
                <a:solidFill>
                  <a:schemeClr val="hlink"/>
                </a:solidFill>
                <a:uFill>
                  <a:noFill/>
                </a:uFill>
                <a:hlinkClick r:id="rId3"/>
              </a:rPr>
              <a:t>Flat design minimal technology id card template</a:t>
            </a:r>
            <a:endParaRPr/>
          </a:p>
          <a:p>
            <a:pPr marL="457200" lvl="0" indent="-323850" algn="l" rtl="0">
              <a:spcBef>
                <a:spcPts val="0"/>
              </a:spcBef>
              <a:spcAft>
                <a:spcPts val="0"/>
              </a:spcAft>
              <a:buSzPts val="1500"/>
              <a:buChar char="●"/>
            </a:pPr>
            <a:r>
              <a:rPr lang="en">
                <a:solidFill>
                  <a:schemeClr val="hlink"/>
                </a:solidFill>
                <a:uFill>
                  <a:noFill/>
                </a:uFill>
                <a:hlinkClick r:id="rId4"/>
              </a:rPr>
              <a:t>Flat design technology stories</a:t>
            </a:r>
            <a:endParaRPr/>
          </a:p>
          <a:p>
            <a:pPr marL="457200" lvl="0" indent="-323850" algn="l" rtl="0">
              <a:spcBef>
                <a:spcPts val="0"/>
              </a:spcBef>
              <a:spcAft>
                <a:spcPts val="0"/>
              </a:spcAft>
              <a:buSzPts val="1500"/>
              <a:buChar char="●"/>
            </a:pPr>
            <a:r>
              <a:rPr lang="en">
                <a:solidFill>
                  <a:schemeClr val="hlink"/>
                </a:solidFill>
                <a:uFill>
                  <a:noFill/>
                </a:uFill>
                <a:hlinkClick r:id="rId5"/>
              </a:rPr>
              <a:t>Flat design minimal technology instagram posts</a:t>
            </a:r>
            <a:endParaRPr/>
          </a:p>
          <a:p>
            <a:pPr marL="457200" lvl="0" indent="-323850" algn="l" rtl="0">
              <a:spcBef>
                <a:spcPts val="0"/>
              </a:spcBef>
              <a:spcAft>
                <a:spcPts val="0"/>
              </a:spcAft>
              <a:buSzPts val="1500"/>
              <a:buChar char="●"/>
            </a:pPr>
            <a:r>
              <a:rPr lang="en">
                <a:solidFill>
                  <a:schemeClr val="hlink"/>
                </a:solidFill>
                <a:uFill>
                  <a:noFill/>
                </a:uFill>
                <a:hlinkClick r:id="rId6"/>
              </a:rPr>
              <a:t>Flat design minimal technology annual report template</a:t>
            </a:r>
            <a:endParaRPr/>
          </a:p>
          <a:p>
            <a:pPr marL="0" lvl="0" indent="0" algn="l" rtl="0">
              <a:spcBef>
                <a:spcPts val="1000"/>
              </a:spcBef>
              <a:spcAft>
                <a:spcPts val="0"/>
              </a:spcAft>
              <a:buNone/>
            </a:pPr>
            <a:r>
              <a:rPr lang="en" sz="2200" b="1">
                <a:solidFill>
                  <a:schemeClr val="dk2"/>
                </a:solidFill>
                <a:latin typeface="Orbitron"/>
                <a:ea typeface="Orbitron"/>
                <a:cs typeface="Orbitron"/>
                <a:sym typeface="Orbitron"/>
              </a:rPr>
              <a:t>PHOTOS</a:t>
            </a:r>
            <a:endParaRPr sz="2200" b="1">
              <a:solidFill>
                <a:schemeClr val="dk2"/>
              </a:solidFill>
              <a:latin typeface="Orbitron"/>
              <a:ea typeface="Orbitron"/>
              <a:cs typeface="Orbitron"/>
              <a:sym typeface="Orbitron"/>
            </a:endParaRPr>
          </a:p>
          <a:p>
            <a:pPr marL="457200" lvl="0" indent="-323850" algn="l" rtl="0">
              <a:spcBef>
                <a:spcPts val="1000"/>
              </a:spcBef>
              <a:spcAft>
                <a:spcPts val="0"/>
              </a:spcAft>
              <a:buSzPts val="1500"/>
              <a:buChar char="●"/>
            </a:pPr>
            <a:r>
              <a:rPr lang="en">
                <a:solidFill>
                  <a:schemeClr val="hlink"/>
                </a:solidFill>
                <a:uFill>
                  <a:noFill/>
                </a:uFill>
                <a:hlinkClick r:id="rId7"/>
              </a:rPr>
              <a:t>Low angle businessman</a:t>
            </a:r>
            <a:endParaRPr/>
          </a:p>
          <a:p>
            <a:pPr marL="457200" lvl="0" indent="-323850" algn="l" rtl="0">
              <a:spcBef>
                <a:spcPts val="0"/>
              </a:spcBef>
              <a:spcAft>
                <a:spcPts val="0"/>
              </a:spcAft>
              <a:buSzPts val="1500"/>
              <a:buChar char="●"/>
            </a:pPr>
            <a:r>
              <a:rPr lang="en">
                <a:solidFill>
                  <a:schemeClr val="hlink"/>
                </a:solidFill>
                <a:uFill>
                  <a:noFill/>
                </a:uFill>
                <a:hlinkClick r:id="rId8"/>
              </a:rPr>
              <a:t>Close up green technological background</a:t>
            </a:r>
            <a:endParaRPr/>
          </a:p>
          <a:p>
            <a:pPr marL="457200" lvl="0" indent="-323850" algn="l" rtl="0">
              <a:spcBef>
                <a:spcPts val="0"/>
              </a:spcBef>
              <a:spcAft>
                <a:spcPts val="0"/>
              </a:spcAft>
              <a:buSzPts val="1500"/>
              <a:buChar char="●"/>
            </a:pPr>
            <a:r>
              <a:rPr lang="en">
                <a:solidFill>
                  <a:schemeClr val="hlink"/>
                </a:solidFill>
                <a:uFill>
                  <a:noFill/>
                </a:uFill>
                <a:hlinkClick r:id="rId9"/>
              </a:rPr>
              <a:t>Technology background button</a:t>
            </a:r>
            <a:endParaRPr/>
          </a:p>
        </p:txBody>
      </p:sp>
      <p:sp>
        <p:nvSpPr>
          <p:cNvPr id="1322" name="Google Shape;1322;p54"/>
          <p:cNvSpPr txBox="1">
            <a:spLocks noGrp="1"/>
          </p:cNvSpPr>
          <p:nvPr>
            <p:ph type="title"/>
          </p:nvPr>
        </p:nvSpPr>
        <p:spPr>
          <a:xfrm>
            <a:off x="720000" y="387600"/>
            <a:ext cx="7704000" cy="592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RESOURCES</a:t>
            </a:r>
            <a:endParaRPr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326"/>
        <p:cNvGrpSpPr/>
        <p:nvPr/>
      </p:nvGrpSpPr>
      <p:grpSpPr>
        <a:xfrm>
          <a:off x="0" y="0"/>
          <a:ext cx="0" cy="0"/>
          <a:chOff x="0" y="0"/>
          <a:chExt cx="0" cy="0"/>
        </a:xfrm>
      </p:grpSpPr>
      <p:sp>
        <p:nvSpPr>
          <p:cNvPr id="1327" name="Google Shape;1327;p55"/>
          <p:cNvSpPr txBox="1"/>
          <p:nvPr/>
        </p:nvSpPr>
        <p:spPr>
          <a:xfrm>
            <a:off x="1048350" y="4314290"/>
            <a:ext cx="7047300" cy="44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000">
                <a:solidFill>
                  <a:srgbClr val="FFFFFF"/>
                </a:solidFill>
              </a:rPr>
              <a:t>For more information about editing slides, please read</a:t>
            </a:r>
            <a:r>
              <a:rPr lang="en" sz="900">
                <a:solidFill>
                  <a:srgbClr val="FFFFFF"/>
                </a:solidFill>
              </a:rPr>
              <a:t> </a:t>
            </a:r>
            <a:r>
              <a:rPr lang="en" sz="1000">
                <a:solidFill>
                  <a:srgbClr val="FFFFFF"/>
                </a:solidFill>
              </a:rPr>
              <a:t>our FAQs or visit Slidesgo School:</a:t>
            </a:r>
            <a:endParaRPr sz="1000">
              <a:solidFill>
                <a:srgbClr val="FFFFFF"/>
              </a:solidFill>
            </a:endParaRPr>
          </a:p>
          <a:p>
            <a:pPr marL="0" lvl="0" indent="0" algn="ctr" rtl="0">
              <a:lnSpc>
                <a:spcPct val="115000"/>
              </a:lnSpc>
              <a:spcBef>
                <a:spcPts val="0"/>
              </a:spcBef>
              <a:spcAft>
                <a:spcPts val="0"/>
              </a:spcAft>
              <a:buNone/>
            </a:pPr>
            <a:r>
              <a:rPr lang="en" sz="1000" u="sng">
                <a:solidFill>
                  <a:srgbClr val="869FB2"/>
                </a:solidFill>
                <a:hlinkClick r:id="rId3">
                  <a:extLst>
                    <a:ext uri="{A12FA001-AC4F-418D-AE19-62706E023703}">
                      <ahyp:hlinkClr xmlns:ahyp="http://schemas.microsoft.com/office/drawing/2018/hyperlinkcolor"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4">
                  <a:extLst>
                    <a:ext uri="{A12FA001-AC4F-418D-AE19-62706E023703}">
                      <ahyp:hlinkClr xmlns:ahyp="http://schemas.microsoft.com/office/drawing/2018/hyperlinkcolor" val="tx"/>
                    </a:ext>
                  </a:extLst>
                </a:hlinkClick>
              </a:rPr>
              <a:t>https://slidesgo.com/slidesgo-school</a:t>
            </a:r>
            <a:endParaRPr sz="1000" u="sng">
              <a:solidFill>
                <a:srgbClr val="869FB2"/>
              </a:solidFill>
            </a:endParaRPr>
          </a:p>
        </p:txBody>
      </p:sp>
      <p:sp>
        <p:nvSpPr>
          <p:cNvPr id="1328" name="Google Shape;1328;p55"/>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Instructions for use</a:t>
            </a:r>
            <a:endParaRPr/>
          </a:p>
        </p:txBody>
      </p:sp>
      <p:sp>
        <p:nvSpPr>
          <p:cNvPr id="1329" name="Google Shape;1329;p55"/>
          <p:cNvSpPr txBox="1"/>
          <p:nvPr/>
        </p:nvSpPr>
        <p:spPr>
          <a:xfrm>
            <a:off x="1048350" y="902900"/>
            <a:ext cx="7047300" cy="2686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400"/>
              </a:spcBef>
              <a:spcAft>
                <a:spcPts val="0"/>
              </a:spcAft>
              <a:buClr>
                <a:srgbClr val="000000"/>
              </a:buClr>
              <a:buSzPts val="1100"/>
              <a:buFont typeface="Arial"/>
              <a:buNone/>
            </a:pPr>
            <a:r>
              <a:rPr lang="en" sz="1000">
                <a:solidFill>
                  <a:srgbClr val="FFFFFF"/>
                </a:solidFill>
              </a:rPr>
              <a:t>If you have a free account, in order to use this template, you must credit </a:t>
            </a:r>
            <a:r>
              <a:rPr lang="en" sz="1000" b="1" u="sng">
                <a:solidFill>
                  <a:srgbClr val="869FB2"/>
                </a:solidFill>
                <a:hlinkClick r:id="rId5">
                  <a:extLst>
                    <a:ext uri="{A12FA001-AC4F-418D-AE19-62706E023703}">
                      <ahyp:hlinkClr xmlns:ahyp="http://schemas.microsoft.com/office/drawing/2018/hyperlinkcolor" val="tx"/>
                    </a:ext>
                  </a:extLst>
                </a:hlinkClick>
              </a:rPr>
              <a:t>Slidesgo</a:t>
            </a:r>
            <a:r>
              <a:rPr lang="en" sz="1000">
                <a:solidFill>
                  <a:srgbClr val="435D74"/>
                </a:solidFill>
              </a:rPr>
              <a:t> </a:t>
            </a:r>
            <a:r>
              <a:rPr lang="en" sz="1000">
                <a:solidFill>
                  <a:srgbClr val="FFFFFF"/>
                </a:solidFill>
              </a:rPr>
              <a:t>by keeping the </a:t>
            </a:r>
            <a:r>
              <a:rPr lang="en" sz="1000" b="1" u="sng">
                <a:solidFill>
                  <a:schemeClr val="hlink"/>
                </a:solidFill>
                <a:hlinkClick r:id="rId6" action="ppaction://hlinksldjump"/>
              </a:rPr>
              <a:t>Thanks</a:t>
            </a:r>
            <a:r>
              <a:rPr lang="en" sz="1000">
                <a:solidFill>
                  <a:srgbClr val="869FB2"/>
                </a:solidFill>
              </a:rPr>
              <a:t> </a:t>
            </a:r>
            <a:r>
              <a:rPr lang="en" sz="1000">
                <a:solidFill>
                  <a:srgbClr val="FFFFFF"/>
                </a:solidFill>
              </a:rPr>
              <a:t>slide. Please refer to the next slide to read the instructions for premium users.</a:t>
            </a:r>
            <a:endParaRPr sz="1000">
              <a:solidFill>
                <a:srgbClr val="FFFFFF"/>
              </a:solidFill>
            </a:endParaRPr>
          </a:p>
          <a:p>
            <a:pPr marL="0" lvl="0" indent="0" algn="l" rtl="0">
              <a:lnSpc>
                <a:spcPct val="115000"/>
              </a:lnSpc>
              <a:spcBef>
                <a:spcPts val="1400"/>
              </a:spcBef>
              <a:spcAft>
                <a:spcPts val="0"/>
              </a:spcAft>
              <a:buClr>
                <a:srgbClr val="000000"/>
              </a:buClr>
              <a:buSzPts val="1100"/>
              <a:buFont typeface="Arial"/>
              <a:buNone/>
            </a:pPr>
            <a:r>
              <a:rPr lang="en" sz="1000" b="1">
                <a:solidFill>
                  <a:srgbClr val="869FB2"/>
                </a:solidFill>
              </a:rPr>
              <a:t>As a Free user, you are allowed to:</a:t>
            </a:r>
            <a:endParaRPr sz="1000" b="1">
              <a:solidFill>
                <a:srgbClr val="869FB2"/>
              </a:solidFill>
            </a:endParaRPr>
          </a:p>
          <a:p>
            <a:pPr marL="0" lvl="0" indent="0" algn="l" rtl="0">
              <a:lnSpc>
                <a:spcPct val="115000"/>
              </a:lnSpc>
              <a:spcBef>
                <a:spcPts val="400"/>
              </a:spcBef>
              <a:spcAft>
                <a:spcPts val="0"/>
              </a:spcAft>
              <a:buClr>
                <a:srgbClr val="000000"/>
              </a:buClr>
              <a:buSzPts val="1100"/>
              <a:buFont typeface="Arial"/>
              <a:buNone/>
            </a:pPr>
            <a:r>
              <a:rPr lang="en" sz="1000">
                <a:solidFill>
                  <a:srgbClr val="FFFFFF"/>
                </a:solidFill>
              </a:rPr>
              <a:t>- Modify this template.</a:t>
            </a:r>
            <a:endParaRPr sz="1000">
              <a:solidFill>
                <a:srgbClr val="FFFFFF"/>
              </a:solidFill>
            </a:endParaRPr>
          </a:p>
          <a:p>
            <a:pPr marL="0" lvl="0" indent="0" algn="l" rtl="0">
              <a:lnSpc>
                <a:spcPct val="115000"/>
              </a:lnSpc>
              <a:spcBef>
                <a:spcPts val="0"/>
              </a:spcBef>
              <a:spcAft>
                <a:spcPts val="0"/>
              </a:spcAft>
              <a:buClr>
                <a:srgbClr val="000000"/>
              </a:buClr>
              <a:buSzPts val="1100"/>
              <a:buFont typeface="Arial"/>
              <a:buNone/>
            </a:pPr>
            <a:r>
              <a:rPr lang="en" sz="1000">
                <a:solidFill>
                  <a:srgbClr val="FFFFFF"/>
                </a:solidFill>
              </a:rPr>
              <a:t>- Use it for both personal and commercial projects.</a:t>
            </a:r>
            <a:endParaRPr sz="1000">
              <a:solidFill>
                <a:srgbClr val="FFFFFF"/>
              </a:solidFill>
            </a:endParaRPr>
          </a:p>
          <a:p>
            <a:pPr marL="0" lvl="0" indent="0" algn="l" rtl="0">
              <a:lnSpc>
                <a:spcPct val="115000"/>
              </a:lnSpc>
              <a:spcBef>
                <a:spcPts val="1400"/>
              </a:spcBef>
              <a:spcAft>
                <a:spcPts val="0"/>
              </a:spcAft>
              <a:buClr>
                <a:srgbClr val="000000"/>
              </a:buClr>
              <a:buSzPts val="1100"/>
              <a:buFont typeface="Arial"/>
              <a:buNone/>
            </a:pPr>
            <a:r>
              <a:rPr lang="en" sz="1000" b="1">
                <a:solidFill>
                  <a:srgbClr val="869FB2"/>
                </a:solidFill>
              </a:rPr>
              <a:t>You are not allowed to:</a:t>
            </a:r>
            <a:endParaRPr sz="1000" b="1">
              <a:solidFill>
                <a:srgbClr val="869FB2"/>
              </a:solidFill>
            </a:endParaRPr>
          </a:p>
          <a:p>
            <a:pPr marL="0" lvl="0" indent="0" algn="l" rtl="0">
              <a:lnSpc>
                <a:spcPct val="115000"/>
              </a:lnSpc>
              <a:spcBef>
                <a:spcPts val="400"/>
              </a:spcBef>
              <a:spcAft>
                <a:spcPts val="0"/>
              </a:spcAft>
              <a:buClr>
                <a:srgbClr val="000000"/>
              </a:buClr>
              <a:buSzPts val="1100"/>
              <a:buFont typeface="Arial"/>
              <a:buNone/>
            </a:pPr>
            <a:r>
              <a:rPr lang="en" sz="1000">
                <a:solidFill>
                  <a:srgbClr val="FFFFFF"/>
                </a:solidFill>
              </a:rPr>
              <a:t>- Sublicense, sell or rent any of Slidesgo Content (or a modified version of Slidesgo Content).</a:t>
            </a:r>
            <a:endParaRPr sz="1000">
              <a:solidFill>
                <a:srgbClr val="FFFFFF"/>
              </a:solidFill>
            </a:endParaRPr>
          </a:p>
          <a:p>
            <a:pPr marL="0" lvl="0" indent="0" algn="l" rtl="0">
              <a:lnSpc>
                <a:spcPct val="115000"/>
              </a:lnSpc>
              <a:spcBef>
                <a:spcPts val="0"/>
              </a:spcBef>
              <a:spcAft>
                <a:spcPts val="0"/>
              </a:spcAft>
              <a:buClr>
                <a:srgbClr val="000000"/>
              </a:buClr>
              <a:buSzPts val="1100"/>
              <a:buFont typeface="Arial"/>
              <a:buNone/>
            </a:pPr>
            <a:r>
              <a:rPr lang="en" sz="1000">
                <a:solidFill>
                  <a:srgbClr val="FFFFFF"/>
                </a:solidFill>
              </a:rPr>
              <a:t>- Distribute Slidesgo Content unless it has been expressly authorized by Slidesgo.</a:t>
            </a:r>
            <a:endParaRPr sz="1000">
              <a:solidFill>
                <a:srgbClr val="FFFFFF"/>
              </a:solidFill>
            </a:endParaRPr>
          </a:p>
          <a:p>
            <a:pPr marL="0" lvl="0" indent="0" algn="l" rtl="0">
              <a:lnSpc>
                <a:spcPct val="115000"/>
              </a:lnSpc>
              <a:spcBef>
                <a:spcPts val="0"/>
              </a:spcBef>
              <a:spcAft>
                <a:spcPts val="0"/>
              </a:spcAft>
              <a:buClr>
                <a:srgbClr val="000000"/>
              </a:buClr>
              <a:buSzPts val="1100"/>
              <a:buFont typeface="Arial"/>
              <a:buNone/>
            </a:pPr>
            <a:r>
              <a:rPr lang="en" sz="1000">
                <a:solidFill>
                  <a:srgbClr val="FFFFFF"/>
                </a:solidFill>
              </a:rPr>
              <a:t>- Include Slidesgo Content in an online or offline database or file.</a:t>
            </a:r>
            <a:endParaRPr sz="1000">
              <a:solidFill>
                <a:srgbClr val="FFFFFF"/>
              </a:solidFill>
            </a:endParaRPr>
          </a:p>
          <a:p>
            <a:pPr marL="0" lvl="0" indent="0" algn="l" rtl="0">
              <a:lnSpc>
                <a:spcPct val="115000"/>
              </a:lnSpc>
              <a:spcBef>
                <a:spcPts val="0"/>
              </a:spcBef>
              <a:spcAft>
                <a:spcPts val="0"/>
              </a:spcAft>
              <a:buClr>
                <a:srgbClr val="000000"/>
              </a:buClr>
              <a:buSzPts val="1100"/>
              <a:buFont typeface="Arial"/>
              <a:buNone/>
            </a:pPr>
            <a:r>
              <a:rPr lang="en" sz="1000">
                <a:solidFill>
                  <a:srgbClr val="FFFFFF"/>
                </a:solidFill>
              </a:rPr>
              <a:t>- Offer Slidesgo templates (or modified versions of Slidesgo templates) for download.</a:t>
            </a:r>
            <a:endParaRPr sz="1000">
              <a:solidFill>
                <a:srgbClr val="FFFFFF"/>
              </a:solidFill>
            </a:endParaRPr>
          </a:p>
          <a:p>
            <a:pPr marL="0" lvl="0" indent="0" algn="l" rtl="0">
              <a:lnSpc>
                <a:spcPct val="115000"/>
              </a:lnSpc>
              <a:spcBef>
                <a:spcPts val="0"/>
              </a:spcBef>
              <a:spcAft>
                <a:spcPts val="0"/>
              </a:spcAft>
              <a:buClr>
                <a:srgbClr val="000000"/>
              </a:buClr>
              <a:buSzPts val="1100"/>
              <a:buFont typeface="Arial"/>
              <a:buNone/>
            </a:pPr>
            <a:r>
              <a:rPr lang="en" sz="1000">
                <a:solidFill>
                  <a:srgbClr val="FFFFFF"/>
                </a:solidFill>
              </a:rPr>
              <a:t>- Acquire the copyright of Slidesgo Content.</a:t>
            </a:r>
            <a:endParaRPr sz="1000">
              <a:solidFill>
                <a:srgbClr val="FFFFFF"/>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333"/>
        <p:cNvGrpSpPr/>
        <p:nvPr/>
      </p:nvGrpSpPr>
      <p:grpSpPr>
        <a:xfrm>
          <a:off x="0" y="0"/>
          <a:ext cx="0" cy="0"/>
          <a:chOff x="0" y="0"/>
          <a:chExt cx="0" cy="0"/>
        </a:xfrm>
      </p:grpSpPr>
      <p:sp>
        <p:nvSpPr>
          <p:cNvPr id="1334" name="Google Shape;1334;p56"/>
          <p:cNvSpPr txBox="1"/>
          <p:nvPr/>
        </p:nvSpPr>
        <p:spPr>
          <a:xfrm>
            <a:off x="1048350" y="902900"/>
            <a:ext cx="7047300" cy="3929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400"/>
              </a:spcBef>
              <a:spcAft>
                <a:spcPts val="0"/>
              </a:spcAft>
              <a:buClr>
                <a:schemeClr val="dk1"/>
              </a:buClr>
              <a:buSzPts val="1100"/>
              <a:buFont typeface="Arial"/>
              <a:buNone/>
            </a:pPr>
            <a:r>
              <a:rPr lang="en" sz="1000">
                <a:solidFill>
                  <a:schemeClr val="lt1"/>
                </a:solidFill>
              </a:rPr>
              <a:t>As a Premium user, you can use this template without attributing </a:t>
            </a:r>
            <a:r>
              <a:rPr lang="en" sz="1000" b="1" u="sng">
                <a:solidFill>
                  <a:schemeClr val="hlink"/>
                </a:solidFill>
                <a:hlinkClick r:id="rId3"/>
              </a:rPr>
              <a:t>Slidesgo</a:t>
            </a:r>
            <a:r>
              <a:rPr lang="en" sz="1000">
                <a:solidFill>
                  <a:schemeClr val="lt1"/>
                </a:solidFill>
              </a:rPr>
              <a:t> or keeping the "</a:t>
            </a:r>
            <a:r>
              <a:rPr lang="en" sz="1000" b="1" u="sng">
                <a:solidFill>
                  <a:schemeClr val="hlink"/>
                </a:solidFill>
                <a:hlinkClick r:id="rId4" action="ppaction://hlinksldjump"/>
              </a:rPr>
              <a:t>Thanks</a:t>
            </a:r>
            <a:r>
              <a:rPr lang="en" sz="1000">
                <a:solidFill>
                  <a:schemeClr val="lt1"/>
                </a:solidFill>
              </a:rPr>
              <a:t>" slide.</a:t>
            </a:r>
            <a:endParaRPr sz="1000">
              <a:solidFill>
                <a:srgbClr val="FFFFFF"/>
              </a:solidFill>
            </a:endParaRPr>
          </a:p>
          <a:p>
            <a:pPr marL="0" lvl="0" indent="0" algn="l" rtl="0">
              <a:lnSpc>
                <a:spcPct val="115000"/>
              </a:lnSpc>
              <a:spcBef>
                <a:spcPts val="1400"/>
              </a:spcBef>
              <a:spcAft>
                <a:spcPts val="0"/>
              </a:spcAft>
              <a:buNone/>
            </a:pPr>
            <a:r>
              <a:rPr lang="en" sz="1000" b="1">
                <a:solidFill>
                  <a:srgbClr val="869FB2"/>
                </a:solidFill>
              </a:rPr>
              <a:t>You are allowed to:</a:t>
            </a:r>
            <a:endParaRPr sz="1000" b="1">
              <a:solidFill>
                <a:srgbClr val="869FB2"/>
              </a:solidFill>
            </a:endParaRPr>
          </a:p>
          <a:p>
            <a:pPr marL="457200" lvl="0" indent="-292100" algn="l" rtl="0">
              <a:lnSpc>
                <a:spcPct val="115000"/>
              </a:lnSpc>
              <a:spcBef>
                <a:spcPts val="400"/>
              </a:spcBef>
              <a:spcAft>
                <a:spcPts val="0"/>
              </a:spcAft>
              <a:buClr>
                <a:srgbClr val="FFFFFF"/>
              </a:buClr>
              <a:buSzPts val="1000"/>
              <a:buFont typeface="Arial"/>
              <a:buChar char="●"/>
            </a:pPr>
            <a:r>
              <a:rPr lang="en" sz="1000">
                <a:solidFill>
                  <a:srgbClr val="FFFFFF"/>
                </a:solidFill>
              </a:rPr>
              <a:t>Modify this template.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Use it for both personal and commercial purposes.</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Hide or delete the “Thanks” slide and the mention to Slidesgo in the credits.</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Share this template in an editable format with people who are not part of your team.</a:t>
            </a:r>
            <a:endParaRPr sz="1000">
              <a:solidFill>
                <a:srgbClr val="FFFFFF"/>
              </a:solidFill>
            </a:endParaRPr>
          </a:p>
          <a:p>
            <a:pPr marL="0" lvl="0" indent="0" algn="l" rtl="0">
              <a:lnSpc>
                <a:spcPct val="115000"/>
              </a:lnSpc>
              <a:spcBef>
                <a:spcPts val="1400"/>
              </a:spcBef>
              <a:spcAft>
                <a:spcPts val="0"/>
              </a:spcAft>
              <a:buNone/>
            </a:pPr>
            <a:r>
              <a:rPr lang="en" sz="1000" b="1">
                <a:solidFill>
                  <a:srgbClr val="869FB2"/>
                </a:solidFill>
              </a:rPr>
              <a:t>You are not allowed to:</a:t>
            </a:r>
            <a:endParaRPr sz="1000" b="1">
              <a:solidFill>
                <a:srgbClr val="869FB2"/>
              </a:solidFill>
            </a:endParaRPr>
          </a:p>
          <a:p>
            <a:pPr marL="457200" lvl="0" indent="-292100" algn="l" rtl="0">
              <a:lnSpc>
                <a:spcPct val="115000"/>
              </a:lnSpc>
              <a:spcBef>
                <a:spcPts val="400"/>
              </a:spcBef>
              <a:spcAft>
                <a:spcPts val="0"/>
              </a:spcAft>
              <a:buClr>
                <a:srgbClr val="FFFFFF"/>
              </a:buClr>
              <a:buSzPts val="1000"/>
              <a:buFont typeface="Arial"/>
              <a:buChar char="●"/>
            </a:pPr>
            <a:r>
              <a:rPr lang="en" sz="1000">
                <a:solidFill>
                  <a:srgbClr val="FFFFFF"/>
                </a:solidFill>
              </a:rPr>
              <a:t>Sublicense, sell or rent this Slidesgo Template (or a modified version of this Slidesgo Template).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Use any of the elements that are part of this Slidesgo Template in an isolated and separated way from this Template.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Register any of the elements that are part of this template as a trademark or logo, or register it as a work in an intellectual property registry or similar.</a:t>
            </a:r>
            <a:endParaRPr sz="1000">
              <a:solidFill>
                <a:srgbClr val="FFFFFF"/>
              </a:solidFill>
            </a:endParaRPr>
          </a:p>
          <a:p>
            <a:pPr marL="0" lvl="0" indent="0" algn="l" rtl="0">
              <a:lnSpc>
                <a:spcPct val="115000"/>
              </a:lnSpc>
              <a:spcBef>
                <a:spcPts val="0"/>
              </a:spcBef>
              <a:spcAft>
                <a:spcPts val="0"/>
              </a:spcAft>
              <a:buNone/>
            </a:pPr>
            <a:endParaRPr sz="1000">
              <a:solidFill>
                <a:srgbClr val="FFFFFF"/>
              </a:solidFill>
            </a:endParaRPr>
          </a:p>
          <a:p>
            <a:pPr marL="0" lvl="0" indent="0" algn="l" rtl="0">
              <a:lnSpc>
                <a:spcPct val="115000"/>
              </a:lnSpc>
              <a:spcBef>
                <a:spcPts val="0"/>
              </a:spcBef>
              <a:spcAft>
                <a:spcPts val="0"/>
              </a:spcAft>
              <a:buNone/>
            </a:pPr>
            <a:endParaRPr sz="1000">
              <a:solidFill>
                <a:srgbClr val="FFFFFF"/>
              </a:solidFill>
            </a:endParaRPr>
          </a:p>
        </p:txBody>
      </p:sp>
      <p:sp>
        <p:nvSpPr>
          <p:cNvPr id="1335" name="Google Shape;1335;p56"/>
          <p:cNvSpPr txBox="1"/>
          <p:nvPr/>
        </p:nvSpPr>
        <p:spPr>
          <a:xfrm>
            <a:off x="1048350" y="4314290"/>
            <a:ext cx="7047300" cy="44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000">
                <a:solidFill>
                  <a:srgbClr val="FFFFFF"/>
                </a:solidFill>
              </a:rPr>
              <a:t>For more information about editing slides, please read</a:t>
            </a:r>
            <a:r>
              <a:rPr lang="en" sz="900">
                <a:solidFill>
                  <a:srgbClr val="FFFFFF"/>
                </a:solidFill>
              </a:rPr>
              <a:t> </a:t>
            </a:r>
            <a:r>
              <a:rPr lang="en" sz="1000">
                <a:solidFill>
                  <a:srgbClr val="FFFFFF"/>
                </a:solidFill>
              </a:rPr>
              <a:t>our FAQs or visit Slidesgo School:</a:t>
            </a:r>
            <a:endParaRPr sz="1000">
              <a:solidFill>
                <a:srgbClr val="FFFFFF"/>
              </a:solidFill>
            </a:endParaRPr>
          </a:p>
          <a:p>
            <a:pPr marL="0" lvl="0" indent="0" algn="ctr" rtl="0">
              <a:lnSpc>
                <a:spcPct val="115000"/>
              </a:lnSpc>
              <a:spcBef>
                <a:spcPts val="0"/>
              </a:spcBef>
              <a:spcAft>
                <a:spcPts val="0"/>
              </a:spcAft>
              <a:buNone/>
            </a:pPr>
            <a:r>
              <a:rPr lang="en" sz="1000" u="sng">
                <a:solidFill>
                  <a:srgbClr val="869FB2"/>
                </a:solidFill>
                <a:hlinkClick r:id="rId5">
                  <a:extLst>
                    <a:ext uri="{A12FA001-AC4F-418D-AE19-62706E023703}">
                      <ahyp:hlinkClr xmlns:ahyp="http://schemas.microsoft.com/office/drawing/2018/hyperlinkcolor"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6">
                  <a:extLst>
                    <a:ext uri="{A12FA001-AC4F-418D-AE19-62706E023703}">
                      <ahyp:hlinkClr xmlns:ahyp="http://schemas.microsoft.com/office/drawing/2018/hyperlinkcolor" val="tx"/>
                    </a:ext>
                  </a:extLst>
                </a:hlinkClick>
              </a:rPr>
              <a:t>https://slidesgo.com/slidesgo-school</a:t>
            </a:r>
            <a:endParaRPr sz="1000" u="sng">
              <a:solidFill>
                <a:srgbClr val="869FB2"/>
              </a:solidFill>
            </a:endParaRPr>
          </a:p>
        </p:txBody>
      </p:sp>
      <p:sp>
        <p:nvSpPr>
          <p:cNvPr id="1336" name="Google Shape;1336;p56"/>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Instructions for use (premium users)</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340"/>
        <p:cNvGrpSpPr/>
        <p:nvPr/>
      </p:nvGrpSpPr>
      <p:grpSpPr>
        <a:xfrm>
          <a:off x="0" y="0"/>
          <a:ext cx="0" cy="0"/>
          <a:chOff x="0" y="0"/>
          <a:chExt cx="0" cy="0"/>
        </a:xfrm>
      </p:grpSpPr>
      <p:sp>
        <p:nvSpPr>
          <p:cNvPr id="1341" name="Google Shape;1341;p57"/>
          <p:cNvSpPr txBox="1"/>
          <p:nvPr/>
        </p:nvSpPr>
        <p:spPr>
          <a:xfrm>
            <a:off x="1068100" y="1087849"/>
            <a:ext cx="7047300" cy="44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100">
                <a:solidFill>
                  <a:srgbClr val="FFFFFF"/>
                </a:solidFill>
              </a:rPr>
              <a:t>This presentation has been made using the following fonts:</a:t>
            </a:r>
            <a:endParaRPr sz="1100">
              <a:solidFill>
                <a:srgbClr val="FFFFFF"/>
              </a:solidFill>
            </a:endParaRPr>
          </a:p>
          <a:p>
            <a:pPr marL="0" lvl="0" indent="0" algn="l" rtl="0">
              <a:lnSpc>
                <a:spcPct val="115000"/>
              </a:lnSpc>
              <a:spcBef>
                <a:spcPts val="0"/>
              </a:spcBef>
              <a:spcAft>
                <a:spcPts val="0"/>
              </a:spcAft>
              <a:buNone/>
            </a:pPr>
            <a:endParaRPr sz="1300">
              <a:solidFill>
                <a:srgbClr val="435D74"/>
              </a:solidFill>
            </a:endParaRPr>
          </a:p>
        </p:txBody>
      </p:sp>
      <p:sp>
        <p:nvSpPr>
          <p:cNvPr id="1342" name="Google Shape;1342;p57"/>
          <p:cNvSpPr txBox="1"/>
          <p:nvPr/>
        </p:nvSpPr>
        <p:spPr>
          <a:xfrm>
            <a:off x="1068100" y="1610422"/>
            <a:ext cx="7047300" cy="12549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100" b="1">
                <a:solidFill>
                  <a:schemeClr val="lt1"/>
                </a:solidFill>
              </a:rPr>
              <a:t>Orbitron</a:t>
            </a:r>
            <a:endParaRPr sz="1100" b="1">
              <a:solidFill>
                <a:schemeClr val="lt1"/>
              </a:solidFill>
            </a:endParaRPr>
          </a:p>
          <a:p>
            <a:pPr marL="0" lvl="0" indent="0" algn="ctr" rtl="0">
              <a:lnSpc>
                <a:spcPct val="115000"/>
              </a:lnSpc>
              <a:spcBef>
                <a:spcPts val="0"/>
              </a:spcBef>
              <a:spcAft>
                <a:spcPts val="0"/>
              </a:spcAft>
              <a:buNone/>
            </a:pPr>
            <a:r>
              <a:rPr lang="en" sz="1100">
                <a:solidFill>
                  <a:schemeClr val="lt1"/>
                </a:solidFill>
              </a:rPr>
              <a:t>(</a:t>
            </a:r>
            <a:r>
              <a:rPr lang="en" sz="1100">
                <a:solidFill>
                  <a:schemeClr val="lt1"/>
                </a:solidFill>
                <a:uFill>
                  <a:noFill/>
                </a:uFill>
                <a:hlinkClick r:id="rId3">
                  <a:extLst>
                    <a:ext uri="{A12FA001-AC4F-418D-AE19-62706E023703}">
                      <ahyp:hlinkClr xmlns:ahyp="http://schemas.microsoft.com/office/drawing/2018/hyperlinkcolor" val="tx"/>
                    </a:ext>
                  </a:extLst>
                </a:hlinkClick>
              </a:rPr>
              <a:t>https://fonts.google.com/specimen/Orbitron</a:t>
            </a:r>
            <a:r>
              <a:rPr lang="en" sz="1100">
                <a:solidFill>
                  <a:schemeClr val="lt1"/>
                </a:solidFill>
              </a:rPr>
              <a:t>)</a:t>
            </a:r>
            <a:endParaRPr sz="1100">
              <a:solidFill>
                <a:schemeClr val="lt1"/>
              </a:solidFill>
            </a:endParaRPr>
          </a:p>
          <a:p>
            <a:pPr marL="0" lvl="0" indent="0" algn="ctr" rtl="0">
              <a:lnSpc>
                <a:spcPct val="115000"/>
              </a:lnSpc>
              <a:spcBef>
                <a:spcPts val="0"/>
              </a:spcBef>
              <a:spcAft>
                <a:spcPts val="0"/>
              </a:spcAft>
              <a:buNone/>
            </a:pPr>
            <a:endParaRPr sz="800">
              <a:solidFill>
                <a:schemeClr val="lt1"/>
              </a:solidFill>
            </a:endParaRPr>
          </a:p>
          <a:p>
            <a:pPr marL="0" lvl="0" indent="0" algn="ctr" rtl="0">
              <a:lnSpc>
                <a:spcPct val="115000"/>
              </a:lnSpc>
              <a:spcBef>
                <a:spcPts val="0"/>
              </a:spcBef>
              <a:spcAft>
                <a:spcPts val="0"/>
              </a:spcAft>
              <a:buNone/>
            </a:pPr>
            <a:r>
              <a:rPr lang="en" sz="1100" b="1">
                <a:solidFill>
                  <a:schemeClr val="lt1"/>
                </a:solidFill>
              </a:rPr>
              <a:t>Roboto</a:t>
            </a:r>
            <a:endParaRPr sz="1100" b="1">
              <a:solidFill>
                <a:schemeClr val="lt1"/>
              </a:solidFill>
            </a:endParaRPr>
          </a:p>
          <a:p>
            <a:pPr marL="0" lvl="0" indent="0" algn="ctr" rtl="0">
              <a:lnSpc>
                <a:spcPct val="115000"/>
              </a:lnSpc>
              <a:spcBef>
                <a:spcPts val="0"/>
              </a:spcBef>
              <a:spcAft>
                <a:spcPts val="0"/>
              </a:spcAft>
              <a:buNone/>
            </a:pPr>
            <a:r>
              <a:rPr lang="en" sz="1100">
                <a:solidFill>
                  <a:schemeClr val="lt1"/>
                </a:solidFill>
              </a:rPr>
              <a:t>(</a:t>
            </a:r>
            <a:r>
              <a:rPr lang="en" sz="1100">
                <a:solidFill>
                  <a:schemeClr val="lt1"/>
                </a:solidFill>
                <a:uFill>
                  <a:noFill/>
                </a:uFill>
                <a:hlinkClick r:id="rId4">
                  <a:extLst>
                    <a:ext uri="{A12FA001-AC4F-418D-AE19-62706E023703}">
                      <ahyp:hlinkClr xmlns:ahyp="http://schemas.microsoft.com/office/drawing/2018/hyperlinkcolor" val="tx"/>
                    </a:ext>
                  </a:extLst>
                </a:hlinkClick>
              </a:rPr>
              <a:t>https://fonts.google.com/specimen/Roboto</a:t>
            </a:r>
            <a:r>
              <a:rPr lang="en" sz="1100">
                <a:solidFill>
                  <a:schemeClr val="lt1"/>
                </a:solidFill>
              </a:rPr>
              <a:t>)</a:t>
            </a:r>
            <a:endParaRPr sz="1100">
              <a:solidFill>
                <a:schemeClr val="lt1"/>
              </a:solidFill>
            </a:endParaRPr>
          </a:p>
        </p:txBody>
      </p:sp>
      <p:sp>
        <p:nvSpPr>
          <p:cNvPr id="1343" name="Google Shape;1343;p57"/>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Fonts &amp; colors used</a:t>
            </a:r>
            <a:endParaRPr/>
          </a:p>
        </p:txBody>
      </p:sp>
      <p:sp>
        <p:nvSpPr>
          <p:cNvPr id="1344" name="Google Shape;1344;p57"/>
          <p:cNvSpPr/>
          <p:nvPr/>
        </p:nvSpPr>
        <p:spPr>
          <a:xfrm>
            <a:off x="2052650" y="2988225"/>
            <a:ext cx="791400" cy="754200"/>
          </a:xfrm>
          <a:prstGeom prst="roundRect">
            <a:avLst>
              <a:gd name="adj" fmla="val 16667"/>
            </a:avLst>
          </a:prstGeom>
          <a:solidFill>
            <a:srgbClr val="E3EEED"/>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57"/>
          <p:cNvSpPr/>
          <p:nvPr/>
        </p:nvSpPr>
        <p:spPr>
          <a:xfrm>
            <a:off x="3114470" y="2988225"/>
            <a:ext cx="791400" cy="754200"/>
          </a:xfrm>
          <a:prstGeom prst="roundRect">
            <a:avLst>
              <a:gd name="adj" fmla="val 16667"/>
            </a:avLst>
          </a:prstGeom>
          <a:solidFill>
            <a:srgbClr val="383536"/>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57"/>
          <p:cNvSpPr/>
          <p:nvPr/>
        </p:nvSpPr>
        <p:spPr>
          <a:xfrm>
            <a:off x="4176289" y="2988225"/>
            <a:ext cx="791400" cy="754200"/>
          </a:xfrm>
          <a:prstGeom prst="roundRect">
            <a:avLst>
              <a:gd name="adj" fmla="val 16667"/>
            </a:avLst>
          </a:prstGeom>
          <a:solidFill>
            <a:srgbClr val="FC2E12"/>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57"/>
          <p:cNvSpPr txBox="1"/>
          <p:nvPr/>
        </p:nvSpPr>
        <p:spPr>
          <a:xfrm>
            <a:off x="2052650" y="31452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#e3eeedff</a:t>
            </a:r>
            <a:endParaRPr sz="1000"/>
          </a:p>
        </p:txBody>
      </p:sp>
      <p:sp>
        <p:nvSpPr>
          <p:cNvPr id="1348" name="Google Shape;1348;p57"/>
          <p:cNvSpPr txBox="1"/>
          <p:nvPr/>
        </p:nvSpPr>
        <p:spPr>
          <a:xfrm>
            <a:off x="3114475" y="31452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#383536ff</a:t>
            </a:r>
            <a:endParaRPr sz="1000">
              <a:solidFill>
                <a:srgbClr val="FFFFFF"/>
              </a:solidFill>
            </a:endParaRPr>
          </a:p>
        </p:txBody>
      </p:sp>
      <p:sp>
        <p:nvSpPr>
          <p:cNvPr id="1349" name="Google Shape;1349;p57"/>
          <p:cNvSpPr txBox="1"/>
          <p:nvPr/>
        </p:nvSpPr>
        <p:spPr>
          <a:xfrm>
            <a:off x="4176300" y="31452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#fc2e12ff</a:t>
            </a:r>
            <a:endParaRPr sz="1000">
              <a:solidFill>
                <a:srgbClr val="FFFFFF"/>
              </a:solidFill>
            </a:endParaRPr>
          </a:p>
        </p:txBody>
      </p:sp>
      <p:sp>
        <p:nvSpPr>
          <p:cNvPr id="1350" name="Google Shape;1350;p57"/>
          <p:cNvSpPr/>
          <p:nvPr/>
        </p:nvSpPr>
        <p:spPr>
          <a:xfrm>
            <a:off x="5238125" y="2988225"/>
            <a:ext cx="791400" cy="754200"/>
          </a:xfrm>
          <a:prstGeom prst="roundRect">
            <a:avLst>
              <a:gd name="adj" fmla="val 16667"/>
            </a:avLst>
          </a:prstGeom>
          <a:solidFill>
            <a:srgbClr val="C1D6CE"/>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57"/>
          <p:cNvSpPr txBox="1"/>
          <p:nvPr/>
        </p:nvSpPr>
        <p:spPr>
          <a:xfrm>
            <a:off x="5238125" y="31452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#c1d6ceff</a:t>
            </a:r>
            <a:endParaRPr sz="1000"/>
          </a:p>
        </p:txBody>
      </p:sp>
      <p:sp>
        <p:nvSpPr>
          <p:cNvPr id="1352" name="Google Shape;1352;p57"/>
          <p:cNvSpPr/>
          <p:nvPr/>
        </p:nvSpPr>
        <p:spPr>
          <a:xfrm>
            <a:off x="3645388" y="3919325"/>
            <a:ext cx="791400" cy="754200"/>
          </a:xfrm>
          <a:prstGeom prst="roundRect">
            <a:avLst>
              <a:gd name="adj" fmla="val 16667"/>
            </a:avLst>
          </a:prstGeom>
          <a:solidFill>
            <a:srgbClr val="DD4815"/>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57"/>
          <p:cNvSpPr/>
          <p:nvPr/>
        </p:nvSpPr>
        <p:spPr>
          <a:xfrm>
            <a:off x="4707207" y="3919325"/>
            <a:ext cx="791400" cy="754200"/>
          </a:xfrm>
          <a:prstGeom prst="roundRect">
            <a:avLst>
              <a:gd name="adj" fmla="val 16667"/>
            </a:avLst>
          </a:prstGeom>
          <a:solidFill>
            <a:srgbClr val="24A364"/>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57"/>
          <p:cNvSpPr txBox="1"/>
          <p:nvPr/>
        </p:nvSpPr>
        <p:spPr>
          <a:xfrm>
            <a:off x="3645388" y="40763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#dd4815ff</a:t>
            </a:r>
            <a:endParaRPr sz="1000">
              <a:solidFill>
                <a:srgbClr val="FFFFFF"/>
              </a:solidFill>
            </a:endParaRPr>
          </a:p>
        </p:txBody>
      </p:sp>
      <p:sp>
        <p:nvSpPr>
          <p:cNvPr id="1355" name="Google Shape;1355;p57"/>
          <p:cNvSpPr txBox="1"/>
          <p:nvPr/>
        </p:nvSpPr>
        <p:spPr>
          <a:xfrm>
            <a:off x="4707213" y="40763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#24a364ff</a:t>
            </a:r>
            <a:endParaRPr sz="1000">
              <a:solidFill>
                <a:srgbClr val="FFFFFF"/>
              </a:solidFill>
            </a:endParaRPr>
          </a:p>
        </p:txBody>
      </p:sp>
      <p:sp>
        <p:nvSpPr>
          <p:cNvPr id="1356" name="Google Shape;1356;p57"/>
          <p:cNvSpPr/>
          <p:nvPr/>
        </p:nvSpPr>
        <p:spPr>
          <a:xfrm>
            <a:off x="6299950" y="2988225"/>
            <a:ext cx="791400" cy="754200"/>
          </a:xfrm>
          <a:prstGeom prst="roundRect">
            <a:avLst>
              <a:gd name="adj" fmla="val 16667"/>
            </a:avLst>
          </a:prstGeom>
          <a:solidFill>
            <a:srgbClr val="64818C"/>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57"/>
          <p:cNvSpPr txBox="1"/>
          <p:nvPr/>
        </p:nvSpPr>
        <p:spPr>
          <a:xfrm>
            <a:off x="6299950" y="31452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#64818cff</a:t>
            </a:r>
            <a:endParaRPr sz="1000">
              <a:solidFill>
                <a:srgbClr val="FFFFFF"/>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361"/>
        <p:cNvGrpSpPr/>
        <p:nvPr/>
      </p:nvGrpSpPr>
      <p:grpSpPr>
        <a:xfrm>
          <a:off x="0" y="0"/>
          <a:ext cx="0" cy="0"/>
          <a:chOff x="0" y="0"/>
          <a:chExt cx="0" cy="0"/>
        </a:xfrm>
      </p:grpSpPr>
      <p:sp>
        <p:nvSpPr>
          <p:cNvPr id="1362" name="Google Shape;1362;p58"/>
          <p:cNvSpPr txBox="1"/>
          <p:nvPr/>
        </p:nvSpPr>
        <p:spPr>
          <a:xfrm>
            <a:off x="1252425" y="1086401"/>
            <a:ext cx="6630900" cy="852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100">
                <a:solidFill>
                  <a:srgbClr val="FFFFFF"/>
                </a:solidFill>
              </a:rPr>
              <a:t>Create your Story with our illustrated concepts. Choose the style you like the most, edit its colors, pick the background and layers you want to show and bring them to life with the animator panel! It will boost your presentation. Check out</a:t>
            </a:r>
            <a:r>
              <a:rPr lang="en" sz="1100">
                <a:solidFill>
                  <a:srgbClr val="869FB2"/>
                </a:solidFill>
              </a:rPr>
              <a:t> h</a:t>
            </a:r>
            <a:r>
              <a:rPr lang="en" sz="1100">
                <a:solidFill>
                  <a:srgbClr val="869FB2"/>
                </a:solidFill>
                <a:uFill>
                  <a:noFill/>
                </a:uFill>
                <a:hlinkClick r:id="rId3">
                  <a:extLst>
                    <a:ext uri="{A12FA001-AC4F-418D-AE19-62706E023703}">
                      <ahyp:hlinkClr xmlns:ahyp="http://schemas.microsoft.com/office/drawing/2018/hyperlinkcolor" val="tx"/>
                    </a:ext>
                  </a:extLst>
                </a:hlinkClick>
              </a:rPr>
              <a:t>ow it works.</a:t>
            </a:r>
            <a:endParaRPr sz="1100">
              <a:solidFill>
                <a:srgbClr val="869FB2"/>
              </a:solidFill>
            </a:endParaRPr>
          </a:p>
        </p:txBody>
      </p:sp>
      <p:pic>
        <p:nvPicPr>
          <p:cNvPr id="1363" name="Google Shape;1363;p58"/>
          <p:cNvPicPr preferRelativeResize="0"/>
          <p:nvPr/>
        </p:nvPicPr>
        <p:blipFill rotWithShape="1">
          <a:blip r:embed="rId4">
            <a:alphaModFix/>
          </a:blip>
          <a:srcRect t="16540" b="16547"/>
          <a:stretch/>
        </p:blipFill>
        <p:spPr>
          <a:xfrm>
            <a:off x="510820" y="2688639"/>
            <a:ext cx="1606719" cy="1075073"/>
          </a:xfrm>
          <a:prstGeom prst="rect">
            <a:avLst/>
          </a:prstGeom>
          <a:noFill/>
          <a:ln>
            <a:noFill/>
          </a:ln>
        </p:spPr>
      </p:pic>
      <p:sp>
        <p:nvSpPr>
          <p:cNvPr id="1364" name="Google Shape;1364;p58">
            <a:hlinkClick r:id="rId5"/>
          </p:cNvPr>
          <p:cNvSpPr txBox="1"/>
          <p:nvPr/>
        </p:nvSpPr>
        <p:spPr>
          <a:xfrm>
            <a:off x="678041"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5">
                  <a:extLst>
                    <a:ext uri="{A12FA001-AC4F-418D-AE19-62706E023703}">
                      <ahyp:hlinkClr xmlns:ahyp="http://schemas.microsoft.com/office/drawing/2018/hyperlinkcolor" val="tx"/>
                    </a:ext>
                  </a:extLst>
                </a:hlinkClick>
              </a:rPr>
              <a:t>Pana</a:t>
            </a:r>
            <a:endParaRPr>
              <a:solidFill>
                <a:srgbClr val="869FB2"/>
              </a:solidFill>
            </a:endParaRPr>
          </a:p>
        </p:txBody>
      </p:sp>
      <p:sp>
        <p:nvSpPr>
          <p:cNvPr id="1365" name="Google Shape;1365;p58">
            <a:hlinkClick r:id="rId6"/>
          </p:cNvPr>
          <p:cNvSpPr txBox="1"/>
          <p:nvPr/>
        </p:nvSpPr>
        <p:spPr>
          <a:xfrm>
            <a:off x="2289219"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6">
                  <a:extLst>
                    <a:ext uri="{A12FA001-AC4F-418D-AE19-62706E023703}">
                      <ahyp:hlinkClr xmlns:ahyp="http://schemas.microsoft.com/office/drawing/2018/hyperlinkcolor" val="tx"/>
                    </a:ext>
                  </a:extLst>
                </a:hlinkClick>
              </a:rPr>
              <a:t>Amico</a:t>
            </a:r>
            <a:endParaRPr>
              <a:solidFill>
                <a:srgbClr val="869FB2"/>
              </a:solidFill>
            </a:endParaRPr>
          </a:p>
        </p:txBody>
      </p:sp>
      <p:sp>
        <p:nvSpPr>
          <p:cNvPr id="1366" name="Google Shape;1366;p58">
            <a:hlinkClick r:id="rId7"/>
          </p:cNvPr>
          <p:cNvSpPr txBox="1"/>
          <p:nvPr/>
        </p:nvSpPr>
        <p:spPr>
          <a:xfrm>
            <a:off x="3900404"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7">
                  <a:extLst>
                    <a:ext uri="{A12FA001-AC4F-418D-AE19-62706E023703}">
                      <ahyp:hlinkClr xmlns:ahyp="http://schemas.microsoft.com/office/drawing/2018/hyperlinkcolor" val="tx"/>
                    </a:ext>
                  </a:extLst>
                </a:hlinkClick>
              </a:rPr>
              <a:t>Bro</a:t>
            </a:r>
            <a:endParaRPr>
              <a:solidFill>
                <a:srgbClr val="869FB2"/>
              </a:solidFill>
            </a:endParaRPr>
          </a:p>
        </p:txBody>
      </p:sp>
      <p:sp>
        <p:nvSpPr>
          <p:cNvPr id="1367" name="Google Shape;1367;p58">
            <a:hlinkClick r:id="rId8"/>
          </p:cNvPr>
          <p:cNvSpPr txBox="1"/>
          <p:nvPr/>
        </p:nvSpPr>
        <p:spPr>
          <a:xfrm>
            <a:off x="5511563"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8">
                  <a:extLst>
                    <a:ext uri="{A12FA001-AC4F-418D-AE19-62706E023703}">
                      <ahyp:hlinkClr xmlns:ahyp="http://schemas.microsoft.com/office/drawing/2018/hyperlinkcolor" val="tx"/>
                    </a:ext>
                  </a:extLst>
                </a:hlinkClick>
              </a:rPr>
              <a:t>Rafiki</a:t>
            </a:r>
            <a:endParaRPr>
              <a:solidFill>
                <a:srgbClr val="869FB2"/>
              </a:solidFill>
            </a:endParaRPr>
          </a:p>
        </p:txBody>
      </p:sp>
      <p:pic>
        <p:nvPicPr>
          <p:cNvPr id="1368" name="Google Shape;1368;p58"/>
          <p:cNvPicPr preferRelativeResize="0"/>
          <p:nvPr/>
        </p:nvPicPr>
        <p:blipFill rotWithShape="1">
          <a:blip r:embed="rId9">
            <a:alphaModFix/>
          </a:blip>
          <a:srcRect/>
          <a:stretch/>
        </p:blipFill>
        <p:spPr>
          <a:xfrm>
            <a:off x="2255077" y="2410850"/>
            <a:ext cx="1340595" cy="1340603"/>
          </a:xfrm>
          <a:prstGeom prst="rect">
            <a:avLst/>
          </a:prstGeom>
          <a:noFill/>
          <a:ln>
            <a:noFill/>
          </a:ln>
        </p:spPr>
      </p:pic>
      <p:pic>
        <p:nvPicPr>
          <p:cNvPr id="1369" name="Google Shape;1369;p58"/>
          <p:cNvPicPr preferRelativeResize="0"/>
          <p:nvPr/>
        </p:nvPicPr>
        <p:blipFill rotWithShape="1">
          <a:blip r:embed="rId10">
            <a:alphaModFix/>
          </a:blip>
          <a:srcRect l="4194" t="11228" r="4213" b="8854"/>
          <a:stretch/>
        </p:blipFill>
        <p:spPr>
          <a:xfrm>
            <a:off x="3774275" y="2532512"/>
            <a:ext cx="1448304" cy="1263588"/>
          </a:xfrm>
          <a:prstGeom prst="rect">
            <a:avLst/>
          </a:prstGeom>
          <a:noFill/>
          <a:ln>
            <a:noFill/>
          </a:ln>
        </p:spPr>
      </p:pic>
      <p:pic>
        <p:nvPicPr>
          <p:cNvPr id="1370" name="Google Shape;1370;p58"/>
          <p:cNvPicPr preferRelativeResize="0"/>
          <p:nvPr/>
        </p:nvPicPr>
        <p:blipFill rotWithShape="1">
          <a:blip r:embed="rId11">
            <a:alphaModFix/>
          </a:blip>
          <a:srcRect t="6567" b="11945"/>
          <a:stretch/>
        </p:blipFill>
        <p:spPr>
          <a:xfrm>
            <a:off x="5347337" y="2581527"/>
            <a:ext cx="1448284" cy="1180164"/>
          </a:xfrm>
          <a:prstGeom prst="rect">
            <a:avLst/>
          </a:prstGeom>
          <a:noFill/>
          <a:ln>
            <a:noFill/>
          </a:ln>
        </p:spPr>
      </p:pic>
      <p:pic>
        <p:nvPicPr>
          <p:cNvPr id="1371" name="Google Shape;1371;p58"/>
          <p:cNvPicPr preferRelativeResize="0"/>
          <p:nvPr/>
        </p:nvPicPr>
        <p:blipFill rotWithShape="1">
          <a:blip r:embed="rId12">
            <a:alphaModFix/>
          </a:blip>
          <a:srcRect t="11708" b="17967"/>
          <a:stretch/>
        </p:blipFill>
        <p:spPr>
          <a:xfrm>
            <a:off x="6836257" y="2523903"/>
            <a:ext cx="1796923" cy="1263600"/>
          </a:xfrm>
          <a:prstGeom prst="rect">
            <a:avLst/>
          </a:prstGeom>
          <a:noFill/>
          <a:ln>
            <a:noFill/>
          </a:ln>
        </p:spPr>
      </p:pic>
      <p:sp>
        <p:nvSpPr>
          <p:cNvPr id="1372" name="Google Shape;1372;p58">
            <a:hlinkClick r:id="rId13"/>
          </p:cNvPr>
          <p:cNvSpPr txBox="1"/>
          <p:nvPr/>
        </p:nvSpPr>
        <p:spPr>
          <a:xfrm>
            <a:off x="7122738"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13">
                  <a:extLst>
                    <a:ext uri="{A12FA001-AC4F-418D-AE19-62706E023703}">
                      <ahyp:hlinkClr xmlns:ahyp="http://schemas.microsoft.com/office/drawing/2018/hyperlinkcolor" val="tx"/>
                    </a:ext>
                  </a:extLst>
                </a:hlinkClick>
              </a:rPr>
              <a:t>Cuate</a:t>
            </a:r>
            <a:endParaRPr>
              <a:solidFill>
                <a:srgbClr val="869FB2"/>
              </a:solidFill>
            </a:endParaRPr>
          </a:p>
        </p:txBody>
      </p:sp>
      <p:sp>
        <p:nvSpPr>
          <p:cNvPr id="1373" name="Google Shape;1373;p58"/>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Storyset</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45"/>
        <p:cNvGrpSpPr/>
        <p:nvPr/>
      </p:nvGrpSpPr>
      <p:grpSpPr>
        <a:xfrm>
          <a:off x="0" y="0"/>
          <a:ext cx="0" cy="0"/>
          <a:chOff x="0" y="0"/>
          <a:chExt cx="0" cy="0"/>
        </a:xfrm>
      </p:grpSpPr>
      <p:sp>
        <p:nvSpPr>
          <p:cNvPr id="846" name="Google Shape;846;p32"/>
          <p:cNvSpPr txBox="1">
            <a:spLocks noGrp="1"/>
          </p:cNvSpPr>
          <p:nvPr>
            <p:ph type="title" idx="9"/>
          </p:nvPr>
        </p:nvSpPr>
        <p:spPr>
          <a:xfrm>
            <a:off x="720000" y="387600"/>
            <a:ext cx="7704000" cy="592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TABLE OF CONTENTS</a:t>
            </a:r>
            <a:endParaRPr/>
          </a:p>
        </p:txBody>
      </p:sp>
      <p:sp>
        <p:nvSpPr>
          <p:cNvPr id="847" name="Google Shape;847;p32"/>
          <p:cNvSpPr txBox="1">
            <a:spLocks noGrp="1"/>
          </p:cNvSpPr>
          <p:nvPr>
            <p:ph type="title"/>
          </p:nvPr>
        </p:nvSpPr>
        <p:spPr>
          <a:xfrm>
            <a:off x="2100875" y="1278011"/>
            <a:ext cx="1084800" cy="52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848" name="Google Shape;848;p32"/>
          <p:cNvSpPr txBox="1">
            <a:spLocks noGrp="1"/>
          </p:cNvSpPr>
          <p:nvPr>
            <p:ph type="subTitle" idx="1"/>
          </p:nvPr>
        </p:nvSpPr>
        <p:spPr>
          <a:xfrm>
            <a:off x="1234025" y="1849391"/>
            <a:ext cx="28185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OBJECTIVES</a:t>
            </a:r>
            <a:endParaRPr/>
          </a:p>
        </p:txBody>
      </p:sp>
      <p:sp>
        <p:nvSpPr>
          <p:cNvPr id="849" name="Google Shape;849;p32"/>
          <p:cNvSpPr txBox="1">
            <a:spLocks noGrp="1"/>
          </p:cNvSpPr>
          <p:nvPr>
            <p:ph type="subTitle" idx="2"/>
          </p:nvPr>
        </p:nvSpPr>
        <p:spPr>
          <a:xfrm>
            <a:off x="1234025" y="2249636"/>
            <a:ext cx="2818500" cy="592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Roboto" panose="02000000000000000000" pitchFamily="2" charset="0"/>
                <a:ea typeface="Roboto" panose="02000000000000000000" pitchFamily="2" charset="0"/>
                <a:cs typeface="Roboto" panose="02000000000000000000" pitchFamily="2" charset="0"/>
              </a:rPr>
              <a:t>You can describe the topic of the section here</a:t>
            </a:r>
            <a:endParaRPr dirty="0">
              <a:latin typeface="Roboto" panose="02000000000000000000" pitchFamily="2" charset="0"/>
              <a:ea typeface="Roboto" panose="02000000000000000000" pitchFamily="2" charset="0"/>
              <a:cs typeface="Roboto" panose="02000000000000000000" pitchFamily="2" charset="0"/>
            </a:endParaRPr>
          </a:p>
        </p:txBody>
      </p:sp>
      <p:sp>
        <p:nvSpPr>
          <p:cNvPr id="850" name="Google Shape;850;p32"/>
          <p:cNvSpPr txBox="1">
            <a:spLocks noGrp="1"/>
          </p:cNvSpPr>
          <p:nvPr>
            <p:ph type="title" idx="3"/>
          </p:nvPr>
        </p:nvSpPr>
        <p:spPr>
          <a:xfrm>
            <a:off x="5958325" y="1278011"/>
            <a:ext cx="1084800" cy="52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851" name="Google Shape;851;p32"/>
          <p:cNvSpPr txBox="1">
            <a:spLocks noGrp="1"/>
          </p:cNvSpPr>
          <p:nvPr>
            <p:ph type="subTitle" idx="4"/>
          </p:nvPr>
        </p:nvSpPr>
        <p:spPr>
          <a:xfrm>
            <a:off x="5091475" y="1849391"/>
            <a:ext cx="28185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METHODOLOGY</a:t>
            </a:r>
            <a:endParaRPr/>
          </a:p>
        </p:txBody>
      </p:sp>
      <p:sp>
        <p:nvSpPr>
          <p:cNvPr id="852" name="Google Shape;852;p32"/>
          <p:cNvSpPr txBox="1">
            <a:spLocks noGrp="1"/>
          </p:cNvSpPr>
          <p:nvPr>
            <p:ph type="subTitle" idx="5"/>
          </p:nvPr>
        </p:nvSpPr>
        <p:spPr>
          <a:xfrm>
            <a:off x="5091475" y="2249636"/>
            <a:ext cx="2818500" cy="592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You can describe the topic of the section here</a:t>
            </a:r>
            <a:endParaRPr/>
          </a:p>
        </p:txBody>
      </p:sp>
      <p:sp>
        <p:nvSpPr>
          <p:cNvPr id="853" name="Google Shape;853;p32"/>
          <p:cNvSpPr txBox="1">
            <a:spLocks noGrp="1"/>
          </p:cNvSpPr>
          <p:nvPr>
            <p:ph type="title" idx="6"/>
          </p:nvPr>
        </p:nvSpPr>
        <p:spPr>
          <a:xfrm>
            <a:off x="2100875" y="3002952"/>
            <a:ext cx="1084800" cy="52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854" name="Google Shape;854;p32"/>
          <p:cNvSpPr txBox="1">
            <a:spLocks noGrp="1"/>
          </p:cNvSpPr>
          <p:nvPr>
            <p:ph type="subTitle" idx="7"/>
          </p:nvPr>
        </p:nvSpPr>
        <p:spPr>
          <a:xfrm>
            <a:off x="1234025" y="3574317"/>
            <a:ext cx="28185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RESULTS</a:t>
            </a:r>
            <a:endParaRPr/>
          </a:p>
        </p:txBody>
      </p:sp>
      <p:sp>
        <p:nvSpPr>
          <p:cNvPr id="855" name="Google Shape;855;p32"/>
          <p:cNvSpPr txBox="1">
            <a:spLocks noGrp="1"/>
          </p:cNvSpPr>
          <p:nvPr>
            <p:ph type="subTitle" idx="8"/>
          </p:nvPr>
        </p:nvSpPr>
        <p:spPr>
          <a:xfrm>
            <a:off x="1234025" y="3974562"/>
            <a:ext cx="2818500" cy="592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You can describe the topic of the section here</a:t>
            </a:r>
            <a:endParaRPr/>
          </a:p>
        </p:txBody>
      </p:sp>
      <p:sp>
        <p:nvSpPr>
          <p:cNvPr id="856" name="Google Shape;856;p32"/>
          <p:cNvSpPr txBox="1">
            <a:spLocks noGrp="1"/>
          </p:cNvSpPr>
          <p:nvPr>
            <p:ph type="title" idx="13"/>
          </p:nvPr>
        </p:nvSpPr>
        <p:spPr>
          <a:xfrm>
            <a:off x="5958325" y="3002952"/>
            <a:ext cx="1084800" cy="52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857" name="Google Shape;857;p32"/>
          <p:cNvSpPr txBox="1">
            <a:spLocks noGrp="1"/>
          </p:cNvSpPr>
          <p:nvPr>
            <p:ph type="subTitle" idx="14"/>
          </p:nvPr>
        </p:nvSpPr>
        <p:spPr>
          <a:xfrm>
            <a:off x="5091475" y="3574317"/>
            <a:ext cx="28185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CONCLUSIONS</a:t>
            </a:r>
            <a:endParaRPr/>
          </a:p>
        </p:txBody>
      </p:sp>
      <p:sp>
        <p:nvSpPr>
          <p:cNvPr id="858" name="Google Shape;858;p32"/>
          <p:cNvSpPr txBox="1">
            <a:spLocks noGrp="1"/>
          </p:cNvSpPr>
          <p:nvPr>
            <p:ph type="subTitle" idx="15"/>
          </p:nvPr>
        </p:nvSpPr>
        <p:spPr>
          <a:xfrm>
            <a:off x="5091475" y="3974562"/>
            <a:ext cx="2818500" cy="592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You can describe the topic of the section here</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377"/>
        <p:cNvGrpSpPr/>
        <p:nvPr/>
      </p:nvGrpSpPr>
      <p:grpSpPr>
        <a:xfrm>
          <a:off x="0" y="0"/>
          <a:ext cx="0" cy="0"/>
          <a:chOff x="0" y="0"/>
          <a:chExt cx="0" cy="0"/>
        </a:xfrm>
      </p:grpSpPr>
      <p:grpSp>
        <p:nvGrpSpPr>
          <p:cNvPr id="1378" name="Google Shape;1378;p59"/>
          <p:cNvGrpSpPr/>
          <p:nvPr/>
        </p:nvGrpSpPr>
        <p:grpSpPr>
          <a:xfrm>
            <a:off x="5082708" y="3095784"/>
            <a:ext cx="442841" cy="514271"/>
            <a:chOff x="4727025" y="1332775"/>
            <a:chExt cx="59900" cy="69625"/>
          </a:xfrm>
        </p:grpSpPr>
        <p:sp>
          <p:nvSpPr>
            <p:cNvPr id="1379" name="Google Shape;1379;p59"/>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59"/>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1" name="Google Shape;1381;p59"/>
          <p:cNvGrpSpPr/>
          <p:nvPr/>
        </p:nvGrpSpPr>
        <p:grpSpPr>
          <a:xfrm>
            <a:off x="5758025" y="2343272"/>
            <a:ext cx="500909" cy="500899"/>
            <a:chOff x="4820425" y="1329900"/>
            <a:chExt cx="70175" cy="70350"/>
          </a:xfrm>
        </p:grpSpPr>
        <p:sp>
          <p:nvSpPr>
            <p:cNvPr id="1382" name="Google Shape;1382;p59"/>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59"/>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59"/>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59"/>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6" name="Google Shape;1386;p59"/>
          <p:cNvGrpSpPr/>
          <p:nvPr/>
        </p:nvGrpSpPr>
        <p:grpSpPr>
          <a:xfrm>
            <a:off x="6410648" y="2355062"/>
            <a:ext cx="538135" cy="493119"/>
            <a:chOff x="4903200" y="1331525"/>
            <a:chExt cx="73575" cy="67425"/>
          </a:xfrm>
        </p:grpSpPr>
        <p:sp>
          <p:nvSpPr>
            <p:cNvPr id="1387" name="Google Shape;1387;p59"/>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1388" name="Google Shape;1388;p59"/>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9" name="Google Shape;1389;p59"/>
          <p:cNvGrpSpPr/>
          <p:nvPr/>
        </p:nvGrpSpPr>
        <p:grpSpPr>
          <a:xfrm>
            <a:off x="5670599" y="3097040"/>
            <a:ext cx="544563" cy="511895"/>
            <a:chOff x="4815575" y="1416800"/>
            <a:chExt cx="73750" cy="71400"/>
          </a:xfrm>
        </p:grpSpPr>
        <p:sp>
          <p:nvSpPr>
            <p:cNvPr id="1390" name="Google Shape;1390;p59"/>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59"/>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59"/>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3" name="Google Shape;1393;p59"/>
          <p:cNvGrpSpPr/>
          <p:nvPr/>
        </p:nvGrpSpPr>
        <p:grpSpPr>
          <a:xfrm>
            <a:off x="6367224" y="3096746"/>
            <a:ext cx="602914" cy="512477"/>
            <a:chOff x="4902475" y="1418875"/>
            <a:chExt cx="74500" cy="63775"/>
          </a:xfrm>
        </p:grpSpPr>
        <p:sp>
          <p:nvSpPr>
            <p:cNvPr id="1394" name="Google Shape;1394;p59"/>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59"/>
            <p:cNvSpPr/>
            <p:nvPr/>
          </p:nvSpPr>
          <p:spPr>
            <a:xfrm>
              <a:off x="4916811"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6" name="Google Shape;1396;p59"/>
          <p:cNvGrpSpPr/>
          <p:nvPr/>
        </p:nvGrpSpPr>
        <p:grpSpPr>
          <a:xfrm>
            <a:off x="5783096" y="3835985"/>
            <a:ext cx="515391" cy="525699"/>
            <a:chOff x="4818100" y="1507675"/>
            <a:chExt cx="71225" cy="71625"/>
          </a:xfrm>
        </p:grpSpPr>
        <p:sp>
          <p:nvSpPr>
            <p:cNvPr id="1397" name="Google Shape;1397;p59"/>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59"/>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59"/>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59"/>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1" name="Google Shape;1401;p59"/>
          <p:cNvGrpSpPr/>
          <p:nvPr/>
        </p:nvGrpSpPr>
        <p:grpSpPr>
          <a:xfrm>
            <a:off x="5121199" y="3857517"/>
            <a:ext cx="522956" cy="489869"/>
            <a:chOff x="4721450" y="1509475"/>
            <a:chExt cx="79350" cy="74325"/>
          </a:xfrm>
        </p:grpSpPr>
        <p:sp>
          <p:nvSpPr>
            <p:cNvPr id="1402" name="Google Shape;1402;p59"/>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59"/>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59"/>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59"/>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6" name="Google Shape;1406;p59"/>
          <p:cNvGrpSpPr/>
          <p:nvPr/>
        </p:nvGrpSpPr>
        <p:grpSpPr>
          <a:xfrm>
            <a:off x="6444441" y="3837269"/>
            <a:ext cx="525704" cy="535436"/>
            <a:chOff x="4906800" y="1507500"/>
            <a:chExt cx="70350" cy="71075"/>
          </a:xfrm>
        </p:grpSpPr>
        <p:sp>
          <p:nvSpPr>
            <p:cNvPr id="1407" name="Google Shape;1407;p59"/>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59"/>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59"/>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59"/>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59"/>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2" name="Google Shape;1412;p59"/>
          <p:cNvGrpSpPr/>
          <p:nvPr/>
        </p:nvGrpSpPr>
        <p:grpSpPr>
          <a:xfrm>
            <a:off x="4477263" y="2343250"/>
            <a:ext cx="508054" cy="508095"/>
            <a:chOff x="3736598" y="2170606"/>
            <a:chExt cx="404889" cy="404889"/>
          </a:xfrm>
        </p:grpSpPr>
        <p:sp>
          <p:nvSpPr>
            <p:cNvPr id="1413" name="Google Shape;1413;p59"/>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59"/>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59"/>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59"/>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7" name="Google Shape;1417;p59"/>
          <p:cNvGrpSpPr/>
          <p:nvPr/>
        </p:nvGrpSpPr>
        <p:grpSpPr>
          <a:xfrm>
            <a:off x="3765303" y="2343345"/>
            <a:ext cx="575790" cy="507904"/>
            <a:chOff x="3161917" y="2170682"/>
            <a:chExt cx="458870" cy="404737"/>
          </a:xfrm>
        </p:grpSpPr>
        <p:sp>
          <p:nvSpPr>
            <p:cNvPr id="1418" name="Google Shape;1418;p59"/>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1419" name="Google Shape;1419;p59"/>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59"/>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1" name="Google Shape;1421;p59"/>
          <p:cNvGrpSpPr/>
          <p:nvPr/>
        </p:nvGrpSpPr>
        <p:grpSpPr>
          <a:xfrm>
            <a:off x="3792833" y="3103717"/>
            <a:ext cx="520730" cy="498567"/>
            <a:chOff x="3179914" y="2889488"/>
            <a:chExt cx="422876" cy="404911"/>
          </a:xfrm>
        </p:grpSpPr>
        <p:sp>
          <p:nvSpPr>
            <p:cNvPr id="1422" name="Google Shape;1422;p59"/>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59"/>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59"/>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59"/>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59"/>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59"/>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8" name="Google Shape;1428;p59"/>
          <p:cNvGrpSpPr/>
          <p:nvPr/>
        </p:nvGrpSpPr>
        <p:grpSpPr>
          <a:xfrm>
            <a:off x="4421513" y="3103677"/>
            <a:ext cx="516145" cy="498648"/>
            <a:chOff x="3729467" y="2889422"/>
            <a:chExt cx="419153" cy="404977"/>
          </a:xfrm>
        </p:grpSpPr>
        <p:sp>
          <p:nvSpPr>
            <p:cNvPr id="1429" name="Google Shape;1429;p59"/>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59"/>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59"/>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59"/>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59"/>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59"/>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59"/>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36" name="Google Shape;1436;p59"/>
          <p:cNvSpPr/>
          <p:nvPr/>
        </p:nvSpPr>
        <p:spPr>
          <a:xfrm>
            <a:off x="7439738" y="2350672"/>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59"/>
          <p:cNvSpPr/>
          <p:nvPr/>
        </p:nvSpPr>
        <p:spPr>
          <a:xfrm>
            <a:off x="7139193" y="2333075"/>
            <a:ext cx="171771" cy="12919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59"/>
          <p:cNvSpPr/>
          <p:nvPr/>
        </p:nvSpPr>
        <p:spPr>
          <a:xfrm>
            <a:off x="7761482" y="233952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59"/>
          <p:cNvSpPr/>
          <p:nvPr/>
        </p:nvSpPr>
        <p:spPr>
          <a:xfrm>
            <a:off x="8056187" y="2333075"/>
            <a:ext cx="163855" cy="129198"/>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40" name="Google Shape;1440;p59"/>
          <p:cNvGrpSpPr/>
          <p:nvPr/>
        </p:nvGrpSpPr>
        <p:grpSpPr>
          <a:xfrm>
            <a:off x="7141841" y="2550562"/>
            <a:ext cx="166473" cy="141497"/>
            <a:chOff x="4660325" y="1866850"/>
            <a:chExt cx="68350" cy="58100"/>
          </a:xfrm>
        </p:grpSpPr>
        <p:sp>
          <p:nvSpPr>
            <p:cNvPr id="1441" name="Google Shape;1441;p59"/>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59"/>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3" name="Google Shape;1443;p59"/>
          <p:cNvGrpSpPr/>
          <p:nvPr/>
        </p:nvGrpSpPr>
        <p:grpSpPr>
          <a:xfrm>
            <a:off x="7451186" y="2576286"/>
            <a:ext cx="162515" cy="90049"/>
            <a:chOff x="4791775" y="1877500"/>
            <a:chExt cx="66725" cy="36975"/>
          </a:xfrm>
        </p:grpSpPr>
        <p:sp>
          <p:nvSpPr>
            <p:cNvPr id="1444" name="Google Shape;1444;p59"/>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59"/>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6" name="Google Shape;1446;p59"/>
          <p:cNvGrpSpPr/>
          <p:nvPr/>
        </p:nvGrpSpPr>
        <p:grpSpPr>
          <a:xfrm>
            <a:off x="7772899" y="2576286"/>
            <a:ext cx="144979" cy="90049"/>
            <a:chOff x="4923925" y="1877500"/>
            <a:chExt cx="59525" cy="36975"/>
          </a:xfrm>
        </p:grpSpPr>
        <p:sp>
          <p:nvSpPr>
            <p:cNvPr id="1447" name="Google Shape;1447;p59"/>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59"/>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9" name="Google Shape;1449;p59"/>
          <p:cNvGrpSpPr/>
          <p:nvPr/>
        </p:nvGrpSpPr>
        <p:grpSpPr>
          <a:xfrm>
            <a:off x="8067390" y="2558477"/>
            <a:ext cx="141447" cy="125667"/>
            <a:chOff x="5058450" y="1870100"/>
            <a:chExt cx="58075" cy="51600"/>
          </a:xfrm>
        </p:grpSpPr>
        <p:sp>
          <p:nvSpPr>
            <p:cNvPr id="1450" name="Google Shape;1450;p59"/>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59"/>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2" name="Google Shape;1452;p59"/>
          <p:cNvGrpSpPr/>
          <p:nvPr/>
        </p:nvGrpSpPr>
        <p:grpSpPr>
          <a:xfrm>
            <a:off x="7481905" y="2980885"/>
            <a:ext cx="101077" cy="107645"/>
            <a:chOff x="4811425" y="2065025"/>
            <a:chExt cx="41500" cy="44200"/>
          </a:xfrm>
        </p:grpSpPr>
        <p:sp>
          <p:nvSpPr>
            <p:cNvPr id="1453" name="Google Shape;1453;p59"/>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59"/>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5" name="Google Shape;1455;p59"/>
          <p:cNvGrpSpPr/>
          <p:nvPr/>
        </p:nvGrpSpPr>
        <p:grpSpPr>
          <a:xfrm>
            <a:off x="7774342" y="2981098"/>
            <a:ext cx="120867" cy="107218"/>
            <a:chOff x="4929875" y="2065025"/>
            <a:chExt cx="49625" cy="44025"/>
          </a:xfrm>
        </p:grpSpPr>
        <p:sp>
          <p:nvSpPr>
            <p:cNvPr id="1456" name="Google Shape;1456;p59"/>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59"/>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8" name="Google Shape;1458;p59"/>
          <p:cNvGrpSpPr/>
          <p:nvPr/>
        </p:nvGrpSpPr>
        <p:grpSpPr>
          <a:xfrm>
            <a:off x="8103011" y="2984112"/>
            <a:ext cx="70206" cy="101191"/>
            <a:chOff x="5083925" y="2066350"/>
            <a:chExt cx="28825" cy="41550"/>
          </a:xfrm>
        </p:grpSpPr>
        <p:sp>
          <p:nvSpPr>
            <p:cNvPr id="1459" name="Google Shape;1459;p59"/>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59"/>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1" name="Google Shape;1461;p59"/>
          <p:cNvGrpSpPr/>
          <p:nvPr/>
        </p:nvGrpSpPr>
        <p:grpSpPr>
          <a:xfrm>
            <a:off x="7134565" y="2999759"/>
            <a:ext cx="181026" cy="69896"/>
            <a:chOff x="4659775" y="2072775"/>
            <a:chExt cx="74325" cy="28700"/>
          </a:xfrm>
        </p:grpSpPr>
        <p:sp>
          <p:nvSpPr>
            <p:cNvPr id="1462" name="Google Shape;1462;p59"/>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59"/>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59"/>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5" name="Google Shape;1465;p59"/>
          <p:cNvGrpSpPr/>
          <p:nvPr/>
        </p:nvGrpSpPr>
        <p:grpSpPr>
          <a:xfrm>
            <a:off x="8054421" y="2790324"/>
            <a:ext cx="167387" cy="89197"/>
            <a:chOff x="4662475" y="1976500"/>
            <a:chExt cx="68725" cy="36625"/>
          </a:xfrm>
        </p:grpSpPr>
        <p:sp>
          <p:nvSpPr>
            <p:cNvPr id="1466" name="Google Shape;1466;p59"/>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59"/>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59"/>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9" name="Google Shape;1469;p59"/>
          <p:cNvGrpSpPr/>
          <p:nvPr/>
        </p:nvGrpSpPr>
        <p:grpSpPr>
          <a:xfrm>
            <a:off x="7751326" y="2793764"/>
            <a:ext cx="166899" cy="82317"/>
            <a:chOff x="4920150" y="1977875"/>
            <a:chExt cx="68525" cy="33800"/>
          </a:xfrm>
        </p:grpSpPr>
        <p:sp>
          <p:nvSpPr>
            <p:cNvPr id="1470" name="Google Shape;1470;p59"/>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59"/>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59"/>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3" name="Google Shape;1473;p59"/>
          <p:cNvGrpSpPr/>
          <p:nvPr/>
        </p:nvGrpSpPr>
        <p:grpSpPr>
          <a:xfrm>
            <a:off x="7162483" y="3197682"/>
            <a:ext cx="125190" cy="127859"/>
            <a:chOff x="4676550" y="2160575"/>
            <a:chExt cx="51400" cy="52500"/>
          </a:xfrm>
        </p:grpSpPr>
        <p:sp>
          <p:nvSpPr>
            <p:cNvPr id="1474" name="Google Shape;1474;p59"/>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59"/>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59"/>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7" name="Google Shape;1477;p59"/>
          <p:cNvGrpSpPr/>
          <p:nvPr/>
        </p:nvGrpSpPr>
        <p:grpSpPr>
          <a:xfrm>
            <a:off x="7459741" y="3204714"/>
            <a:ext cx="145405" cy="113794"/>
            <a:chOff x="4768325" y="2163475"/>
            <a:chExt cx="59700" cy="46725"/>
          </a:xfrm>
        </p:grpSpPr>
        <p:sp>
          <p:nvSpPr>
            <p:cNvPr id="1478" name="Google Shape;1478;p59"/>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59"/>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80" name="Google Shape;1480;p59"/>
          <p:cNvSpPr/>
          <p:nvPr/>
        </p:nvSpPr>
        <p:spPr>
          <a:xfrm>
            <a:off x="7791696" y="3196221"/>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59"/>
          <p:cNvSpPr/>
          <p:nvPr/>
        </p:nvSpPr>
        <p:spPr>
          <a:xfrm>
            <a:off x="8064072" y="4203306"/>
            <a:ext cx="148084" cy="162989"/>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59"/>
          <p:cNvSpPr/>
          <p:nvPr/>
        </p:nvSpPr>
        <p:spPr>
          <a:xfrm>
            <a:off x="7165528" y="3431527"/>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59"/>
          <p:cNvSpPr/>
          <p:nvPr/>
        </p:nvSpPr>
        <p:spPr>
          <a:xfrm>
            <a:off x="7133499" y="4219136"/>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59"/>
          <p:cNvSpPr/>
          <p:nvPr/>
        </p:nvSpPr>
        <p:spPr>
          <a:xfrm>
            <a:off x="7150823" y="3700780"/>
            <a:ext cx="148511" cy="11251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59"/>
          <p:cNvSpPr/>
          <p:nvPr/>
        </p:nvSpPr>
        <p:spPr>
          <a:xfrm>
            <a:off x="7784572" y="3682697"/>
            <a:ext cx="100408" cy="14868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86" name="Google Shape;1486;p59"/>
          <p:cNvGrpSpPr/>
          <p:nvPr/>
        </p:nvGrpSpPr>
        <p:grpSpPr>
          <a:xfrm>
            <a:off x="7476059" y="3459808"/>
            <a:ext cx="112768" cy="106853"/>
            <a:chOff x="4768575" y="2253950"/>
            <a:chExt cx="46300" cy="43875"/>
          </a:xfrm>
        </p:grpSpPr>
        <p:sp>
          <p:nvSpPr>
            <p:cNvPr id="1487" name="Google Shape;1487;p59"/>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59"/>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9" name="Google Shape;1489;p59"/>
          <p:cNvGrpSpPr/>
          <p:nvPr/>
        </p:nvGrpSpPr>
        <p:grpSpPr>
          <a:xfrm>
            <a:off x="7775682" y="3948834"/>
            <a:ext cx="118187" cy="146246"/>
            <a:chOff x="4960900" y="2433225"/>
            <a:chExt cx="48525" cy="60050"/>
          </a:xfrm>
        </p:grpSpPr>
        <p:sp>
          <p:nvSpPr>
            <p:cNvPr id="1490" name="Google Shape;1490;p59"/>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59"/>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2" name="Google Shape;1492;p59"/>
          <p:cNvGrpSpPr/>
          <p:nvPr/>
        </p:nvGrpSpPr>
        <p:grpSpPr>
          <a:xfrm>
            <a:off x="7464247" y="4212895"/>
            <a:ext cx="136394" cy="143810"/>
            <a:chOff x="4854075" y="2527625"/>
            <a:chExt cx="56000" cy="59050"/>
          </a:xfrm>
        </p:grpSpPr>
        <p:sp>
          <p:nvSpPr>
            <p:cNvPr id="1493" name="Google Shape;1493;p59"/>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59"/>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95" name="Google Shape;1495;p59"/>
          <p:cNvSpPr/>
          <p:nvPr/>
        </p:nvSpPr>
        <p:spPr>
          <a:xfrm>
            <a:off x="7479500" y="3955623"/>
            <a:ext cx="105888" cy="132668"/>
          </a:xfrm>
          <a:custGeom>
            <a:avLst/>
            <a:gdLst/>
            <a:ahLst/>
            <a:cxnLst/>
            <a:rect l="l" t="t" r="r" b="b"/>
            <a:pathLst>
              <a:path w="1739" h="2179" extrusionOk="0">
                <a:moveTo>
                  <a:pt x="1" y="1"/>
                </a:moveTo>
                <a:lnTo>
                  <a:pt x="1" y="2179"/>
                </a:lnTo>
                <a:lnTo>
                  <a:pt x="758" y="2179"/>
                </a:lnTo>
                <a:lnTo>
                  <a:pt x="1739" y="1090"/>
                </a:lnTo>
                <a:lnTo>
                  <a:pt x="75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59"/>
          <p:cNvSpPr/>
          <p:nvPr/>
        </p:nvSpPr>
        <p:spPr>
          <a:xfrm>
            <a:off x="8058166" y="3195277"/>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59"/>
          <p:cNvSpPr/>
          <p:nvPr/>
        </p:nvSpPr>
        <p:spPr>
          <a:xfrm>
            <a:off x="7157429" y="3955623"/>
            <a:ext cx="135298" cy="132668"/>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98" name="Google Shape;1498;p59"/>
          <p:cNvGrpSpPr/>
          <p:nvPr/>
        </p:nvGrpSpPr>
        <p:grpSpPr>
          <a:xfrm>
            <a:off x="8088458" y="3676639"/>
            <a:ext cx="99312" cy="160797"/>
            <a:chOff x="5059700" y="2334775"/>
            <a:chExt cx="40775" cy="66025"/>
          </a:xfrm>
        </p:grpSpPr>
        <p:sp>
          <p:nvSpPr>
            <p:cNvPr id="1499" name="Google Shape;1499;p59"/>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59"/>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59"/>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59"/>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59"/>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59"/>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59"/>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59"/>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59"/>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8" name="Google Shape;1508;p59"/>
          <p:cNvGrpSpPr/>
          <p:nvPr/>
        </p:nvGrpSpPr>
        <p:grpSpPr>
          <a:xfrm>
            <a:off x="8045622" y="3941771"/>
            <a:ext cx="184984" cy="160371"/>
            <a:chOff x="5037700" y="2430325"/>
            <a:chExt cx="75950" cy="65850"/>
          </a:xfrm>
        </p:grpSpPr>
        <p:sp>
          <p:nvSpPr>
            <p:cNvPr id="1509" name="Google Shape;1509;p59"/>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59"/>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1" name="Google Shape;1511;p59"/>
          <p:cNvGrpSpPr/>
          <p:nvPr/>
        </p:nvGrpSpPr>
        <p:grpSpPr>
          <a:xfrm>
            <a:off x="7465128" y="3708223"/>
            <a:ext cx="173014" cy="97629"/>
            <a:chOff x="4756975" y="2341800"/>
            <a:chExt cx="91975" cy="51925"/>
          </a:xfrm>
        </p:grpSpPr>
        <p:sp>
          <p:nvSpPr>
            <p:cNvPr id="1512" name="Google Shape;1512;p59"/>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59"/>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59"/>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59"/>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59"/>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59"/>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59"/>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59"/>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59"/>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59"/>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59"/>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59"/>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59"/>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59"/>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59"/>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59"/>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59"/>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59"/>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59"/>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59"/>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2" name="Google Shape;1532;p59"/>
          <p:cNvGrpSpPr/>
          <p:nvPr/>
        </p:nvGrpSpPr>
        <p:grpSpPr>
          <a:xfrm>
            <a:off x="7732065" y="4196920"/>
            <a:ext cx="212497" cy="175761"/>
            <a:chOff x="4943575" y="2516350"/>
            <a:chExt cx="98675" cy="81700"/>
          </a:xfrm>
        </p:grpSpPr>
        <p:sp>
          <p:nvSpPr>
            <p:cNvPr id="1533" name="Google Shape;1533;p59"/>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59"/>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59"/>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59"/>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59"/>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59"/>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59"/>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59"/>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59"/>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59"/>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59"/>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59"/>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59"/>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59"/>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59"/>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59"/>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59"/>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59"/>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59"/>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59"/>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59"/>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59"/>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59"/>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59"/>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59"/>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59"/>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59"/>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59"/>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59"/>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59"/>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59"/>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59"/>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59"/>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59"/>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59"/>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59"/>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59"/>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59"/>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59"/>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59"/>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59"/>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59"/>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59"/>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59"/>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59"/>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59"/>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59"/>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59"/>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59"/>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59"/>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59"/>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59"/>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59"/>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59"/>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59"/>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59"/>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59"/>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59"/>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59"/>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59"/>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59"/>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59"/>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59"/>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59"/>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59"/>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59"/>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59"/>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59"/>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59"/>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59"/>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59"/>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59"/>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59"/>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59"/>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59"/>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59"/>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59"/>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59"/>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1" name="Google Shape;1611;p59"/>
          <p:cNvGrpSpPr/>
          <p:nvPr/>
        </p:nvGrpSpPr>
        <p:grpSpPr>
          <a:xfrm>
            <a:off x="1990126" y="3423163"/>
            <a:ext cx="965351" cy="134611"/>
            <a:chOff x="4411970" y="2962952"/>
            <a:chExt cx="706544" cy="104212"/>
          </a:xfrm>
        </p:grpSpPr>
        <p:sp>
          <p:nvSpPr>
            <p:cNvPr id="1612" name="Google Shape;1612;p59"/>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59"/>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59"/>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59"/>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solidFill>
              <a:srgbClr val="E0E7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6" name="Google Shape;1616;p59"/>
          <p:cNvGrpSpPr/>
          <p:nvPr/>
        </p:nvGrpSpPr>
        <p:grpSpPr>
          <a:xfrm>
            <a:off x="1990126" y="3012077"/>
            <a:ext cx="960158" cy="289172"/>
            <a:chOff x="4411970" y="2726085"/>
            <a:chExt cx="643107" cy="193659"/>
          </a:xfrm>
        </p:grpSpPr>
        <p:sp>
          <p:nvSpPr>
            <p:cNvPr id="1617" name="Google Shape;1617;p59"/>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59"/>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59"/>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0" name="Google Shape;1620;p59"/>
          <p:cNvGrpSpPr/>
          <p:nvPr/>
        </p:nvGrpSpPr>
        <p:grpSpPr>
          <a:xfrm>
            <a:off x="993018" y="3278187"/>
            <a:ext cx="833173" cy="259209"/>
            <a:chOff x="4411970" y="4340222"/>
            <a:chExt cx="779467" cy="242683"/>
          </a:xfrm>
        </p:grpSpPr>
        <p:sp>
          <p:nvSpPr>
            <p:cNvPr id="1621" name="Google Shape;1621;p59"/>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59"/>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59"/>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4" name="Google Shape;1624;p59"/>
          <p:cNvGrpSpPr/>
          <p:nvPr/>
        </p:nvGrpSpPr>
        <p:grpSpPr>
          <a:xfrm>
            <a:off x="1990126" y="2673933"/>
            <a:ext cx="965160" cy="216230"/>
            <a:chOff x="4411970" y="2468674"/>
            <a:chExt cx="747317" cy="167425"/>
          </a:xfrm>
        </p:grpSpPr>
        <p:sp>
          <p:nvSpPr>
            <p:cNvPr id="1625" name="Google Shape;1625;p59"/>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59"/>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7" name="Google Shape;1627;p59"/>
          <p:cNvGrpSpPr/>
          <p:nvPr/>
        </p:nvGrpSpPr>
        <p:grpSpPr>
          <a:xfrm>
            <a:off x="988873" y="2578650"/>
            <a:ext cx="810451" cy="319148"/>
            <a:chOff x="4411970" y="3686602"/>
            <a:chExt cx="797845" cy="314215"/>
          </a:xfrm>
        </p:grpSpPr>
        <p:sp>
          <p:nvSpPr>
            <p:cNvPr id="1628" name="Google Shape;1628;p59"/>
            <p:cNvSpPr/>
            <p:nvPr/>
          </p:nvSpPr>
          <p:spPr>
            <a:xfrm>
              <a:off x="4411970" y="3780383"/>
              <a:ext cx="797845" cy="220435"/>
            </a:xfrm>
            <a:custGeom>
              <a:avLst/>
              <a:gdLst/>
              <a:ahLst/>
              <a:cxnLst/>
              <a:rect l="l" t="t" r="r" b="b"/>
              <a:pathLst>
                <a:path w="17670" h="4882" extrusionOk="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59"/>
            <p:cNvSpPr/>
            <p:nvPr/>
          </p:nvSpPr>
          <p:spPr>
            <a:xfrm>
              <a:off x="4411970" y="3940447"/>
              <a:ext cx="60414" cy="60369"/>
            </a:xfrm>
            <a:custGeom>
              <a:avLst/>
              <a:gdLst/>
              <a:ahLst/>
              <a:cxnLst/>
              <a:rect l="l" t="t" r="r" b="b"/>
              <a:pathLst>
                <a:path w="1338" h="1337" extrusionOk="0">
                  <a:moveTo>
                    <a:pt x="1" y="1"/>
                  </a:moveTo>
                  <a:lnTo>
                    <a:pt x="1" y="1336"/>
                  </a:lnTo>
                  <a:lnTo>
                    <a:pt x="1338" y="1336"/>
                  </a:lnTo>
                  <a:lnTo>
                    <a:pt x="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59"/>
            <p:cNvSpPr/>
            <p:nvPr/>
          </p:nvSpPr>
          <p:spPr>
            <a:xfrm>
              <a:off x="4411970" y="3686602"/>
              <a:ext cx="228743" cy="228743"/>
            </a:xfrm>
            <a:custGeom>
              <a:avLst/>
              <a:gdLst/>
              <a:ahLst/>
              <a:cxnLst/>
              <a:rect l="l" t="t" r="r" b="b"/>
              <a:pathLst>
                <a:path w="5066" h="5066" extrusionOk="0">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59"/>
            <p:cNvSpPr/>
            <p:nvPr/>
          </p:nvSpPr>
          <p:spPr>
            <a:xfrm>
              <a:off x="4442628" y="3717261"/>
              <a:ext cx="167425" cy="167425"/>
            </a:xfrm>
            <a:custGeom>
              <a:avLst/>
              <a:gdLst/>
              <a:ahLst/>
              <a:cxnLst/>
              <a:rect l="l" t="t" r="r" b="b"/>
              <a:pathLst>
                <a:path w="3708" h="3708" extrusionOk="0">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59"/>
            <p:cNvSpPr/>
            <p:nvPr/>
          </p:nvSpPr>
          <p:spPr>
            <a:xfrm>
              <a:off x="4455090" y="3729723"/>
              <a:ext cx="142546" cy="142546"/>
            </a:xfrm>
            <a:custGeom>
              <a:avLst/>
              <a:gdLst/>
              <a:ahLst/>
              <a:cxnLst/>
              <a:rect l="l" t="t" r="r" b="b"/>
              <a:pathLst>
                <a:path w="3157" h="3157" extrusionOk="0">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33" name="Google Shape;1633;p59"/>
          <p:cNvSpPr/>
          <p:nvPr/>
        </p:nvSpPr>
        <p:spPr>
          <a:xfrm>
            <a:off x="981722" y="2987237"/>
            <a:ext cx="822545" cy="19583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34" name="Google Shape;1634;p59"/>
          <p:cNvGrpSpPr/>
          <p:nvPr/>
        </p:nvGrpSpPr>
        <p:grpSpPr>
          <a:xfrm>
            <a:off x="988970" y="2333174"/>
            <a:ext cx="1970333" cy="208784"/>
            <a:chOff x="6336019" y="3733725"/>
            <a:chExt cx="2566206" cy="351310"/>
          </a:xfrm>
        </p:grpSpPr>
        <p:sp>
          <p:nvSpPr>
            <p:cNvPr id="1635" name="Google Shape;1635;p59"/>
            <p:cNvSpPr/>
            <p:nvPr/>
          </p:nvSpPr>
          <p:spPr>
            <a:xfrm>
              <a:off x="6336019" y="3733735"/>
              <a:ext cx="1881300" cy="351300"/>
            </a:xfrm>
            <a:prstGeom prst="homePlate">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59"/>
            <p:cNvSpPr/>
            <p:nvPr/>
          </p:nvSpPr>
          <p:spPr>
            <a:xfrm>
              <a:off x="80985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59"/>
            <p:cNvSpPr/>
            <p:nvPr/>
          </p:nvSpPr>
          <p:spPr>
            <a:xfrm>
              <a:off x="83271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59"/>
            <p:cNvSpPr/>
            <p:nvPr/>
          </p:nvSpPr>
          <p:spPr>
            <a:xfrm>
              <a:off x="85557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9" name="Google Shape;1639;p59"/>
          <p:cNvGrpSpPr/>
          <p:nvPr/>
        </p:nvGrpSpPr>
        <p:grpSpPr>
          <a:xfrm>
            <a:off x="1990126" y="3940729"/>
            <a:ext cx="946551" cy="153200"/>
            <a:chOff x="4404545" y="3301592"/>
            <a:chExt cx="782403" cy="129272"/>
          </a:xfrm>
        </p:grpSpPr>
        <p:sp>
          <p:nvSpPr>
            <p:cNvPr id="1640" name="Google Shape;1640;p59"/>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59"/>
            <p:cNvSpPr/>
            <p:nvPr/>
          </p:nvSpPr>
          <p:spPr>
            <a:xfrm>
              <a:off x="4416034" y="3308320"/>
              <a:ext cx="120286" cy="11572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2" name="Google Shape;1642;p59"/>
          <p:cNvGrpSpPr/>
          <p:nvPr/>
        </p:nvGrpSpPr>
        <p:grpSpPr>
          <a:xfrm>
            <a:off x="1990126" y="3679688"/>
            <a:ext cx="962257" cy="139127"/>
            <a:chOff x="4411970" y="3131459"/>
            <a:chExt cx="710520" cy="117397"/>
          </a:xfrm>
        </p:grpSpPr>
        <p:sp>
          <p:nvSpPr>
            <p:cNvPr id="1643" name="Google Shape;1643;p59"/>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59"/>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45" name="Google Shape;1645;p59" descr="Timeline background shape"/>
          <p:cNvSpPr/>
          <p:nvPr/>
        </p:nvSpPr>
        <p:spPr>
          <a:xfrm>
            <a:off x="1990126" y="4215843"/>
            <a:ext cx="960300" cy="153000"/>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46" name="Google Shape;1646;p59"/>
          <p:cNvGrpSpPr/>
          <p:nvPr/>
        </p:nvGrpSpPr>
        <p:grpSpPr>
          <a:xfrm>
            <a:off x="990271" y="3614482"/>
            <a:ext cx="823838" cy="458988"/>
            <a:chOff x="4411970" y="1801825"/>
            <a:chExt cx="734586" cy="409262"/>
          </a:xfrm>
        </p:grpSpPr>
        <p:sp>
          <p:nvSpPr>
            <p:cNvPr id="1647" name="Google Shape;1647;p59"/>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59"/>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9" name="Google Shape;1649;p59"/>
          <p:cNvGrpSpPr/>
          <p:nvPr/>
        </p:nvGrpSpPr>
        <p:grpSpPr>
          <a:xfrm>
            <a:off x="990271" y="4162908"/>
            <a:ext cx="856348" cy="212039"/>
            <a:chOff x="4411970" y="2233974"/>
            <a:chExt cx="763574" cy="189068"/>
          </a:xfrm>
        </p:grpSpPr>
        <p:sp>
          <p:nvSpPr>
            <p:cNvPr id="1650" name="Google Shape;1650;p59"/>
            <p:cNvSpPr/>
            <p:nvPr/>
          </p:nvSpPr>
          <p:spPr>
            <a:xfrm>
              <a:off x="4411970" y="2278599"/>
              <a:ext cx="763574" cy="144443"/>
            </a:xfrm>
            <a:custGeom>
              <a:avLst/>
              <a:gdLst/>
              <a:ahLst/>
              <a:cxnLst/>
              <a:rect l="l" t="t" r="r" b="b"/>
              <a:pathLst>
                <a:path w="16911" h="3199" extrusionOk="0">
                  <a:moveTo>
                    <a:pt x="1" y="1"/>
                  </a:moveTo>
                  <a:lnTo>
                    <a:pt x="1" y="3198"/>
                  </a:lnTo>
                  <a:lnTo>
                    <a:pt x="16911" y="3198"/>
                  </a:lnTo>
                  <a:lnTo>
                    <a:pt x="1691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59"/>
            <p:cNvSpPr/>
            <p:nvPr/>
          </p:nvSpPr>
          <p:spPr>
            <a:xfrm>
              <a:off x="4411970" y="2233974"/>
              <a:ext cx="262291" cy="144443"/>
            </a:xfrm>
            <a:custGeom>
              <a:avLst/>
              <a:gdLst/>
              <a:ahLst/>
              <a:cxnLst/>
              <a:rect l="l" t="t" r="r" b="b"/>
              <a:pathLst>
                <a:path w="5809" h="3199" extrusionOk="0">
                  <a:moveTo>
                    <a:pt x="1" y="1"/>
                  </a:moveTo>
                  <a:lnTo>
                    <a:pt x="1" y="3198"/>
                  </a:lnTo>
                  <a:lnTo>
                    <a:pt x="5809" y="3198"/>
                  </a:lnTo>
                  <a:lnTo>
                    <a:pt x="419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2" name="Google Shape;1652;p59"/>
          <p:cNvGrpSpPr/>
          <p:nvPr/>
        </p:nvGrpSpPr>
        <p:grpSpPr>
          <a:xfrm>
            <a:off x="3100467" y="2338244"/>
            <a:ext cx="511602" cy="511602"/>
            <a:chOff x="5681300" y="2527788"/>
            <a:chExt cx="805800" cy="805800"/>
          </a:xfrm>
        </p:grpSpPr>
        <p:sp>
          <p:nvSpPr>
            <p:cNvPr id="1653" name="Google Shape;1653;p59"/>
            <p:cNvSpPr/>
            <p:nvPr/>
          </p:nvSpPr>
          <p:spPr>
            <a:xfrm>
              <a:off x="5681300" y="2527788"/>
              <a:ext cx="805800" cy="8058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59"/>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5" name="Google Shape;1655;p59"/>
          <p:cNvGrpSpPr/>
          <p:nvPr/>
        </p:nvGrpSpPr>
        <p:grpSpPr>
          <a:xfrm>
            <a:off x="3097662" y="3104827"/>
            <a:ext cx="513021" cy="512935"/>
            <a:chOff x="4049800" y="640400"/>
            <a:chExt cx="858900" cy="858900"/>
          </a:xfrm>
        </p:grpSpPr>
        <p:sp>
          <p:nvSpPr>
            <p:cNvPr id="1656" name="Google Shape;1656;p59"/>
            <p:cNvSpPr/>
            <p:nvPr/>
          </p:nvSpPr>
          <p:spPr>
            <a:xfrm>
              <a:off x="4049800" y="640400"/>
              <a:ext cx="858900" cy="858900"/>
            </a:xfrm>
            <a:prstGeom prst="donut">
              <a:avLst>
                <a:gd name="adj" fmla="val 25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59"/>
            <p:cNvSpPr/>
            <p:nvPr/>
          </p:nvSpPr>
          <p:spPr>
            <a:xfrm>
              <a:off x="4049800" y="640400"/>
              <a:ext cx="858900" cy="858900"/>
            </a:xfrm>
            <a:prstGeom prst="blockArc">
              <a:avLst>
                <a:gd name="adj1" fmla="val 7914150"/>
                <a:gd name="adj2" fmla="val 0"/>
                <a:gd name="adj3" fmla="val 25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8" name="Google Shape;1658;p59"/>
          <p:cNvGrpSpPr/>
          <p:nvPr/>
        </p:nvGrpSpPr>
        <p:grpSpPr>
          <a:xfrm>
            <a:off x="3014861" y="3756719"/>
            <a:ext cx="686489" cy="686585"/>
            <a:chOff x="5080188" y="927900"/>
            <a:chExt cx="961200" cy="961200"/>
          </a:xfrm>
        </p:grpSpPr>
        <p:sp>
          <p:nvSpPr>
            <p:cNvPr id="1659" name="Google Shape;1659;p59"/>
            <p:cNvSpPr/>
            <p:nvPr/>
          </p:nvSpPr>
          <p:spPr>
            <a:xfrm>
              <a:off x="5201900" y="1050116"/>
              <a:ext cx="716700" cy="716700"/>
            </a:xfrm>
            <a:prstGeom prst="donut">
              <a:avLst>
                <a:gd name="adj" fmla="val 4716"/>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59"/>
            <p:cNvSpPr/>
            <p:nvPr/>
          </p:nvSpPr>
          <p:spPr>
            <a:xfrm>
              <a:off x="5269594" y="1117818"/>
              <a:ext cx="581100" cy="581100"/>
            </a:xfrm>
            <a:prstGeom prst="donut">
              <a:avLst>
                <a:gd name="adj" fmla="val 5814"/>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59"/>
            <p:cNvSpPr/>
            <p:nvPr/>
          </p:nvSpPr>
          <p:spPr>
            <a:xfrm>
              <a:off x="5339279" y="1187526"/>
              <a:ext cx="441900" cy="441600"/>
            </a:xfrm>
            <a:prstGeom prst="donut">
              <a:avLst>
                <a:gd name="adj" fmla="val 7648"/>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59"/>
            <p:cNvSpPr/>
            <p:nvPr/>
          </p:nvSpPr>
          <p:spPr>
            <a:xfrm>
              <a:off x="5414892" y="1263155"/>
              <a:ext cx="290700" cy="290700"/>
            </a:xfrm>
            <a:prstGeom prst="donut">
              <a:avLst>
                <a:gd name="adj" fmla="val 10182"/>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59"/>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59"/>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59"/>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59"/>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67" name="Google Shape;1667;p59"/>
          <p:cNvGrpSpPr/>
          <p:nvPr/>
        </p:nvGrpSpPr>
        <p:grpSpPr>
          <a:xfrm>
            <a:off x="3798012" y="3849448"/>
            <a:ext cx="510373" cy="510937"/>
            <a:chOff x="7508249" y="1522825"/>
            <a:chExt cx="1326332" cy="1322987"/>
          </a:xfrm>
        </p:grpSpPr>
        <p:sp>
          <p:nvSpPr>
            <p:cNvPr id="1668" name="Google Shape;1668;p59"/>
            <p:cNvSpPr/>
            <p:nvPr/>
          </p:nvSpPr>
          <p:spPr>
            <a:xfrm>
              <a:off x="8036275" y="1522825"/>
              <a:ext cx="568251" cy="419545"/>
            </a:xfrm>
            <a:custGeom>
              <a:avLst/>
              <a:gdLst/>
              <a:ahLst/>
              <a:cxnLst/>
              <a:rect l="l" t="t" r="r" b="b"/>
              <a:pathLst>
                <a:path w="77683" h="57354" extrusionOk="0">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59"/>
            <p:cNvSpPr/>
            <p:nvPr/>
          </p:nvSpPr>
          <p:spPr>
            <a:xfrm>
              <a:off x="8358375" y="1649762"/>
              <a:ext cx="456039" cy="463215"/>
            </a:xfrm>
            <a:custGeom>
              <a:avLst/>
              <a:gdLst/>
              <a:ahLst/>
              <a:cxnLst/>
              <a:rect l="l" t="t" r="r" b="b"/>
              <a:pathLst>
                <a:path w="62343" h="63324" extrusionOk="0">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59"/>
            <p:cNvSpPr/>
            <p:nvPr/>
          </p:nvSpPr>
          <p:spPr>
            <a:xfrm>
              <a:off x="8465584" y="1980292"/>
              <a:ext cx="368998" cy="464042"/>
            </a:xfrm>
            <a:custGeom>
              <a:avLst/>
              <a:gdLst/>
              <a:ahLst/>
              <a:cxnLst/>
              <a:rect l="l" t="t" r="r" b="b"/>
              <a:pathLst>
                <a:path w="50444" h="63437" extrusionOk="0">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59"/>
            <p:cNvSpPr/>
            <p:nvPr/>
          </p:nvSpPr>
          <p:spPr>
            <a:xfrm>
              <a:off x="8334786" y="2284073"/>
              <a:ext cx="463522" cy="468043"/>
            </a:xfrm>
            <a:custGeom>
              <a:avLst/>
              <a:gdLst/>
              <a:ahLst/>
              <a:cxnLst/>
              <a:rect l="l" t="t" r="r" b="b"/>
              <a:pathLst>
                <a:path w="63366" h="63984" extrusionOk="0">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59"/>
            <p:cNvSpPr/>
            <p:nvPr/>
          </p:nvSpPr>
          <p:spPr>
            <a:xfrm>
              <a:off x="8110685" y="2444876"/>
              <a:ext cx="447276" cy="400935"/>
            </a:xfrm>
            <a:custGeom>
              <a:avLst/>
              <a:gdLst/>
              <a:ahLst/>
              <a:cxnLst/>
              <a:rect l="l" t="t" r="r" b="b"/>
              <a:pathLst>
                <a:path w="61145" h="54810" extrusionOk="0">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59"/>
            <p:cNvSpPr/>
            <p:nvPr/>
          </p:nvSpPr>
          <p:spPr>
            <a:xfrm>
              <a:off x="7734911" y="2426963"/>
              <a:ext cx="434445" cy="418813"/>
            </a:xfrm>
            <a:custGeom>
              <a:avLst/>
              <a:gdLst/>
              <a:ahLst/>
              <a:cxnLst/>
              <a:rect l="l" t="t" r="r" b="b"/>
              <a:pathLst>
                <a:path w="59391" h="57254" extrusionOk="0">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59"/>
            <p:cNvSpPr/>
            <p:nvPr/>
          </p:nvSpPr>
          <p:spPr>
            <a:xfrm>
              <a:off x="7525051" y="2256329"/>
              <a:ext cx="455242" cy="463215"/>
            </a:xfrm>
            <a:custGeom>
              <a:avLst/>
              <a:gdLst/>
              <a:ahLst/>
              <a:cxnLst/>
              <a:rect l="l" t="t" r="r" b="b"/>
              <a:pathLst>
                <a:path w="62234" h="63324" extrusionOk="0">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59"/>
            <p:cNvSpPr/>
            <p:nvPr/>
          </p:nvSpPr>
          <p:spPr>
            <a:xfrm>
              <a:off x="7508249" y="1924972"/>
              <a:ext cx="365633" cy="464042"/>
            </a:xfrm>
            <a:custGeom>
              <a:avLst/>
              <a:gdLst/>
              <a:ahLst/>
              <a:cxnLst/>
              <a:rect l="l" t="t" r="r" b="b"/>
              <a:pathLst>
                <a:path w="49984" h="63437" extrusionOk="0">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59"/>
            <p:cNvSpPr/>
            <p:nvPr/>
          </p:nvSpPr>
          <p:spPr>
            <a:xfrm>
              <a:off x="7540418" y="1617212"/>
              <a:ext cx="464261" cy="468058"/>
            </a:xfrm>
            <a:custGeom>
              <a:avLst/>
              <a:gdLst/>
              <a:ahLst/>
              <a:cxnLst/>
              <a:rect l="l" t="t" r="r" b="b"/>
              <a:pathLst>
                <a:path w="63467" h="63986" extrusionOk="0">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59"/>
            <p:cNvSpPr/>
            <p:nvPr/>
          </p:nvSpPr>
          <p:spPr>
            <a:xfrm>
              <a:off x="7780728" y="1524076"/>
              <a:ext cx="374828" cy="400379"/>
            </a:xfrm>
            <a:custGeom>
              <a:avLst/>
              <a:gdLst/>
              <a:ahLst/>
              <a:cxnLst/>
              <a:rect l="l" t="t" r="r" b="b"/>
              <a:pathLst>
                <a:path w="51241" h="54734" extrusionOk="0">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78" name="Google Shape;1678;p59"/>
          <p:cNvGrpSpPr/>
          <p:nvPr/>
        </p:nvGrpSpPr>
        <p:grpSpPr>
          <a:xfrm>
            <a:off x="4489605" y="3850853"/>
            <a:ext cx="492652" cy="503348"/>
            <a:chOff x="6039282" y="1042577"/>
            <a:chExt cx="734315" cy="731929"/>
          </a:xfrm>
        </p:grpSpPr>
        <p:sp>
          <p:nvSpPr>
            <p:cNvPr id="1679" name="Google Shape;1679;p59"/>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59"/>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59"/>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59"/>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59"/>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59"/>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59"/>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59"/>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59"/>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59"/>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59"/>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59"/>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59"/>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59"/>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59"/>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59"/>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59"/>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59"/>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59"/>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59"/>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59"/>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00" name="Google Shape;1700;p59"/>
          <p:cNvGrpSpPr/>
          <p:nvPr/>
        </p:nvGrpSpPr>
        <p:grpSpPr>
          <a:xfrm>
            <a:off x="5130019" y="2346894"/>
            <a:ext cx="483304" cy="504902"/>
            <a:chOff x="1825800" y="1651625"/>
            <a:chExt cx="568125" cy="591775"/>
          </a:xfrm>
        </p:grpSpPr>
        <p:sp>
          <p:nvSpPr>
            <p:cNvPr id="1701" name="Google Shape;1701;p59"/>
            <p:cNvSpPr/>
            <p:nvPr/>
          </p:nvSpPr>
          <p:spPr>
            <a:xfrm>
              <a:off x="1898925" y="1777225"/>
              <a:ext cx="370875" cy="370500"/>
            </a:xfrm>
            <a:custGeom>
              <a:avLst/>
              <a:gdLst/>
              <a:ahLst/>
              <a:cxnLst/>
              <a:rect l="l" t="t" r="r" b="b"/>
              <a:pathLst>
                <a:path w="14835" h="14820" extrusionOk="0">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59"/>
            <p:cNvSpPr/>
            <p:nvPr/>
          </p:nvSpPr>
          <p:spPr>
            <a:xfrm>
              <a:off x="2121325"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59"/>
            <p:cNvSpPr/>
            <p:nvPr/>
          </p:nvSpPr>
          <p:spPr>
            <a:xfrm>
              <a:off x="1825800" y="198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59"/>
            <p:cNvSpPr/>
            <p:nvPr/>
          </p:nvSpPr>
          <p:spPr>
            <a:xfrm>
              <a:off x="2121325" y="198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59"/>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59"/>
            <p:cNvSpPr/>
            <p:nvPr/>
          </p:nvSpPr>
          <p:spPr>
            <a:xfrm>
              <a:off x="1956875" y="1835225"/>
              <a:ext cx="254975" cy="254475"/>
            </a:xfrm>
            <a:custGeom>
              <a:avLst/>
              <a:gdLst/>
              <a:ahLst/>
              <a:cxnLst/>
              <a:rect l="l" t="t" r="r" b="b"/>
              <a:pathLst>
                <a:path w="10199" h="10179" extrusionOk="0">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07" name="Google Shape;1707;p59"/>
          <p:cNvSpPr/>
          <p:nvPr/>
        </p:nvSpPr>
        <p:spPr>
          <a:xfrm>
            <a:off x="7747607" y="3426066"/>
            <a:ext cx="174337" cy="174337"/>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59"/>
          <p:cNvSpPr/>
          <p:nvPr/>
        </p:nvSpPr>
        <p:spPr>
          <a:xfrm>
            <a:off x="8063864" y="3454885"/>
            <a:ext cx="148500" cy="11670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59"/>
          <p:cNvSpPr/>
          <p:nvPr/>
        </p:nvSpPr>
        <p:spPr>
          <a:xfrm>
            <a:off x="7165978" y="27758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59"/>
          <p:cNvSpPr/>
          <p:nvPr/>
        </p:nvSpPr>
        <p:spPr>
          <a:xfrm flipH="1">
            <a:off x="7473344" y="27758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59"/>
          <p:cNvSpPr txBox="1"/>
          <p:nvPr/>
        </p:nvSpPr>
        <p:spPr>
          <a:xfrm>
            <a:off x="1068100" y="1221875"/>
            <a:ext cx="7047300" cy="4824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100">
                <a:solidFill>
                  <a:srgbClr val="FFFFFF"/>
                </a:solidFill>
              </a:rPr>
              <a:t>You can easily</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resources without losing quality. To</a:t>
            </a:r>
            <a:r>
              <a:rPr lang="en" sz="1100">
                <a:solidFill>
                  <a:srgbClr val="435D74"/>
                </a:solidFill>
              </a:rPr>
              <a:t> </a:t>
            </a:r>
            <a:r>
              <a:rPr lang="en" sz="1100">
                <a:solidFill>
                  <a:srgbClr val="869FB2"/>
                </a:solidFill>
              </a:rPr>
              <a:t>change the color</a:t>
            </a:r>
            <a:r>
              <a:rPr lang="en" sz="1100">
                <a:solidFill>
                  <a:srgbClr val="FFFFFF"/>
                </a:solidFill>
              </a:rPr>
              <a:t>, just ungroup the resource and click on the object you want to change. Then, click on the paint bucket and select the color you want. Group the resource again when you’re done. You can also look for more </a:t>
            </a:r>
            <a:r>
              <a:rPr lang="en" sz="1100">
                <a:solidFill>
                  <a:srgbClr val="869FB2"/>
                </a:solidFill>
                <a:uFill>
                  <a:noFill/>
                </a:uFill>
                <a:hlinkClick r:id="rId3">
                  <a:extLst>
                    <a:ext uri="{A12FA001-AC4F-418D-AE19-62706E023703}">
                      <ahyp:hlinkClr xmlns:ahyp="http://schemas.microsoft.com/office/drawing/2018/hyperlinkcolor" val="tx"/>
                    </a:ext>
                  </a:extLst>
                </a:hlinkClick>
              </a:rPr>
              <a:t>infographics</a:t>
            </a:r>
            <a:r>
              <a:rPr lang="en" sz="1100">
                <a:solidFill>
                  <a:srgbClr val="FFFFFF"/>
                </a:solidFill>
              </a:rPr>
              <a:t> on Slidesgo.</a:t>
            </a:r>
            <a:endParaRPr sz="1100">
              <a:solidFill>
                <a:srgbClr val="FFFFFF"/>
              </a:solidFill>
            </a:endParaRPr>
          </a:p>
        </p:txBody>
      </p:sp>
      <p:sp>
        <p:nvSpPr>
          <p:cNvPr id="1712" name="Google Shape;1712;p59"/>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rPr>
              <a:t>Use our editable graphic resources...</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716"/>
        <p:cNvGrpSpPr/>
        <p:nvPr/>
      </p:nvGrpSpPr>
      <p:grpSpPr>
        <a:xfrm>
          <a:off x="0" y="0"/>
          <a:ext cx="0" cy="0"/>
          <a:chOff x="0" y="0"/>
          <a:chExt cx="0" cy="0"/>
        </a:xfrm>
      </p:grpSpPr>
      <p:grpSp>
        <p:nvGrpSpPr>
          <p:cNvPr id="1717" name="Google Shape;1717;p60"/>
          <p:cNvGrpSpPr/>
          <p:nvPr/>
        </p:nvGrpSpPr>
        <p:grpSpPr>
          <a:xfrm>
            <a:off x="722058" y="957091"/>
            <a:ext cx="2492868" cy="1379876"/>
            <a:chOff x="2654821" y="2311071"/>
            <a:chExt cx="2279715" cy="1262120"/>
          </a:xfrm>
        </p:grpSpPr>
        <p:grpSp>
          <p:nvGrpSpPr>
            <p:cNvPr id="1718" name="Google Shape;1718;p60"/>
            <p:cNvGrpSpPr/>
            <p:nvPr/>
          </p:nvGrpSpPr>
          <p:grpSpPr>
            <a:xfrm>
              <a:off x="4034269" y="2840745"/>
              <a:ext cx="40212" cy="36437"/>
              <a:chOff x="4293400" y="2574725"/>
              <a:chExt cx="84425" cy="80100"/>
            </a:xfrm>
          </p:grpSpPr>
          <p:sp>
            <p:nvSpPr>
              <p:cNvPr id="1719" name="Google Shape;1719;p60"/>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1720" name="Google Shape;1720;p60"/>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21" name="Google Shape;1721;p60"/>
            <p:cNvGrpSpPr/>
            <p:nvPr/>
          </p:nvGrpSpPr>
          <p:grpSpPr>
            <a:xfrm>
              <a:off x="3894606" y="2334874"/>
              <a:ext cx="913198" cy="518984"/>
              <a:chOff x="4000175" y="1462675"/>
              <a:chExt cx="1917275" cy="1140875"/>
            </a:xfrm>
          </p:grpSpPr>
          <p:sp>
            <p:nvSpPr>
              <p:cNvPr id="1722" name="Google Shape;1722;p60"/>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1723" name="Google Shape;1723;p60"/>
              <p:cNvGrpSpPr/>
              <p:nvPr/>
            </p:nvGrpSpPr>
            <p:grpSpPr>
              <a:xfrm>
                <a:off x="4000175" y="1462675"/>
                <a:ext cx="1917275" cy="1140875"/>
                <a:chOff x="4000175" y="1462675"/>
                <a:chExt cx="1917275" cy="1140875"/>
              </a:xfrm>
            </p:grpSpPr>
            <p:sp>
              <p:nvSpPr>
                <p:cNvPr id="1724" name="Google Shape;1724;p60"/>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1725" name="Google Shape;1725;p60"/>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60"/>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60"/>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60"/>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729" name="Google Shape;1729;p60"/>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730" name="Google Shape;1730;p60"/>
            <p:cNvGrpSpPr/>
            <p:nvPr/>
          </p:nvGrpSpPr>
          <p:grpSpPr>
            <a:xfrm>
              <a:off x="3875768" y="2846704"/>
              <a:ext cx="44796" cy="47366"/>
              <a:chOff x="3960625" y="2587825"/>
              <a:chExt cx="94050" cy="104125"/>
            </a:xfrm>
          </p:grpSpPr>
          <p:sp>
            <p:nvSpPr>
              <p:cNvPr id="1731" name="Google Shape;1731;p60"/>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1732" name="Google Shape;1732;p60"/>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33" name="Google Shape;1733;p60"/>
            <p:cNvGrpSpPr/>
            <p:nvPr/>
          </p:nvGrpSpPr>
          <p:grpSpPr>
            <a:xfrm>
              <a:off x="3782759" y="2807162"/>
              <a:ext cx="82686" cy="85487"/>
              <a:chOff x="3765350" y="2500900"/>
              <a:chExt cx="173600" cy="187925"/>
            </a:xfrm>
          </p:grpSpPr>
          <p:sp>
            <p:nvSpPr>
              <p:cNvPr id="1734" name="Google Shape;1734;p60"/>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1735" name="Google Shape;1735;p60"/>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60"/>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60"/>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60"/>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60"/>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0" name="Google Shape;1740;p60"/>
            <p:cNvGrpSpPr/>
            <p:nvPr/>
          </p:nvGrpSpPr>
          <p:grpSpPr>
            <a:xfrm>
              <a:off x="3775674" y="2798496"/>
              <a:ext cx="40545" cy="23564"/>
              <a:chOff x="3750475" y="2481850"/>
              <a:chExt cx="85125" cy="51800"/>
            </a:xfrm>
          </p:grpSpPr>
          <p:sp>
            <p:nvSpPr>
              <p:cNvPr id="1741" name="Google Shape;1741;p60"/>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60"/>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1743" name="Google Shape;1743;p60"/>
            <p:cNvGrpSpPr/>
            <p:nvPr/>
          </p:nvGrpSpPr>
          <p:grpSpPr>
            <a:xfrm>
              <a:off x="3716946" y="2776024"/>
              <a:ext cx="81971" cy="76912"/>
              <a:chOff x="3627175" y="2432450"/>
              <a:chExt cx="172100" cy="169075"/>
            </a:xfrm>
          </p:grpSpPr>
          <p:sp>
            <p:nvSpPr>
              <p:cNvPr id="1744" name="Google Shape;1744;p60"/>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60"/>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1746" name="Google Shape;1746;p60"/>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1747" name="Google Shape;1747;p60"/>
            <p:cNvGrpSpPr/>
            <p:nvPr/>
          </p:nvGrpSpPr>
          <p:grpSpPr>
            <a:xfrm>
              <a:off x="3685682" y="2845624"/>
              <a:ext cx="29311" cy="45055"/>
              <a:chOff x="3561536" y="2585450"/>
              <a:chExt cx="61539" cy="99045"/>
            </a:xfrm>
          </p:grpSpPr>
          <p:sp>
            <p:nvSpPr>
              <p:cNvPr id="1748" name="Google Shape;1748;p60"/>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60"/>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1750" name="Google Shape;1750;p60"/>
            <p:cNvGrpSpPr/>
            <p:nvPr/>
          </p:nvGrpSpPr>
          <p:grpSpPr>
            <a:xfrm>
              <a:off x="3849905" y="2572252"/>
              <a:ext cx="74339" cy="119559"/>
              <a:chOff x="3906325" y="1984500"/>
              <a:chExt cx="156075" cy="262825"/>
            </a:xfrm>
          </p:grpSpPr>
          <p:sp>
            <p:nvSpPr>
              <p:cNvPr id="1751" name="Google Shape;1751;p60"/>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1752" name="Google Shape;1752;p60"/>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53" name="Google Shape;1753;p60"/>
            <p:cNvGrpSpPr/>
            <p:nvPr/>
          </p:nvGrpSpPr>
          <p:grpSpPr>
            <a:xfrm>
              <a:off x="2654821" y="2414345"/>
              <a:ext cx="667570" cy="558731"/>
              <a:chOff x="1397225" y="1637375"/>
              <a:chExt cx="1401575" cy="1228250"/>
            </a:xfrm>
          </p:grpSpPr>
          <p:sp>
            <p:nvSpPr>
              <p:cNvPr id="1754" name="Google Shape;1754;p60"/>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1755" name="Google Shape;1755;p60"/>
              <p:cNvGrpSpPr/>
              <p:nvPr/>
            </p:nvGrpSpPr>
            <p:grpSpPr>
              <a:xfrm>
                <a:off x="1397225" y="1637375"/>
                <a:ext cx="1398775" cy="1228250"/>
                <a:chOff x="1397225" y="1637375"/>
                <a:chExt cx="1398775" cy="1228250"/>
              </a:xfrm>
            </p:grpSpPr>
            <p:sp>
              <p:nvSpPr>
                <p:cNvPr id="1756" name="Google Shape;1756;p60"/>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60"/>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758" name="Google Shape;1758;p60"/>
            <p:cNvGrpSpPr/>
            <p:nvPr/>
          </p:nvGrpSpPr>
          <p:grpSpPr>
            <a:xfrm>
              <a:off x="3230417" y="3103734"/>
              <a:ext cx="282982" cy="280332"/>
              <a:chOff x="2605700" y="3152850"/>
              <a:chExt cx="594125" cy="616250"/>
            </a:xfrm>
          </p:grpSpPr>
          <p:sp>
            <p:nvSpPr>
              <p:cNvPr id="1759" name="Google Shape;1759;p60"/>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1760" name="Google Shape;1760;p60"/>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1761" name="Google Shape;1761;p60"/>
            <p:cNvGrpSpPr/>
            <p:nvPr/>
          </p:nvGrpSpPr>
          <p:grpSpPr>
            <a:xfrm>
              <a:off x="3265985" y="3226989"/>
              <a:ext cx="87151" cy="346202"/>
              <a:chOff x="2680375" y="3423800"/>
              <a:chExt cx="182975" cy="761050"/>
            </a:xfrm>
          </p:grpSpPr>
          <p:sp>
            <p:nvSpPr>
              <p:cNvPr id="1762" name="Google Shape;1762;p60"/>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1763" name="Google Shape;1763;p60"/>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64" name="Google Shape;1764;p60"/>
            <p:cNvGrpSpPr/>
            <p:nvPr/>
          </p:nvGrpSpPr>
          <p:grpSpPr>
            <a:xfrm>
              <a:off x="3855466" y="3289811"/>
              <a:ext cx="112514" cy="94210"/>
              <a:chOff x="3918000" y="3561900"/>
              <a:chExt cx="236225" cy="207100"/>
            </a:xfrm>
          </p:grpSpPr>
          <p:sp>
            <p:nvSpPr>
              <p:cNvPr id="1765" name="Google Shape;1765;p60"/>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1766" name="Google Shape;1766;p60"/>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67" name="Google Shape;1767;p60"/>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60"/>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60"/>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1770" name="Google Shape;1770;p60"/>
            <p:cNvGrpSpPr/>
            <p:nvPr/>
          </p:nvGrpSpPr>
          <p:grpSpPr>
            <a:xfrm>
              <a:off x="2905224" y="2311071"/>
              <a:ext cx="596721" cy="528992"/>
              <a:chOff x="1922950" y="1410350"/>
              <a:chExt cx="1252825" cy="1162875"/>
            </a:xfrm>
          </p:grpSpPr>
          <p:sp>
            <p:nvSpPr>
              <p:cNvPr id="1771" name="Google Shape;1771;p60"/>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60"/>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60"/>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60"/>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60"/>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60"/>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60"/>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60"/>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60"/>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60"/>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60"/>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60"/>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60"/>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60"/>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60"/>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60"/>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1787" name="Google Shape;1787;p60"/>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60"/>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60"/>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60"/>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60"/>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60"/>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60"/>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60"/>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60"/>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60"/>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60"/>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60"/>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60"/>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60"/>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60"/>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60"/>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60"/>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60"/>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60"/>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60"/>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807" name="Google Shape;1807;p60"/>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808" name="Google Shape;1808;p60"/>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09" name="Google Shape;1809;p60"/>
            <p:cNvGrpSpPr/>
            <p:nvPr/>
          </p:nvGrpSpPr>
          <p:grpSpPr>
            <a:xfrm>
              <a:off x="3280929" y="3294542"/>
              <a:ext cx="109894" cy="272224"/>
              <a:chOff x="2711750" y="3572300"/>
              <a:chExt cx="230725" cy="598425"/>
            </a:xfrm>
          </p:grpSpPr>
          <p:sp>
            <p:nvSpPr>
              <p:cNvPr id="1810" name="Google Shape;1810;p60"/>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60"/>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12" name="Google Shape;1812;p60"/>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13" name="Google Shape;1813;p60"/>
            <p:cNvGrpSpPr/>
            <p:nvPr/>
          </p:nvGrpSpPr>
          <p:grpSpPr>
            <a:xfrm>
              <a:off x="3790439" y="2408636"/>
              <a:ext cx="73017" cy="75684"/>
              <a:chOff x="3781475" y="1624825"/>
              <a:chExt cx="153300" cy="166375"/>
            </a:xfrm>
          </p:grpSpPr>
          <p:sp>
            <p:nvSpPr>
              <p:cNvPr id="1814" name="Google Shape;1814;p60"/>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60"/>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60"/>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60"/>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18" name="Google Shape;1818;p60"/>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60"/>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60"/>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60"/>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60"/>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60"/>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60"/>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25" name="Google Shape;1825;p60"/>
            <p:cNvGrpSpPr/>
            <p:nvPr/>
          </p:nvGrpSpPr>
          <p:grpSpPr>
            <a:xfrm>
              <a:off x="4403342" y="3107749"/>
              <a:ext cx="316680" cy="101374"/>
              <a:chOff x="5068275" y="3161675"/>
              <a:chExt cx="664875" cy="222850"/>
            </a:xfrm>
          </p:grpSpPr>
          <p:sp>
            <p:nvSpPr>
              <p:cNvPr id="1826" name="Google Shape;1826;p60"/>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60"/>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60"/>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60"/>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30" name="Google Shape;1830;p60"/>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60"/>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60"/>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60"/>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60"/>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60"/>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60"/>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60"/>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60"/>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60"/>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60"/>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60"/>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60"/>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60"/>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60"/>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60"/>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60"/>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60"/>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60"/>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60"/>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60"/>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60"/>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60"/>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60"/>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60"/>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60"/>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60"/>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60"/>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60"/>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59" name="Google Shape;1859;p60"/>
            <p:cNvGrpSpPr/>
            <p:nvPr/>
          </p:nvGrpSpPr>
          <p:grpSpPr>
            <a:xfrm>
              <a:off x="3697513" y="2707266"/>
              <a:ext cx="59549" cy="79733"/>
              <a:chOff x="3586375" y="2281300"/>
              <a:chExt cx="125025" cy="175275"/>
            </a:xfrm>
          </p:grpSpPr>
          <p:sp>
            <p:nvSpPr>
              <p:cNvPr id="1860" name="Google Shape;1860;p60"/>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60"/>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62" name="Google Shape;1862;p60"/>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63" name="Google Shape;1863;p60"/>
            <p:cNvGrpSpPr/>
            <p:nvPr/>
          </p:nvGrpSpPr>
          <p:grpSpPr>
            <a:xfrm>
              <a:off x="4513224" y="3221724"/>
              <a:ext cx="274563" cy="280321"/>
              <a:chOff x="5298975" y="3412225"/>
              <a:chExt cx="576450" cy="616225"/>
            </a:xfrm>
          </p:grpSpPr>
          <p:sp>
            <p:nvSpPr>
              <p:cNvPr id="1864" name="Google Shape;1864;p60"/>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865" name="Google Shape;1865;p60"/>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66" name="Google Shape;1866;p60"/>
            <p:cNvGrpSpPr/>
            <p:nvPr/>
          </p:nvGrpSpPr>
          <p:grpSpPr>
            <a:xfrm>
              <a:off x="4824403" y="3421846"/>
              <a:ext cx="110132" cy="130647"/>
              <a:chOff x="5952300" y="3852150"/>
              <a:chExt cx="231225" cy="287200"/>
            </a:xfrm>
          </p:grpSpPr>
          <p:sp>
            <p:nvSpPr>
              <p:cNvPr id="1867" name="Google Shape;1867;p60"/>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60"/>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69" name="Google Shape;1869;p60"/>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60"/>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60"/>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60"/>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60"/>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60"/>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60"/>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60"/>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77" name="Google Shape;1877;p60"/>
            <p:cNvGrpSpPr/>
            <p:nvPr/>
          </p:nvGrpSpPr>
          <p:grpSpPr>
            <a:xfrm>
              <a:off x="4295710" y="3079670"/>
              <a:ext cx="14968" cy="27135"/>
              <a:chOff x="4842300" y="3099950"/>
              <a:chExt cx="31425" cy="59650"/>
            </a:xfrm>
          </p:grpSpPr>
          <p:sp>
            <p:nvSpPr>
              <p:cNvPr id="1878" name="Google Shape;1878;p60"/>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60"/>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60"/>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60"/>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82" name="Google Shape;1882;p60"/>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60"/>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60"/>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60"/>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60"/>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60"/>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60"/>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60"/>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90" name="Google Shape;1890;p60"/>
            <p:cNvGrpSpPr/>
            <p:nvPr/>
          </p:nvGrpSpPr>
          <p:grpSpPr>
            <a:xfrm>
              <a:off x="3831056" y="2816010"/>
              <a:ext cx="37378" cy="27612"/>
              <a:chOff x="3866750" y="2520350"/>
              <a:chExt cx="78475" cy="60700"/>
            </a:xfrm>
          </p:grpSpPr>
          <p:sp>
            <p:nvSpPr>
              <p:cNvPr id="1891" name="Google Shape;1891;p60"/>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60"/>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60"/>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60"/>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95" name="Google Shape;1895;p60"/>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60"/>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60"/>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60"/>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60"/>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60"/>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60"/>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60"/>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60"/>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60"/>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60"/>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60"/>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60"/>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60"/>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60"/>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60"/>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60"/>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912" name="Google Shape;1912;p60"/>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60"/>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60"/>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60"/>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60"/>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60"/>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60"/>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60"/>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60"/>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60"/>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60"/>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60"/>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924" name="Google Shape;1924;p60"/>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60"/>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60"/>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60"/>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60"/>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60"/>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60"/>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60"/>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60"/>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60"/>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60"/>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60"/>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60"/>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37" name="Google Shape;1937;p60"/>
            <p:cNvGrpSpPr/>
            <p:nvPr/>
          </p:nvGrpSpPr>
          <p:grpSpPr>
            <a:xfrm>
              <a:off x="3632736" y="3051591"/>
              <a:ext cx="63288" cy="45217"/>
              <a:chOff x="3450375" y="3038225"/>
              <a:chExt cx="132875" cy="99400"/>
            </a:xfrm>
          </p:grpSpPr>
          <p:sp>
            <p:nvSpPr>
              <p:cNvPr id="1938" name="Google Shape;1938;p60"/>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60"/>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40" name="Google Shape;1940;p60"/>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60"/>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60"/>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60"/>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60"/>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60"/>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60"/>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60"/>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60"/>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949" name="Google Shape;1949;p60"/>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60"/>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60"/>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60"/>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60"/>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60"/>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60"/>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60"/>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60"/>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60"/>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959" name="Google Shape;1959;p60"/>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60"/>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60"/>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60"/>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60"/>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60"/>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965" name="Google Shape;1965;p60"/>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60"/>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60"/>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60"/>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60"/>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60"/>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60"/>
            <p:cNvSpPr/>
            <p:nvPr/>
          </p:nvSpPr>
          <p:spPr>
            <a:xfrm>
              <a:off x="4036853" y="2853608"/>
              <a:ext cx="1250" cy="1205"/>
            </a:xfrm>
            <a:custGeom>
              <a:avLst/>
              <a:gdLst/>
              <a:ahLst/>
              <a:cxnLst/>
              <a:rect l="l" t="t" r="r" b="b"/>
              <a:pathLst>
                <a:path w="105" h="106" fill="none" extrusionOk="0">
                  <a:moveTo>
                    <a:pt x="105" y="105"/>
                  </a:moveTo>
                  <a:lnTo>
                    <a:pt x="0" y="1"/>
                  </a:lnTo>
                </a:path>
              </a:pathLst>
            </a:custGeom>
            <a:solidFill>
              <a:srgbClr val="5F7D95"/>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60"/>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60"/>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60"/>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5" name="Google Shape;1975;p60"/>
          <p:cNvGrpSpPr/>
          <p:nvPr/>
        </p:nvGrpSpPr>
        <p:grpSpPr>
          <a:xfrm>
            <a:off x="3530618" y="1021765"/>
            <a:ext cx="2078182" cy="1366558"/>
            <a:chOff x="235800" y="830650"/>
            <a:chExt cx="6978450" cy="4588844"/>
          </a:xfrm>
        </p:grpSpPr>
        <p:sp>
          <p:nvSpPr>
            <p:cNvPr id="1976" name="Google Shape;1976;p60"/>
            <p:cNvSpPr/>
            <p:nvPr/>
          </p:nvSpPr>
          <p:spPr>
            <a:xfrm>
              <a:off x="235800" y="1224769"/>
              <a:ext cx="2592225" cy="4194725"/>
            </a:xfrm>
            <a:custGeom>
              <a:avLst/>
              <a:gdLst/>
              <a:ahLst/>
              <a:cxnLst/>
              <a:rect l="l" t="t" r="r" b="b"/>
              <a:pathLst>
                <a:path w="103689" h="167789" extrusionOk="0">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60"/>
            <p:cNvSpPr/>
            <p:nvPr/>
          </p:nvSpPr>
          <p:spPr>
            <a:xfrm>
              <a:off x="2370225" y="830650"/>
              <a:ext cx="1016975" cy="1158500"/>
            </a:xfrm>
            <a:custGeom>
              <a:avLst/>
              <a:gdLst/>
              <a:ahLst/>
              <a:cxnLst/>
              <a:rect l="l" t="t" r="r" b="b"/>
              <a:pathLst>
                <a:path w="40679" h="46340" extrusionOk="0">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60"/>
            <p:cNvSpPr/>
            <p:nvPr/>
          </p:nvSpPr>
          <p:spPr>
            <a:xfrm>
              <a:off x="3143325" y="1089650"/>
              <a:ext cx="4064350" cy="3503975"/>
            </a:xfrm>
            <a:custGeom>
              <a:avLst/>
              <a:gdLst/>
              <a:ahLst/>
              <a:cxnLst/>
              <a:rect l="l" t="t" r="r" b="b"/>
              <a:pathLst>
                <a:path w="162574" h="140159" extrusionOk="0">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60"/>
            <p:cNvSpPr/>
            <p:nvPr/>
          </p:nvSpPr>
          <p:spPr>
            <a:xfrm>
              <a:off x="6146600" y="3671525"/>
              <a:ext cx="342925" cy="189500"/>
            </a:xfrm>
            <a:custGeom>
              <a:avLst/>
              <a:gdLst/>
              <a:ahLst/>
              <a:cxnLst/>
              <a:rect l="l" t="t" r="r" b="b"/>
              <a:pathLst>
                <a:path w="13717" h="7580" extrusionOk="0">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60"/>
            <p:cNvSpPr/>
            <p:nvPr/>
          </p:nvSpPr>
          <p:spPr>
            <a:xfrm>
              <a:off x="5901600" y="3652500"/>
              <a:ext cx="558700" cy="402875"/>
            </a:xfrm>
            <a:custGeom>
              <a:avLst/>
              <a:gdLst/>
              <a:ahLst/>
              <a:cxnLst/>
              <a:rect l="l" t="t" r="r" b="b"/>
              <a:pathLst>
                <a:path w="22348" h="16115" extrusionOk="0">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60"/>
            <p:cNvSpPr/>
            <p:nvPr/>
          </p:nvSpPr>
          <p:spPr>
            <a:xfrm>
              <a:off x="6249675" y="4061675"/>
              <a:ext cx="964575" cy="811125"/>
            </a:xfrm>
            <a:custGeom>
              <a:avLst/>
              <a:gdLst/>
              <a:ahLst/>
              <a:cxnLst/>
              <a:rect l="l" t="t" r="r" b="b"/>
              <a:pathLst>
                <a:path w="38583" h="32445" extrusionOk="0">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82" name="Google Shape;1982;p60"/>
          <p:cNvGrpSpPr/>
          <p:nvPr/>
        </p:nvGrpSpPr>
        <p:grpSpPr>
          <a:xfrm>
            <a:off x="719115" y="2852867"/>
            <a:ext cx="2622876" cy="1333540"/>
            <a:chOff x="238125" y="1038125"/>
            <a:chExt cx="7146800" cy="3633625"/>
          </a:xfrm>
        </p:grpSpPr>
        <p:sp>
          <p:nvSpPr>
            <p:cNvPr id="1983" name="Google Shape;1983;p60"/>
            <p:cNvSpPr/>
            <p:nvPr/>
          </p:nvSpPr>
          <p:spPr>
            <a:xfrm>
              <a:off x="6256150" y="3780375"/>
              <a:ext cx="62400" cy="53425"/>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60"/>
            <p:cNvSpPr/>
            <p:nvPr/>
          </p:nvSpPr>
          <p:spPr>
            <a:xfrm>
              <a:off x="6256150" y="3856775"/>
              <a:ext cx="62200" cy="53250"/>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60"/>
            <p:cNvSpPr/>
            <p:nvPr/>
          </p:nvSpPr>
          <p:spPr>
            <a:xfrm>
              <a:off x="6256150" y="3932800"/>
              <a:ext cx="62200" cy="53425"/>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60"/>
            <p:cNvSpPr/>
            <p:nvPr/>
          </p:nvSpPr>
          <p:spPr>
            <a:xfrm>
              <a:off x="6332350"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60"/>
            <p:cNvSpPr/>
            <p:nvPr/>
          </p:nvSpPr>
          <p:spPr>
            <a:xfrm>
              <a:off x="6332350"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60"/>
            <p:cNvSpPr/>
            <p:nvPr/>
          </p:nvSpPr>
          <p:spPr>
            <a:xfrm>
              <a:off x="6408350" y="385677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60"/>
            <p:cNvSpPr/>
            <p:nvPr/>
          </p:nvSpPr>
          <p:spPr>
            <a:xfrm>
              <a:off x="6408350" y="3932800"/>
              <a:ext cx="62425" cy="53425"/>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60"/>
            <p:cNvSpPr/>
            <p:nvPr/>
          </p:nvSpPr>
          <p:spPr>
            <a:xfrm>
              <a:off x="6408350" y="4085225"/>
              <a:ext cx="62425" cy="5335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60"/>
            <p:cNvSpPr/>
            <p:nvPr/>
          </p:nvSpPr>
          <p:spPr>
            <a:xfrm>
              <a:off x="6484575" y="385677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60"/>
            <p:cNvSpPr/>
            <p:nvPr/>
          </p:nvSpPr>
          <p:spPr>
            <a:xfrm>
              <a:off x="648457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60"/>
            <p:cNvSpPr/>
            <p:nvPr/>
          </p:nvSpPr>
          <p:spPr>
            <a:xfrm>
              <a:off x="6484575" y="4161425"/>
              <a:ext cx="62425" cy="53300"/>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60"/>
            <p:cNvSpPr/>
            <p:nvPr/>
          </p:nvSpPr>
          <p:spPr>
            <a:xfrm>
              <a:off x="6484575" y="40852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60"/>
            <p:cNvSpPr/>
            <p:nvPr/>
          </p:nvSpPr>
          <p:spPr>
            <a:xfrm>
              <a:off x="6484575" y="4009000"/>
              <a:ext cx="62425" cy="5335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60"/>
            <p:cNvSpPr/>
            <p:nvPr/>
          </p:nvSpPr>
          <p:spPr>
            <a:xfrm>
              <a:off x="6638425" y="3856775"/>
              <a:ext cx="62425" cy="53250"/>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60"/>
            <p:cNvSpPr/>
            <p:nvPr/>
          </p:nvSpPr>
          <p:spPr>
            <a:xfrm>
              <a:off x="663842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60"/>
            <p:cNvSpPr/>
            <p:nvPr/>
          </p:nvSpPr>
          <p:spPr>
            <a:xfrm>
              <a:off x="6638425" y="4161425"/>
              <a:ext cx="62425" cy="53300"/>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60"/>
            <p:cNvSpPr/>
            <p:nvPr/>
          </p:nvSpPr>
          <p:spPr>
            <a:xfrm>
              <a:off x="6638425" y="4085225"/>
              <a:ext cx="62425" cy="5335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60"/>
            <p:cNvSpPr/>
            <p:nvPr/>
          </p:nvSpPr>
          <p:spPr>
            <a:xfrm>
              <a:off x="6638425" y="4009000"/>
              <a:ext cx="62425" cy="5335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60"/>
            <p:cNvSpPr/>
            <p:nvPr/>
          </p:nvSpPr>
          <p:spPr>
            <a:xfrm>
              <a:off x="6715450" y="393280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60"/>
            <p:cNvSpPr/>
            <p:nvPr/>
          </p:nvSpPr>
          <p:spPr>
            <a:xfrm>
              <a:off x="6715450" y="40852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60"/>
            <p:cNvSpPr/>
            <p:nvPr/>
          </p:nvSpPr>
          <p:spPr>
            <a:xfrm>
              <a:off x="6715450" y="4009000"/>
              <a:ext cx="62225" cy="5335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60"/>
            <p:cNvSpPr/>
            <p:nvPr/>
          </p:nvSpPr>
          <p:spPr>
            <a:xfrm>
              <a:off x="6408350" y="4009000"/>
              <a:ext cx="62425" cy="5335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60"/>
            <p:cNvSpPr/>
            <p:nvPr/>
          </p:nvSpPr>
          <p:spPr>
            <a:xfrm>
              <a:off x="6332350"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60"/>
            <p:cNvSpPr/>
            <p:nvPr/>
          </p:nvSpPr>
          <p:spPr>
            <a:xfrm>
              <a:off x="6256150" y="4009000"/>
              <a:ext cx="62200" cy="5335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60"/>
            <p:cNvSpPr/>
            <p:nvPr/>
          </p:nvSpPr>
          <p:spPr>
            <a:xfrm>
              <a:off x="5951475"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60"/>
            <p:cNvSpPr/>
            <p:nvPr/>
          </p:nvSpPr>
          <p:spPr>
            <a:xfrm>
              <a:off x="5951475" y="4009000"/>
              <a:ext cx="62225" cy="5335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60"/>
            <p:cNvSpPr/>
            <p:nvPr/>
          </p:nvSpPr>
          <p:spPr>
            <a:xfrm>
              <a:off x="6027500" y="385677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60"/>
            <p:cNvSpPr/>
            <p:nvPr/>
          </p:nvSpPr>
          <p:spPr>
            <a:xfrm>
              <a:off x="6027500" y="39328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60"/>
            <p:cNvSpPr/>
            <p:nvPr/>
          </p:nvSpPr>
          <p:spPr>
            <a:xfrm>
              <a:off x="6027500" y="4009000"/>
              <a:ext cx="62425" cy="5335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60"/>
            <p:cNvSpPr/>
            <p:nvPr/>
          </p:nvSpPr>
          <p:spPr>
            <a:xfrm>
              <a:off x="6103700" y="3780375"/>
              <a:ext cx="62425" cy="53475"/>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60"/>
            <p:cNvSpPr/>
            <p:nvPr/>
          </p:nvSpPr>
          <p:spPr>
            <a:xfrm>
              <a:off x="6103700" y="3856775"/>
              <a:ext cx="62425" cy="53300"/>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60"/>
            <p:cNvSpPr/>
            <p:nvPr/>
          </p:nvSpPr>
          <p:spPr>
            <a:xfrm>
              <a:off x="6103700" y="3932800"/>
              <a:ext cx="62425" cy="53475"/>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60"/>
            <p:cNvSpPr/>
            <p:nvPr/>
          </p:nvSpPr>
          <p:spPr>
            <a:xfrm>
              <a:off x="6103700" y="4009000"/>
              <a:ext cx="62425" cy="5335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60"/>
            <p:cNvSpPr/>
            <p:nvPr/>
          </p:nvSpPr>
          <p:spPr>
            <a:xfrm>
              <a:off x="61799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60"/>
            <p:cNvSpPr/>
            <p:nvPr/>
          </p:nvSpPr>
          <p:spPr>
            <a:xfrm>
              <a:off x="61799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60"/>
            <p:cNvSpPr/>
            <p:nvPr/>
          </p:nvSpPr>
          <p:spPr>
            <a:xfrm>
              <a:off x="61799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60"/>
            <p:cNvSpPr/>
            <p:nvPr/>
          </p:nvSpPr>
          <p:spPr>
            <a:xfrm>
              <a:off x="61799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60"/>
            <p:cNvSpPr/>
            <p:nvPr/>
          </p:nvSpPr>
          <p:spPr>
            <a:xfrm>
              <a:off x="61799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60"/>
            <p:cNvSpPr/>
            <p:nvPr/>
          </p:nvSpPr>
          <p:spPr>
            <a:xfrm>
              <a:off x="717030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60"/>
            <p:cNvSpPr/>
            <p:nvPr/>
          </p:nvSpPr>
          <p:spPr>
            <a:xfrm>
              <a:off x="68656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60"/>
            <p:cNvSpPr/>
            <p:nvPr/>
          </p:nvSpPr>
          <p:spPr>
            <a:xfrm>
              <a:off x="686565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60"/>
            <p:cNvSpPr/>
            <p:nvPr/>
          </p:nvSpPr>
          <p:spPr>
            <a:xfrm>
              <a:off x="69418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60"/>
            <p:cNvSpPr/>
            <p:nvPr/>
          </p:nvSpPr>
          <p:spPr>
            <a:xfrm>
              <a:off x="6789225" y="3627950"/>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60"/>
            <p:cNvSpPr/>
            <p:nvPr/>
          </p:nvSpPr>
          <p:spPr>
            <a:xfrm>
              <a:off x="6637000" y="3475725"/>
              <a:ext cx="62225" cy="5335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60"/>
            <p:cNvSpPr/>
            <p:nvPr/>
          </p:nvSpPr>
          <p:spPr>
            <a:xfrm>
              <a:off x="6256150" y="3399500"/>
              <a:ext cx="62200" cy="5335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60"/>
            <p:cNvSpPr/>
            <p:nvPr/>
          </p:nvSpPr>
          <p:spPr>
            <a:xfrm>
              <a:off x="6484575" y="355192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60"/>
            <p:cNvSpPr/>
            <p:nvPr/>
          </p:nvSpPr>
          <p:spPr>
            <a:xfrm>
              <a:off x="6484575" y="34757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60"/>
            <p:cNvSpPr/>
            <p:nvPr/>
          </p:nvSpPr>
          <p:spPr>
            <a:xfrm>
              <a:off x="6408350" y="355192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60"/>
            <p:cNvSpPr/>
            <p:nvPr/>
          </p:nvSpPr>
          <p:spPr>
            <a:xfrm>
              <a:off x="6408350" y="3475725"/>
              <a:ext cx="62425" cy="5335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60"/>
            <p:cNvSpPr/>
            <p:nvPr/>
          </p:nvSpPr>
          <p:spPr>
            <a:xfrm>
              <a:off x="6332350"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60"/>
            <p:cNvSpPr/>
            <p:nvPr/>
          </p:nvSpPr>
          <p:spPr>
            <a:xfrm>
              <a:off x="6332350" y="33995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60"/>
            <p:cNvSpPr/>
            <p:nvPr/>
          </p:nvSpPr>
          <p:spPr>
            <a:xfrm>
              <a:off x="7094075" y="4237450"/>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60"/>
            <p:cNvSpPr/>
            <p:nvPr/>
          </p:nvSpPr>
          <p:spPr>
            <a:xfrm>
              <a:off x="7017875" y="4389875"/>
              <a:ext cx="62400" cy="5335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60"/>
            <p:cNvSpPr/>
            <p:nvPr/>
          </p:nvSpPr>
          <p:spPr>
            <a:xfrm>
              <a:off x="7017875" y="4313650"/>
              <a:ext cx="62400" cy="53450"/>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60"/>
            <p:cNvSpPr/>
            <p:nvPr/>
          </p:nvSpPr>
          <p:spPr>
            <a:xfrm>
              <a:off x="6941850" y="438987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60"/>
            <p:cNvSpPr/>
            <p:nvPr/>
          </p:nvSpPr>
          <p:spPr>
            <a:xfrm>
              <a:off x="6484575" y="438987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60"/>
            <p:cNvSpPr/>
            <p:nvPr/>
          </p:nvSpPr>
          <p:spPr>
            <a:xfrm>
              <a:off x="6560800" y="42374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60"/>
            <p:cNvSpPr/>
            <p:nvPr/>
          </p:nvSpPr>
          <p:spPr>
            <a:xfrm>
              <a:off x="6560800" y="4161425"/>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60"/>
            <p:cNvSpPr/>
            <p:nvPr/>
          </p:nvSpPr>
          <p:spPr>
            <a:xfrm>
              <a:off x="6560800" y="40852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60"/>
            <p:cNvSpPr/>
            <p:nvPr/>
          </p:nvSpPr>
          <p:spPr>
            <a:xfrm>
              <a:off x="6560800" y="4009000"/>
              <a:ext cx="62200" cy="5335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60"/>
            <p:cNvSpPr/>
            <p:nvPr/>
          </p:nvSpPr>
          <p:spPr>
            <a:xfrm>
              <a:off x="6560800" y="39328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60"/>
            <p:cNvSpPr/>
            <p:nvPr/>
          </p:nvSpPr>
          <p:spPr>
            <a:xfrm>
              <a:off x="65608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60"/>
            <p:cNvSpPr/>
            <p:nvPr/>
          </p:nvSpPr>
          <p:spPr>
            <a:xfrm>
              <a:off x="65608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60"/>
            <p:cNvSpPr/>
            <p:nvPr/>
          </p:nvSpPr>
          <p:spPr>
            <a:xfrm>
              <a:off x="6484575" y="4237450"/>
              <a:ext cx="62425" cy="53425"/>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60"/>
            <p:cNvSpPr/>
            <p:nvPr/>
          </p:nvSpPr>
          <p:spPr>
            <a:xfrm>
              <a:off x="6484575" y="3780375"/>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60"/>
            <p:cNvSpPr/>
            <p:nvPr/>
          </p:nvSpPr>
          <p:spPr>
            <a:xfrm>
              <a:off x="6484575" y="3704150"/>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60"/>
            <p:cNvSpPr/>
            <p:nvPr/>
          </p:nvSpPr>
          <p:spPr>
            <a:xfrm>
              <a:off x="6408350" y="4237450"/>
              <a:ext cx="62425" cy="53425"/>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60"/>
            <p:cNvSpPr/>
            <p:nvPr/>
          </p:nvSpPr>
          <p:spPr>
            <a:xfrm>
              <a:off x="6408350" y="4161425"/>
              <a:ext cx="62425" cy="53300"/>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60"/>
            <p:cNvSpPr/>
            <p:nvPr/>
          </p:nvSpPr>
          <p:spPr>
            <a:xfrm>
              <a:off x="6408350" y="3780375"/>
              <a:ext cx="62425" cy="53425"/>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60"/>
            <p:cNvSpPr/>
            <p:nvPr/>
          </p:nvSpPr>
          <p:spPr>
            <a:xfrm>
              <a:off x="6408350" y="3704150"/>
              <a:ext cx="62425" cy="53450"/>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60"/>
            <p:cNvSpPr/>
            <p:nvPr/>
          </p:nvSpPr>
          <p:spPr>
            <a:xfrm>
              <a:off x="6332350"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60"/>
            <p:cNvSpPr/>
            <p:nvPr/>
          </p:nvSpPr>
          <p:spPr>
            <a:xfrm>
              <a:off x="6332350"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60"/>
            <p:cNvSpPr/>
            <p:nvPr/>
          </p:nvSpPr>
          <p:spPr>
            <a:xfrm>
              <a:off x="633235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60"/>
            <p:cNvSpPr/>
            <p:nvPr/>
          </p:nvSpPr>
          <p:spPr>
            <a:xfrm>
              <a:off x="63323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60"/>
            <p:cNvSpPr/>
            <p:nvPr/>
          </p:nvSpPr>
          <p:spPr>
            <a:xfrm>
              <a:off x="6256150" y="4085225"/>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60"/>
            <p:cNvSpPr/>
            <p:nvPr/>
          </p:nvSpPr>
          <p:spPr>
            <a:xfrm>
              <a:off x="6256150" y="3704150"/>
              <a:ext cx="62200" cy="53450"/>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60"/>
            <p:cNvSpPr/>
            <p:nvPr/>
          </p:nvSpPr>
          <p:spPr>
            <a:xfrm>
              <a:off x="6256150" y="3627950"/>
              <a:ext cx="62200" cy="53425"/>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60"/>
            <p:cNvSpPr/>
            <p:nvPr/>
          </p:nvSpPr>
          <p:spPr>
            <a:xfrm>
              <a:off x="617992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60"/>
            <p:cNvSpPr/>
            <p:nvPr/>
          </p:nvSpPr>
          <p:spPr>
            <a:xfrm>
              <a:off x="61799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60"/>
            <p:cNvSpPr/>
            <p:nvPr/>
          </p:nvSpPr>
          <p:spPr>
            <a:xfrm>
              <a:off x="6103700" y="4085225"/>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60"/>
            <p:cNvSpPr/>
            <p:nvPr/>
          </p:nvSpPr>
          <p:spPr>
            <a:xfrm>
              <a:off x="6103700" y="3704150"/>
              <a:ext cx="62425" cy="53450"/>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60"/>
            <p:cNvSpPr/>
            <p:nvPr/>
          </p:nvSpPr>
          <p:spPr>
            <a:xfrm>
              <a:off x="6027500" y="4085225"/>
              <a:ext cx="62425" cy="5335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60"/>
            <p:cNvSpPr/>
            <p:nvPr/>
          </p:nvSpPr>
          <p:spPr>
            <a:xfrm>
              <a:off x="6027500" y="3780375"/>
              <a:ext cx="62425" cy="53425"/>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60"/>
            <p:cNvSpPr/>
            <p:nvPr/>
          </p:nvSpPr>
          <p:spPr>
            <a:xfrm>
              <a:off x="6027500" y="3704150"/>
              <a:ext cx="62425" cy="53450"/>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60"/>
            <p:cNvSpPr/>
            <p:nvPr/>
          </p:nvSpPr>
          <p:spPr>
            <a:xfrm>
              <a:off x="59514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60"/>
            <p:cNvSpPr/>
            <p:nvPr/>
          </p:nvSpPr>
          <p:spPr>
            <a:xfrm>
              <a:off x="5951475"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60"/>
            <p:cNvSpPr/>
            <p:nvPr/>
          </p:nvSpPr>
          <p:spPr>
            <a:xfrm>
              <a:off x="5951475" y="3780375"/>
              <a:ext cx="62425" cy="53425"/>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60"/>
            <p:cNvSpPr/>
            <p:nvPr/>
          </p:nvSpPr>
          <p:spPr>
            <a:xfrm>
              <a:off x="587527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60"/>
            <p:cNvSpPr/>
            <p:nvPr/>
          </p:nvSpPr>
          <p:spPr>
            <a:xfrm>
              <a:off x="587527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60"/>
            <p:cNvSpPr/>
            <p:nvPr/>
          </p:nvSpPr>
          <p:spPr>
            <a:xfrm>
              <a:off x="587527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60"/>
            <p:cNvSpPr/>
            <p:nvPr/>
          </p:nvSpPr>
          <p:spPr>
            <a:xfrm>
              <a:off x="587527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60"/>
            <p:cNvSpPr/>
            <p:nvPr/>
          </p:nvSpPr>
          <p:spPr>
            <a:xfrm>
              <a:off x="45040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60"/>
            <p:cNvSpPr/>
            <p:nvPr/>
          </p:nvSpPr>
          <p:spPr>
            <a:xfrm>
              <a:off x="450405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60"/>
            <p:cNvSpPr/>
            <p:nvPr/>
          </p:nvSpPr>
          <p:spPr>
            <a:xfrm>
              <a:off x="450405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60"/>
            <p:cNvSpPr/>
            <p:nvPr/>
          </p:nvSpPr>
          <p:spPr>
            <a:xfrm>
              <a:off x="4427825" y="39328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60"/>
            <p:cNvSpPr/>
            <p:nvPr/>
          </p:nvSpPr>
          <p:spPr>
            <a:xfrm>
              <a:off x="4427825" y="3856775"/>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60"/>
            <p:cNvSpPr/>
            <p:nvPr/>
          </p:nvSpPr>
          <p:spPr>
            <a:xfrm>
              <a:off x="4427825" y="3780375"/>
              <a:ext cx="62425" cy="53425"/>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60"/>
            <p:cNvSpPr/>
            <p:nvPr/>
          </p:nvSpPr>
          <p:spPr>
            <a:xfrm>
              <a:off x="4351600" y="3171075"/>
              <a:ext cx="62425" cy="5335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60"/>
            <p:cNvSpPr/>
            <p:nvPr/>
          </p:nvSpPr>
          <p:spPr>
            <a:xfrm>
              <a:off x="435160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60"/>
            <p:cNvSpPr/>
            <p:nvPr/>
          </p:nvSpPr>
          <p:spPr>
            <a:xfrm>
              <a:off x="3970950" y="27902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60"/>
            <p:cNvSpPr/>
            <p:nvPr/>
          </p:nvSpPr>
          <p:spPr>
            <a:xfrm>
              <a:off x="3970950" y="2866425"/>
              <a:ext cx="62225" cy="53275"/>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60"/>
            <p:cNvSpPr/>
            <p:nvPr/>
          </p:nvSpPr>
          <p:spPr>
            <a:xfrm>
              <a:off x="3970950" y="2942425"/>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60"/>
            <p:cNvSpPr/>
            <p:nvPr/>
          </p:nvSpPr>
          <p:spPr>
            <a:xfrm>
              <a:off x="3970950" y="301865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60"/>
            <p:cNvSpPr/>
            <p:nvPr/>
          </p:nvSpPr>
          <p:spPr>
            <a:xfrm>
              <a:off x="3970950" y="309485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60"/>
            <p:cNvSpPr/>
            <p:nvPr/>
          </p:nvSpPr>
          <p:spPr>
            <a:xfrm>
              <a:off x="3970950" y="317107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60"/>
            <p:cNvSpPr/>
            <p:nvPr/>
          </p:nvSpPr>
          <p:spPr>
            <a:xfrm>
              <a:off x="3970950" y="3247075"/>
              <a:ext cx="62225" cy="53450"/>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60"/>
            <p:cNvSpPr/>
            <p:nvPr/>
          </p:nvSpPr>
          <p:spPr>
            <a:xfrm>
              <a:off x="3970950" y="33233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60"/>
            <p:cNvSpPr/>
            <p:nvPr/>
          </p:nvSpPr>
          <p:spPr>
            <a:xfrm>
              <a:off x="3970950" y="33995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60"/>
            <p:cNvSpPr/>
            <p:nvPr/>
          </p:nvSpPr>
          <p:spPr>
            <a:xfrm>
              <a:off x="3970950" y="347572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60"/>
            <p:cNvSpPr/>
            <p:nvPr/>
          </p:nvSpPr>
          <p:spPr>
            <a:xfrm>
              <a:off x="3970950" y="355192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60"/>
            <p:cNvSpPr/>
            <p:nvPr/>
          </p:nvSpPr>
          <p:spPr>
            <a:xfrm>
              <a:off x="3970950" y="3627950"/>
              <a:ext cx="62225" cy="53425"/>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60"/>
            <p:cNvSpPr/>
            <p:nvPr/>
          </p:nvSpPr>
          <p:spPr>
            <a:xfrm>
              <a:off x="3970950" y="3704150"/>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60"/>
            <p:cNvSpPr/>
            <p:nvPr/>
          </p:nvSpPr>
          <p:spPr>
            <a:xfrm>
              <a:off x="3970950" y="3780375"/>
              <a:ext cx="62425" cy="53425"/>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60"/>
            <p:cNvSpPr/>
            <p:nvPr/>
          </p:nvSpPr>
          <p:spPr>
            <a:xfrm>
              <a:off x="3970950" y="385677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60"/>
            <p:cNvSpPr/>
            <p:nvPr/>
          </p:nvSpPr>
          <p:spPr>
            <a:xfrm>
              <a:off x="3970950" y="4009000"/>
              <a:ext cx="62225" cy="5335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60"/>
            <p:cNvSpPr/>
            <p:nvPr/>
          </p:nvSpPr>
          <p:spPr>
            <a:xfrm>
              <a:off x="404695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60"/>
            <p:cNvSpPr/>
            <p:nvPr/>
          </p:nvSpPr>
          <p:spPr>
            <a:xfrm>
              <a:off x="4046950" y="286642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60"/>
            <p:cNvSpPr/>
            <p:nvPr/>
          </p:nvSpPr>
          <p:spPr>
            <a:xfrm>
              <a:off x="4046950" y="2942425"/>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60"/>
            <p:cNvSpPr/>
            <p:nvPr/>
          </p:nvSpPr>
          <p:spPr>
            <a:xfrm>
              <a:off x="404695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60"/>
            <p:cNvSpPr/>
            <p:nvPr/>
          </p:nvSpPr>
          <p:spPr>
            <a:xfrm>
              <a:off x="404695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60"/>
            <p:cNvSpPr/>
            <p:nvPr/>
          </p:nvSpPr>
          <p:spPr>
            <a:xfrm>
              <a:off x="4046950"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60"/>
            <p:cNvSpPr/>
            <p:nvPr/>
          </p:nvSpPr>
          <p:spPr>
            <a:xfrm>
              <a:off x="404695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60"/>
            <p:cNvSpPr/>
            <p:nvPr/>
          </p:nvSpPr>
          <p:spPr>
            <a:xfrm>
              <a:off x="4046950" y="3323300"/>
              <a:ext cx="62425" cy="53425"/>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60"/>
            <p:cNvSpPr/>
            <p:nvPr/>
          </p:nvSpPr>
          <p:spPr>
            <a:xfrm>
              <a:off x="404695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60"/>
            <p:cNvSpPr/>
            <p:nvPr/>
          </p:nvSpPr>
          <p:spPr>
            <a:xfrm>
              <a:off x="4046950" y="34757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60"/>
            <p:cNvSpPr/>
            <p:nvPr/>
          </p:nvSpPr>
          <p:spPr>
            <a:xfrm>
              <a:off x="4046950" y="355192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60"/>
            <p:cNvSpPr/>
            <p:nvPr/>
          </p:nvSpPr>
          <p:spPr>
            <a:xfrm>
              <a:off x="4046950"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60"/>
            <p:cNvSpPr/>
            <p:nvPr/>
          </p:nvSpPr>
          <p:spPr>
            <a:xfrm>
              <a:off x="4046950"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60"/>
            <p:cNvSpPr/>
            <p:nvPr/>
          </p:nvSpPr>
          <p:spPr>
            <a:xfrm>
              <a:off x="41231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60"/>
            <p:cNvSpPr/>
            <p:nvPr/>
          </p:nvSpPr>
          <p:spPr>
            <a:xfrm>
              <a:off x="4123175" y="2866425"/>
              <a:ext cx="62425" cy="53275"/>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60"/>
            <p:cNvSpPr/>
            <p:nvPr/>
          </p:nvSpPr>
          <p:spPr>
            <a:xfrm>
              <a:off x="4123175" y="29424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60"/>
            <p:cNvSpPr/>
            <p:nvPr/>
          </p:nvSpPr>
          <p:spPr>
            <a:xfrm>
              <a:off x="4123175" y="301865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60"/>
            <p:cNvSpPr/>
            <p:nvPr/>
          </p:nvSpPr>
          <p:spPr>
            <a:xfrm>
              <a:off x="41231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60"/>
            <p:cNvSpPr/>
            <p:nvPr/>
          </p:nvSpPr>
          <p:spPr>
            <a:xfrm>
              <a:off x="4123175" y="317107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60"/>
            <p:cNvSpPr/>
            <p:nvPr/>
          </p:nvSpPr>
          <p:spPr>
            <a:xfrm>
              <a:off x="41231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60"/>
            <p:cNvSpPr/>
            <p:nvPr/>
          </p:nvSpPr>
          <p:spPr>
            <a:xfrm>
              <a:off x="4123175" y="33233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60"/>
            <p:cNvSpPr/>
            <p:nvPr/>
          </p:nvSpPr>
          <p:spPr>
            <a:xfrm>
              <a:off x="4123175" y="33995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60"/>
            <p:cNvSpPr/>
            <p:nvPr/>
          </p:nvSpPr>
          <p:spPr>
            <a:xfrm>
              <a:off x="4123175" y="347572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60"/>
            <p:cNvSpPr/>
            <p:nvPr/>
          </p:nvSpPr>
          <p:spPr>
            <a:xfrm>
              <a:off x="4123175" y="355192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60"/>
            <p:cNvSpPr/>
            <p:nvPr/>
          </p:nvSpPr>
          <p:spPr>
            <a:xfrm>
              <a:off x="4123175" y="3627950"/>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60"/>
            <p:cNvSpPr/>
            <p:nvPr/>
          </p:nvSpPr>
          <p:spPr>
            <a:xfrm>
              <a:off x="4199400"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60"/>
            <p:cNvSpPr/>
            <p:nvPr/>
          </p:nvSpPr>
          <p:spPr>
            <a:xfrm>
              <a:off x="419940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60"/>
            <p:cNvSpPr/>
            <p:nvPr/>
          </p:nvSpPr>
          <p:spPr>
            <a:xfrm>
              <a:off x="4199400" y="317107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60"/>
            <p:cNvSpPr/>
            <p:nvPr/>
          </p:nvSpPr>
          <p:spPr>
            <a:xfrm>
              <a:off x="4199400" y="3247075"/>
              <a:ext cx="62200" cy="53450"/>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60"/>
            <p:cNvSpPr/>
            <p:nvPr/>
          </p:nvSpPr>
          <p:spPr>
            <a:xfrm>
              <a:off x="4275600" y="3018650"/>
              <a:ext cx="62225" cy="53425"/>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60"/>
            <p:cNvSpPr/>
            <p:nvPr/>
          </p:nvSpPr>
          <p:spPr>
            <a:xfrm>
              <a:off x="4275600"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60"/>
            <p:cNvSpPr/>
            <p:nvPr/>
          </p:nvSpPr>
          <p:spPr>
            <a:xfrm>
              <a:off x="4275600" y="317107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60"/>
            <p:cNvSpPr/>
            <p:nvPr/>
          </p:nvSpPr>
          <p:spPr>
            <a:xfrm>
              <a:off x="4275600" y="32470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60"/>
            <p:cNvSpPr/>
            <p:nvPr/>
          </p:nvSpPr>
          <p:spPr>
            <a:xfrm>
              <a:off x="4275475" y="3323300"/>
              <a:ext cx="62350" cy="53425"/>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60"/>
            <p:cNvSpPr/>
            <p:nvPr/>
          </p:nvSpPr>
          <p:spPr>
            <a:xfrm>
              <a:off x="4199400" y="33233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60"/>
            <p:cNvSpPr/>
            <p:nvPr/>
          </p:nvSpPr>
          <p:spPr>
            <a:xfrm>
              <a:off x="4199400" y="33995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60"/>
            <p:cNvSpPr/>
            <p:nvPr/>
          </p:nvSpPr>
          <p:spPr>
            <a:xfrm>
              <a:off x="4199400" y="34757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60"/>
            <p:cNvSpPr/>
            <p:nvPr/>
          </p:nvSpPr>
          <p:spPr>
            <a:xfrm>
              <a:off x="4199400" y="355192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60"/>
            <p:cNvSpPr/>
            <p:nvPr/>
          </p:nvSpPr>
          <p:spPr>
            <a:xfrm>
              <a:off x="4199400" y="36279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60"/>
            <p:cNvSpPr/>
            <p:nvPr/>
          </p:nvSpPr>
          <p:spPr>
            <a:xfrm>
              <a:off x="419940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60"/>
            <p:cNvSpPr/>
            <p:nvPr/>
          </p:nvSpPr>
          <p:spPr>
            <a:xfrm>
              <a:off x="4123175" y="3704150"/>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60"/>
            <p:cNvSpPr/>
            <p:nvPr/>
          </p:nvSpPr>
          <p:spPr>
            <a:xfrm>
              <a:off x="412317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60"/>
            <p:cNvSpPr/>
            <p:nvPr/>
          </p:nvSpPr>
          <p:spPr>
            <a:xfrm>
              <a:off x="4046950" y="3780375"/>
              <a:ext cx="62425" cy="53425"/>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60"/>
            <p:cNvSpPr/>
            <p:nvPr/>
          </p:nvSpPr>
          <p:spPr>
            <a:xfrm>
              <a:off x="4046950" y="385677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60"/>
            <p:cNvSpPr/>
            <p:nvPr/>
          </p:nvSpPr>
          <p:spPr>
            <a:xfrm>
              <a:off x="4046950"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60"/>
            <p:cNvSpPr/>
            <p:nvPr/>
          </p:nvSpPr>
          <p:spPr>
            <a:xfrm>
              <a:off x="4046950" y="3932800"/>
              <a:ext cx="62425" cy="53425"/>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60"/>
            <p:cNvSpPr/>
            <p:nvPr/>
          </p:nvSpPr>
          <p:spPr>
            <a:xfrm>
              <a:off x="3970950" y="39328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60"/>
            <p:cNvSpPr/>
            <p:nvPr/>
          </p:nvSpPr>
          <p:spPr>
            <a:xfrm>
              <a:off x="35898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60"/>
            <p:cNvSpPr/>
            <p:nvPr/>
          </p:nvSpPr>
          <p:spPr>
            <a:xfrm>
              <a:off x="35898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60"/>
            <p:cNvSpPr/>
            <p:nvPr/>
          </p:nvSpPr>
          <p:spPr>
            <a:xfrm>
              <a:off x="358987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60"/>
            <p:cNvSpPr/>
            <p:nvPr/>
          </p:nvSpPr>
          <p:spPr>
            <a:xfrm>
              <a:off x="358987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60"/>
            <p:cNvSpPr/>
            <p:nvPr/>
          </p:nvSpPr>
          <p:spPr>
            <a:xfrm>
              <a:off x="358987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60"/>
            <p:cNvSpPr/>
            <p:nvPr/>
          </p:nvSpPr>
          <p:spPr>
            <a:xfrm>
              <a:off x="358987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60"/>
            <p:cNvSpPr/>
            <p:nvPr/>
          </p:nvSpPr>
          <p:spPr>
            <a:xfrm>
              <a:off x="358987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60"/>
            <p:cNvSpPr/>
            <p:nvPr/>
          </p:nvSpPr>
          <p:spPr>
            <a:xfrm>
              <a:off x="328522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60"/>
            <p:cNvSpPr/>
            <p:nvPr/>
          </p:nvSpPr>
          <p:spPr>
            <a:xfrm>
              <a:off x="328522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60"/>
            <p:cNvSpPr/>
            <p:nvPr/>
          </p:nvSpPr>
          <p:spPr>
            <a:xfrm>
              <a:off x="328522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60"/>
            <p:cNvSpPr/>
            <p:nvPr/>
          </p:nvSpPr>
          <p:spPr>
            <a:xfrm>
              <a:off x="3361450" y="279020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60"/>
            <p:cNvSpPr/>
            <p:nvPr/>
          </p:nvSpPr>
          <p:spPr>
            <a:xfrm>
              <a:off x="3361450" y="2866425"/>
              <a:ext cx="62200" cy="53275"/>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60"/>
            <p:cNvSpPr/>
            <p:nvPr/>
          </p:nvSpPr>
          <p:spPr>
            <a:xfrm>
              <a:off x="3361450" y="2942425"/>
              <a:ext cx="62200" cy="53450"/>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60"/>
            <p:cNvSpPr/>
            <p:nvPr/>
          </p:nvSpPr>
          <p:spPr>
            <a:xfrm>
              <a:off x="3361450" y="3018650"/>
              <a:ext cx="62200" cy="53425"/>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60"/>
            <p:cNvSpPr/>
            <p:nvPr/>
          </p:nvSpPr>
          <p:spPr>
            <a:xfrm>
              <a:off x="3361450" y="309485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60"/>
            <p:cNvSpPr/>
            <p:nvPr/>
          </p:nvSpPr>
          <p:spPr>
            <a:xfrm>
              <a:off x="3437450"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60"/>
            <p:cNvSpPr/>
            <p:nvPr/>
          </p:nvSpPr>
          <p:spPr>
            <a:xfrm>
              <a:off x="3437450"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60"/>
            <p:cNvSpPr/>
            <p:nvPr/>
          </p:nvSpPr>
          <p:spPr>
            <a:xfrm>
              <a:off x="3437450" y="279020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60"/>
            <p:cNvSpPr/>
            <p:nvPr/>
          </p:nvSpPr>
          <p:spPr>
            <a:xfrm>
              <a:off x="3437450" y="286642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60"/>
            <p:cNvSpPr/>
            <p:nvPr/>
          </p:nvSpPr>
          <p:spPr>
            <a:xfrm>
              <a:off x="3437450" y="2942425"/>
              <a:ext cx="62425" cy="53450"/>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60"/>
            <p:cNvSpPr/>
            <p:nvPr/>
          </p:nvSpPr>
          <p:spPr>
            <a:xfrm>
              <a:off x="3437450" y="3018650"/>
              <a:ext cx="62425" cy="53425"/>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60"/>
            <p:cNvSpPr/>
            <p:nvPr/>
          </p:nvSpPr>
          <p:spPr>
            <a:xfrm>
              <a:off x="3437450" y="309485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60"/>
            <p:cNvSpPr/>
            <p:nvPr/>
          </p:nvSpPr>
          <p:spPr>
            <a:xfrm>
              <a:off x="3513675" y="26377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60"/>
            <p:cNvSpPr/>
            <p:nvPr/>
          </p:nvSpPr>
          <p:spPr>
            <a:xfrm>
              <a:off x="35136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60"/>
            <p:cNvSpPr/>
            <p:nvPr/>
          </p:nvSpPr>
          <p:spPr>
            <a:xfrm>
              <a:off x="35136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60"/>
            <p:cNvSpPr/>
            <p:nvPr/>
          </p:nvSpPr>
          <p:spPr>
            <a:xfrm>
              <a:off x="3513675" y="286642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60"/>
            <p:cNvSpPr/>
            <p:nvPr/>
          </p:nvSpPr>
          <p:spPr>
            <a:xfrm>
              <a:off x="3513675" y="2942425"/>
              <a:ext cx="62425" cy="53450"/>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60"/>
            <p:cNvSpPr/>
            <p:nvPr/>
          </p:nvSpPr>
          <p:spPr>
            <a:xfrm>
              <a:off x="3513675" y="3018650"/>
              <a:ext cx="62425" cy="53425"/>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60"/>
            <p:cNvSpPr/>
            <p:nvPr/>
          </p:nvSpPr>
          <p:spPr>
            <a:xfrm>
              <a:off x="35136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60"/>
            <p:cNvSpPr/>
            <p:nvPr/>
          </p:nvSpPr>
          <p:spPr>
            <a:xfrm>
              <a:off x="3513675" y="317107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60"/>
            <p:cNvSpPr/>
            <p:nvPr/>
          </p:nvSpPr>
          <p:spPr>
            <a:xfrm>
              <a:off x="358987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60"/>
            <p:cNvSpPr/>
            <p:nvPr/>
          </p:nvSpPr>
          <p:spPr>
            <a:xfrm>
              <a:off x="3666100"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60"/>
            <p:cNvSpPr/>
            <p:nvPr/>
          </p:nvSpPr>
          <p:spPr>
            <a:xfrm>
              <a:off x="3666100" y="271400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60"/>
            <p:cNvSpPr/>
            <p:nvPr/>
          </p:nvSpPr>
          <p:spPr>
            <a:xfrm>
              <a:off x="3666100"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60"/>
            <p:cNvSpPr/>
            <p:nvPr/>
          </p:nvSpPr>
          <p:spPr>
            <a:xfrm>
              <a:off x="366610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60"/>
            <p:cNvSpPr/>
            <p:nvPr/>
          </p:nvSpPr>
          <p:spPr>
            <a:xfrm>
              <a:off x="3666100" y="3018650"/>
              <a:ext cx="62200" cy="53425"/>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60"/>
            <p:cNvSpPr/>
            <p:nvPr/>
          </p:nvSpPr>
          <p:spPr>
            <a:xfrm>
              <a:off x="3666100"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60"/>
            <p:cNvSpPr/>
            <p:nvPr/>
          </p:nvSpPr>
          <p:spPr>
            <a:xfrm>
              <a:off x="3666100" y="317107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60"/>
            <p:cNvSpPr/>
            <p:nvPr/>
          </p:nvSpPr>
          <p:spPr>
            <a:xfrm>
              <a:off x="3742300" y="2637775"/>
              <a:ext cx="62225" cy="53450"/>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60"/>
            <p:cNvSpPr/>
            <p:nvPr/>
          </p:nvSpPr>
          <p:spPr>
            <a:xfrm>
              <a:off x="3742300" y="271400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60"/>
            <p:cNvSpPr/>
            <p:nvPr/>
          </p:nvSpPr>
          <p:spPr>
            <a:xfrm>
              <a:off x="3742300" y="2790200"/>
              <a:ext cx="62225" cy="5335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60"/>
            <p:cNvSpPr/>
            <p:nvPr/>
          </p:nvSpPr>
          <p:spPr>
            <a:xfrm>
              <a:off x="3742300" y="2942425"/>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60"/>
            <p:cNvSpPr/>
            <p:nvPr/>
          </p:nvSpPr>
          <p:spPr>
            <a:xfrm>
              <a:off x="3742300" y="301865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60"/>
            <p:cNvSpPr/>
            <p:nvPr/>
          </p:nvSpPr>
          <p:spPr>
            <a:xfrm>
              <a:off x="3742300" y="309485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60"/>
            <p:cNvSpPr/>
            <p:nvPr/>
          </p:nvSpPr>
          <p:spPr>
            <a:xfrm>
              <a:off x="3742300" y="3171075"/>
              <a:ext cx="62225" cy="53300"/>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60"/>
            <p:cNvSpPr/>
            <p:nvPr/>
          </p:nvSpPr>
          <p:spPr>
            <a:xfrm>
              <a:off x="3742300" y="3247075"/>
              <a:ext cx="62225" cy="53450"/>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60"/>
            <p:cNvSpPr/>
            <p:nvPr/>
          </p:nvSpPr>
          <p:spPr>
            <a:xfrm>
              <a:off x="381852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60"/>
            <p:cNvSpPr/>
            <p:nvPr/>
          </p:nvSpPr>
          <p:spPr>
            <a:xfrm>
              <a:off x="3818525" y="27902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60"/>
            <p:cNvSpPr/>
            <p:nvPr/>
          </p:nvSpPr>
          <p:spPr>
            <a:xfrm>
              <a:off x="3818525" y="29424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60"/>
            <p:cNvSpPr/>
            <p:nvPr/>
          </p:nvSpPr>
          <p:spPr>
            <a:xfrm>
              <a:off x="3818525" y="301865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60"/>
            <p:cNvSpPr/>
            <p:nvPr/>
          </p:nvSpPr>
          <p:spPr>
            <a:xfrm>
              <a:off x="3818525" y="309485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60"/>
            <p:cNvSpPr/>
            <p:nvPr/>
          </p:nvSpPr>
          <p:spPr>
            <a:xfrm>
              <a:off x="3818525"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60"/>
            <p:cNvSpPr/>
            <p:nvPr/>
          </p:nvSpPr>
          <p:spPr>
            <a:xfrm>
              <a:off x="381852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60"/>
            <p:cNvSpPr/>
            <p:nvPr/>
          </p:nvSpPr>
          <p:spPr>
            <a:xfrm>
              <a:off x="381852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60"/>
            <p:cNvSpPr/>
            <p:nvPr/>
          </p:nvSpPr>
          <p:spPr>
            <a:xfrm>
              <a:off x="381852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60"/>
            <p:cNvSpPr/>
            <p:nvPr/>
          </p:nvSpPr>
          <p:spPr>
            <a:xfrm>
              <a:off x="38185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60"/>
            <p:cNvSpPr/>
            <p:nvPr/>
          </p:nvSpPr>
          <p:spPr>
            <a:xfrm>
              <a:off x="3894725" y="27902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60"/>
            <p:cNvSpPr/>
            <p:nvPr/>
          </p:nvSpPr>
          <p:spPr>
            <a:xfrm>
              <a:off x="3894725" y="393280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60"/>
            <p:cNvSpPr/>
            <p:nvPr/>
          </p:nvSpPr>
          <p:spPr>
            <a:xfrm>
              <a:off x="3894725" y="385677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60"/>
            <p:cNvSpPr/>
            <p:nvPr/>
          </p:nvSpPr>
          <p:spPr>
            <a:xfrm>
              <a:off x="3894725" y="3780375"/>
              <a:ext cx="62425" cy="53425"/>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60"/>
            <p:cNvSpPr/>
            <p:nvPr/>
          </p:nvSpPr>
          <p:spPr>
            <a:xfrm>
              <a:off x="3894725" y="3704150"/>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60"/>
            <p:cNvSpPr/>
            <p:nvPr/>
          </p:nvSpPr>
          <p:spPr>
            <a:xfrm>
              <a:off x="3894725"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60"/>
            <p:cNvSpPr/>
            <p:nvPr/>
          </p:nvSpPr>
          <p:spPr>
            <a:xfrm>
              <a:off x="3894725" y="355192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60"/>
            <p:cNvSpPr/>
            <p:nvPr/>
          </p:nvSpPr>
          <p:spPr>
            <a:xfrm>
              <a:off x="3894725"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60"/>
            <p:cNvSpPr/>
            <p:nvPr/>
          </p:nvSpPr>
          <p:spPr>
            <a:xfrm>
              <a:off x="3894725"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60"/>
            <p:cNvSpPr/>
            <p:nvPr/>
          </p:nvSpPr>
          <p:spPr>
            <a:xfrm>
              <a:off x="3894600" y="3323300"/>
              <a:ext cx="62350" cy="53425"/>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60"/>
            <p:cNvSpPr/>
            <p:nvPr/>
          </p:nvSpPr>
          <p:spPr>
            <a:xfrm>
              <a:off x="3894725" y="32470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60"/>
            <p:cNvSpPr/>
            <p:nvPr/>
          </p:nvSpPr>
          <p:spPr>
            <a:xfrm>
              <a:off x="3894725"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60"/>
            <p:cNvSpPr/>
            <p:nvPr/>
          </p:nvSpPr>
          <p:spPr>
            <a:xfrm>
              <a:off x="3894725" y="309485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60"/>
            <p:cNvSpPr/>
            <p:nvPr/>
          </p:nvSpPr>
          <p:spPr>
            <a:xfrm>
              <a:off x="3894725" y="301865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60"/>
            <p:cNvSpPr/>
            <p:nvPr/>
          </p:nvSpPr>
          <p:spPr>
            <a:xfrm>
              <a:off x="3894725"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60"/>
            <p:cNvSpPr/>
            <p:nvPr/>
          </p:nvSpPr>
          <p:spPr>
            <a:xfrm>
              <a:off x="3894725"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60"/>
            <p:cNvSpPr/>
            <p:nvPr/>
          </p:nvSpPr>
          <p:spPr>
            <a:xfrm>
              <a:off x="3818525"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60"/>
            <p:cNvSpPr/>
            <p:nvPr/>
          </p:nvSpPr>
          <p:spPr>
            <a:xfrm>
              <a:off x="3742300" y="2866425"/>
              <a:ext cx="62225" cy="53225"/>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60"/>
            <p:cNvSpPr/>
            <p:nvPr/>
          </p:nvSpPr>
          <p:spPr>
            <a:xfrm>
              <a:off x="366610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60"/>
            <p:cNvSpPr/>
            <p:nvPr/>
          </p:nvSpPr>
          <p:spPr>
            <a:xfrm>
              <a:off x="450405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60"/>
            <p:cNvSpPr/>
            <p:nvPr/>
          </p:nvSpPr>
          <p:spPr>
            <a:xfrm>
              <a:off x="4504050" y="3171075"/>
              <a:ext cx="62200" cy="5335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60"/>
            <p:cNvSpPr/>
            <p:nvPr/>
          </p:nvSpPr>
          <p:spPr>
            <a:xfrm>
              <a:off x="450405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60"/>
            <p:cNvSpPr/>
            <p:nvPr/>
          </p:nvSpPr>
          <p:spPr>
            <a:xfrm>
              <a:off x="4427825" y="33233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60"/>
            <p:cNvSpPr/>
            <p:nvPr/>
          </p:nvSpPr>
          <p:spPr>
            <a:xfrm>
              <a:off x="4427825" y="32470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60"/>
            <p:cNvSpPr/>
            <p:nvPr/>
          </p:nvSpPr>
          <p:spPr>
            <a:xfrm>
              <a:off x="4427825" y="3171075"/>
              <a:ext cx="62425" cy="53275"/>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60"/>
            <p:cNvSpPr/>
            <p:nvPr/>
          </p:nvSpPr>
          <p:spPr>
            <a:xfrm>
              <a:off x="4427825" y="3094850"/>
              <a:ext cx="62425" cy="5335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60"/>
            <p:cNvSpPr/>
            <p:nvPr/>
          </p:nvSpPr>
          <p:spPr>
            <a:xfrm>
              <a:off x="4427825" y="3018650"/>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60"/>
            <p:cNvSpPr/>
            <p:nvPr/>
          </p:nvSpPr>
          <p:spPr>
            <a:xfrm>
              <a:off x="435160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60"/>
            <p:cNvSpPr/>
            <p:nvPr/>
          </p:nvSpPr>
          <p:spPr>
            <a:xfrm>
              <a:off x="4351600" y="332330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60"/>
            <p:cNvSpPr/>
            <p:nvPr/>
          </p:nvSpPr>
          <p:spPr>
            <a:xfrm>
              <a:off x="435160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60"/>
            <p:cNvSpPr/>
            <p:nvPr/>
          </p:nvSpPr>
          <p:spPr>
            <a:xfrm>
              <a:off x="435160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60"/>
            <p:cNvSpPr/>
            <p:nvPr/>
          </p:nvSpPr>
          <p:spPr>
            <a:xfrm>
              <a:off x="4351600" y="29424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60"/>
            <p:cNvSpPr/>
            <p:nvPr/>
          </p:nvSpPr>
          <p:spPr>
            <a:xfrm>
              <a:off x="427560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60"/>
            <p:cNvSpPr/>
            <p:nvPr/>
          </p:nvSpPr>
          <p:spPr>
            <a:xfrm>
              <a:off x="427560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60"/>
            <p:cNvSpPr/>
            <p:nvPr/>
          </p:nvSpPr>
          <p:spPr>
            <a:xfrm>
              <a:off x="4275600"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60"/>
            <p:cNvSpPr/>
            <p:nvPr/>
          </p:nvSpPr>
          <p:spPr>
            <a:xfrm>
              <a:off x="4275600"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60"/>
            <p:cNvSpPr/>
            <p:nvPr/>
          </p:nvSpPr>
          <p:spPr>
            <a:xfrm>
              <a:off x="42756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60"/>
            <p:cNvSpPr/>
            <p:nvPr/>
          </p:nvSpPr>
          <p:spPr>
            <a:xfrm>
              <a:off x="4275600" y="3399500"/>
              <a:ext cx="62225" cy="5335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60"/>
            <p:cNvSpPr/>
            <p:nvPr/>
          </p:nvSpPr>
          <p:spPr>
            <a:xfrm>
              <a:off x="427560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60"/>
            <p:cNvSpPr/>
            <p:nvPr/>
          </p:nvSpPr>
          <p:spPr>
            <a:xfrm>
              <a:off x="427560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60"/>
            <p:cNvSpPr/>
            <p:nvPr/>
          </p:nvSpPr>
          <p:spPr>
            <a:xfrm>
              <a:off x="41994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60"/>
            <p:cNvSpPr/>
            <p:nvPr/>
          </p:nvSpPr>
          <p:spPr>
            <a:xfrm>
              <a:off x="41994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60"/>
            <p:cNvSpPr/>
            <p:nvPr/>
          </p:nvSpPr>
          <p:spPr>
            <a:xfrm>
              <a:off x="419940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60"/>
            <p:cNvSpPr/>
            <p:nvPr/>
          </p:nvSpPr>
          <p:spPr>
            <a:xfrm>
              <a:off x="419940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60"/>
            <p:cNvSpPr/>
            <p:nvPr/>
          </p:nvSpPr>
          <p:spPr>
            <a:xfrm>
              <a:off x="4123175" y="4085225"/>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60"/>
            <p:cNvSpPr/>
            <p:nvPr/>
          </p:nvSpPr>
          <p:spPr>
            <a:xfrm>
              <a:off x="4123175" y="4009000"/>
              <a:ext cx="62425" cy="5335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60"/>
            <p:cNvSpPr/>
            <p:nvPr/>
          </p:nvSpPr>
          <p:spPr>
            <a:xfrm>
              <a:off x="4123175" y="39328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60"/>
            <p:cNvSpPr/>
            <p:nvPr/>
          </p:nvSpPr>
          <p:spPr>
            <a:xfrm>
              <a:off x="4123175" y="385677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60"/>
            <p:cNvSpPr/>
            <p:nvPr/>
          </p:nvSpPr>
          <p:spPr>
            <a:xfrm>
              <a:off x="41231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60"/>
            <p:cNvSpPr/>
            <p:nvPr/>
          </p:nvSpPr>
          <p:spPr>
            <a:xfrm>
              <a:off x="4046950"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60"/>
            <p:cNvSpPr/>
            <p:nvPr/>
          </p:nvSpPr>
          <p:spPr>
            <a:xfrm>
              <a:off x="404695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60"/>
            <p:cNvSpPr/>
            <p:nvPr/>
          </p:nvSpPr>
          <p:spPr>
            <a:xfrm>
              <a:off x="4046950" y="26377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60"/>
            <p:cNvSpPr/>
            <p:nvPr/>
          </p:nvSpPr>
          <p:spPr>
            <a:xfrm>
              <a:off x="3970950" y="4085225"/>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60"/>
            <p:cNvSpPr/>
            <p:nvPr/>
          </p:nvSpPr>
          <p:spPr>
            <a:xfrm>
              <a:off x="3970950" y="2714000"/>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60"/>
            <p:cNvSpPr/>
            <p:nvPr/>
          </p:nvSpPr>
          <p:spPr>
            <a:xfrm>
              <a:off x="3970950" y="2637775"/>
              <a:ext cx="62225" cy="53450"/>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60"/>
            <p:cNvSpPr/>
            <p:nvPr/>
          </p:nvSpPr>
          <p:spPr>
            <a:xfrm>
              <a:off x="3894725" y="408522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60"/>
            <p:cNvSpPr/>
            <p:nvPr/>
          </p:nvSpPr>
          <p:spPr>
            <a:xfrm>
              <a:off x="3894725" y="4009000"/>
              <a:ext cx="62225" cy="5335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60"/>
            <p:cNvSpPr/>
            <p:nvPr/>
          </p:nvSpPr>
          <p:spPr>
            <a:xfrm>
              <a:off x="3894725" y="2714000"/>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60"/>
            <p:cNvSpPr/>
            <p:nvPr/>
          </p:nvSpPr>
          <p:spPr>
            <a:xfrm>
              <a:off x="3894725" y="26377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60"/>
            <p:cNvSpPr/>
            <p:nvPr/>
          </p:nvSpPr>
          <p:spPr>
            <a:xfrm>
              <a:off x="38185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60"/>
            <p:cNvSpPr/>
            <p:nvPr/>
          </p:nvSpPr>
          <p:spPr>
            <a:xfrm>
              <a:off x="38185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60"/>
            <p:cNvSpPr/>
            <p:nvPr/>
          </p:nvSpPr>
          <p:spPr>
            <a:xfrm>
              <a:off x="38185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60"/>
            <p:cNvSpPr/>
            <p:nvPr/>
          </p:nvSpPr>
          <p:spPr>
            <a:xfrm>
              <a:off x="38185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60"/>
            <p:cNvSpPr/>
            <p:nvPr/>
          </p:nvSpPr>
          <p:spPr>
            <a:xfrm>
              <a:off x="38185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60"/>
            <p:cNvSpPr/>
            <p:nvPr/>
          </p:nvSpPr>
          <p:spPr>
            <a:xfrm>
              <a:off x="381852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60"/>
            <p:cNvSpPr/>
            <p:nvPr/>
          </p:nvSpPr>
          <p:spPr>
            <a:xfrm>
              <a:off x="3818525"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60"/>
            <p:cNvSpPr/>
            <p:nvPr/>
          </p:nvSpPr>
          <p:spPr>
            <a:xfrm>
              <a:off x="3818525" y="26377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60"/>
            <p:cNvSpPr/>
            <p:nvPr/>
          </p:nvSpPr>
          <p:spPr>
            <a:xfrm>
              <a:off x="3742300" y="3780375"/>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60"/>
            <p:cNvSpPr/>
            <p:nvPr/>
          </p:nvSpPr>
          <p:spPr>
            <a:xfrm>
              <a:off x="3742300" y="3704150"/>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60"/>
            <p:cNvSpPr/>
            <p:nvPr/>
          </p:nvSpPr>
          <p:spPr>
            <a:xfrm>
              <a:off x="3742300" y="3475725"/>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60"/>
            <p:cNvSpPr/>
            <p:nvPr/>
          </p:nvSpPr>
          <p:spPr>
            <a:xfrm>
              <a:off x="3742300" y="339950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60"/>
            <p:cNvSpPr/>
            <p:nvPr/>
          </p:nvSpPr>
          <p:spPr>
            <a:xfrm>
              <a:off x="3742175" y="332330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60"/>
            <p:cNvSpPr/>
            <p:nvPr/>
          </p:nvSpPr>
          <p:spPr>
            <a:xfrm>
              <a:off x="3742300" y="2561575"/>
              <a:ext cx="62225" cy="53425"/>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60"/>
            <p:cNvSpPr/>
            <p:nvPr/>
          </p:nvSpPr>
          <p:spPr>
            <a:xfrm>
              <a:off x="3665950"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60"/>
            <p:cNvSpPr/>
            <p:nvPr/>
          </p:nvSpPr>
          <p:spPr>
            <a:xfrm>
              <a:off x="366610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60"/>
            <p:cNvSpPr/>
            <p:nvPr/>
          </p:nvSpPr>
          <p:spPr>
            <a:xfrm>
              <a:off x="36661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60"/>
            <p:cNvSpPr/>
            <p:nvPr/>
          </p:nvSpPr>
          <p:spPr>
            <a:xfrm>
              <a:off x="3589875" y="32470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60"/>
            <p:cNvSpPr/>
            <p:nvPr/>
          </p:nvSpPr>
          <p:spPr>
            <a:xfrm>
              <a:off x="35898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60"/>
            <p:cNvSpPr/>
            <p:nvPr/>
          </p:nvSpPr>
          <p:spPr>
            <a:xfrm>
              <a:off x="35898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60"/>
            <p:cNvSpPr/>
            <p:nvPr/>
          </p:nvSpPr>
          <p:spPr>
            <a:xfrm>
              <a:off x="35136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60"/>
            <p:cNvSpPr/>
            <p:nvPr/>
          </p:nvSpPr>
          <p:spPr>
            <a:xfrm>
              <a:off x="3513675"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60"/>
            <p:cNvSpPr/>
            <p:nvPr/>
          </p:nvSpPr>
          <p:spPr>
            <a:xfrm>
              <a:off x="3513675" y="2485550"/>
              <a:ext cx="62425" cy="53300"/>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60"/>
            <p:cNvSpPr/>
            <p:nvPr/>
          </p:nvSpPr>
          <p:spPr>
            <a:xfrm>
              <a:off x="3437450" y="32470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60"/>
            <p:cNvSpPr/>
            <p:nvPr/>
          </p:nvSpPr>
          <p:spPr>
            <a:xfrm>
              <a:off x="3437450" y="317107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60"/>
            <p:cNvSpPr/>
            <p:nvPr/>
          </p:nvSpPr>
          <p:spPr>
            <a:xfrm>
              <a:off x="3437450"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60"/>
            <p:cNvSpPr/>
            <p:nvPr/>
          </p:nvSpPr>
          <p:spPr>
            <a:xfrm>
              <a:off x="3437450" y="2485550"/>
              <a:ext cx="62425" cy="53300"/>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60"/>
            <p:cNvSpPr/>
            <p:nvPr/>
          </p:nvSpPr>
          <p:spPr>
            <a:xfrm>
              <a:off x="3361450" y="3171075"/>
              <a:ext cx="62200" cy="53275"/>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60"/>
            <p:cNvSpPr/>
            <p:nvPr/>
          </p:nvSpPr>
          <p:spPr>
            <a:xfrm>
              <a:off x="3361450"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60"/>
            <p:cNvSpPr/>
            <p:nvPr/>
          </p:nvSpPr>
          <p:spPr>
            <a:xfrm>
              <a:off x="3361450" y="2637775"/>
              <a:ext cx="62200" cy="53450"/>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60"/>
            <p:cNvSpPr/>
            <p:nvPr/>
          </p:nvSpPr>
          <p:spPr>
            <a:xfrm>
              <a:off x="3361450" y="2561575"/>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60"/>
            <p:cNvSpPr/>
            <p:nvPr/>
          </p:nvSpPr>
          <p:spPr>
            <a:xfrm>
              <a:off x="328522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60"/>
            <p:cNvSpPr/>
            <p:nvPr/>
          </p:nvSpPr>
          <p:spPr>
            <a:xfrm>
              <a:off x="328522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60"/>
            <p:cNvSpPr/>
            <p:nvPr/>
          </p:nvSpPr>
          <p:spPr>
            <a:xfrm>
              <a:off x="328522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60"/>
            <p:cNvSpPr/>
            <p:nvPr/>
          </p:nvSpPr>
          <p:spPr>
            <a:xfrm>
              <a:off x="328522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60"/>
            <p:cNvSpPr/>
            <p:nvPr/>
          </p:nvSpPr>
          <p:spPr>
            <a:xfrm>
              <a:off x="3209025"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60"/>
            <p:cNvSpPr/>
            <p:nvPr/>
          </p:nvSpPr>
          <p:spPr>
            <a:xfrm>
              <a:off x="3209025"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60"/>
            <p:cNvSpPr/>
            <p:nvPr/>
          </p:nvSpPr>
          <p:spPr>
            <a:xfrm>
              <a:off x="3209025" y="2942425"/>
              <a:ext cx="62200" cy="53450"/>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60"/>
            <p:cNvSpPr/>
            <p:nvPr/>
          </p:nvSpPr>
          <p:spPr>
            <a:xfrm>
              <a:off x="3209025"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60"/>
            <p:cNvSpPr/>
            <p:nvPr/>
          </p:nvSpPr>
          <p:spPr>
            <a:xfrm>
              <a:off x="3209025"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60"/>
            <p:cNvSpPr/>
            <p:nvPr/>
          </p:nvSpPr>
          <p:spPr>
            <a:xfrm>
              <a:off x="419940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60"/>
            <p:cNvSpPr/>
            <p:nvPr/>
          </p:nvSpPr>
          <p:spPr>
            <a:xfrm>
              <a:off x="3132800" y="11143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60"/>
            <p:cNvSpPr/>
            <p:nvPr/>
          </p:nvSpPr>
          <p:spPr>
            <a:xfrm>
              <a:off x="305680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60"/>
            <p:cNvSpPr/>
            <p:nvPr/>
          </p:nvSpPr>
          <p:spPr>
            <a:xfrm>
              <a:off x="4351600" y="164740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60"/>
            <p:cNvSpPr/>
            <p:nvPr/>
          </p:nvSpPr>
          <p:spPr>
            <a:xfrm>
              <a:off x="435160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60"/>
            <p:cNvSpPr/>
            <p:nvPr/>
          </p:nvSpPr>
          <p:spPr>
            <a:xfrm>
              <a:off x="435160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60"/>
            <p:cNvSpPr/>
            <p:nvPr/>
          </p:nvSpPr>
          <p:spPr>
            <a:xfrm>
              <a:off x="4351600" y="1876050"/>
              <a:ext cx="62425" cy="5335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60"/>
            <p:cNvSpPr/>
            <p:nvPr/>
          </p:nvSpPr>
          <p:spPr>
            <a:xfrm>
              <a:off x="435160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60"/>
            <p:cNvSpPr/>
            <p:nvPr/>
          </p:nvSpPr>
          <p:spPr>
            <a:xfrm>
              <a:off x="435160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60"/>
            <p:cNvSpPr/>
            <p:nvPr/>
          </p:nvSpPr>
          <p:spPr>
            <a:xfrm>
              <a:off x="435160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60"/>
            <p:cNvSpPr/>
            <p:nvPr/>
          </p:nvSpPr>
          <p:spPr>
            <a:xfrm>
              <a:off x="3970950" y="1876050"/>
              <a:ext cx="62225" cy="5335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60"/>
            <p:cNvSpPr/>
            <p:nvPr/>
          </p:nvSpPr>
          <p:spPr>
            <a:xfrm>
              <a:off x="3970950" y="1952050"/>
              <a:ext cx="62225" cy="53450"/>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60"/>
            <p:cNvSpPr/>
            <p:nvPr/>
          </p:nvSpPr>
          <p:spPr>
            <a:xfrm>
              <a:off x="36661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60"/>
            <p:cNvSpPr/>
            <p:nvPr/>
          </p:nvSpPr>
          <p:spPr>
            <a:xfrm>
              <a:off x="3742300" y="2028275"/>
              <a:ext cx="62225" cy="53450"/>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60"/>
            <p:cNvSpPr/>
            <p:nvPr/>
          </p:nvSpPr>
          <p:spPr>
            <a:xfrm>
              <a:off x="3742300" y="1952050"/>
              <a:ext cx="62225" cy="53450"/>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60"/>
            <p:cNvSpPr/>
            <p:nvPr/>
          </p:nvSpPr>
          <p:spPr>
            <a:xfrm>
              <a:off x="38185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60"/>
            <p:cNvSpPr/>
            <p:nvPr/>
          </p:nvSpPr>
          <p:spPr>
            <a:xfrm>
              <a:off x="3894725"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60"/>
            <p:cNvSpPr/>
            <p:nvPr/>
          </p:nvSpPr>
          <p:spPr>
            <a:xfrm>
              <a:off x="3894725"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60"/>
            <p:cNvSpPr/>
            <p:nvPr/>
          </p:nvSpPr>
          <p:spPr>
            <a:xfrm>
              <a:off x="3970950" y="2028275"/>
              <a:ext cx="62225" cy="53450"/>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60"/>
            <p:cNvSpPr/>
            <p:nvPr/>
          </p:nvSpPr>
          <p:spPr>
            <a:xfrm>
              <a:off x="3970950" y="21045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60"/>
            <p:cNvSpPr/>
            <p:nvPr/>
          </p:nvSpPr>
          <p:spPr>
            <a:xfrm>
              <a:off x="4046950"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60"/>
            <p:cNvSpPr/>
            <p:nvPr/>
          </p:nvSpPr>
          <p:spPr>
            <a:xfrm>
              <a:off x="404695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60"/>
            <p:cNvSpPr/>
            <p:nvPr/>
          </p:nvSpPr>
          <p:spPr>
            <a:xfrm>
              <a:off x="404695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60"/>
            <p:cNvSpPr/>
            <p:nvPr/>
          </p:nvSpPr>
          <p:spPr>
            <a:xfrm>
              <a:off x="404695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60"/>
            <p:cNvSpPr/>
            <p:nvPr/>
          </p:nvSpPr>
          <p:spPr>
            <a:xfrm>
              <a:off x="412317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60"/>
            <p:cNvSpPr/>
            <p:nvPr/>
          </p:nvSpPr>
          <p:spPr>
            <a:xfrm>
              <a:off x="41231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60"/>
            <p:cNvSpPr/>
            <p:nvPr/>
          </p:nvSpPr>
          <p:spPr>
            <a:xfrm>
              <a:off x="4123175" y="1876050"/>
              <a:ext cx="62425" cy="5335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60"/>
            <p:cNvSpPr/>
            <p:nvPr/>
          </p:nvSpPr>
          <p:spPr>
            <a:xfrm>
              <a:off x="41231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60"/>
            <p:cNvSpPr/>
            <p:nvPr/>
          </p:nvSpPr>
          <p:spPr>
            <a:xfrm>
              <a:off x="4123175" y="2028275"/>
              <a:ext cx="62425" cy="53450"/>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60"/>
            <p:cNvSpPr/>
            <p:nvPr/>
          </p:nvSpPr>
          <p:spPr>
            <a:xfrm>
              <a:off x="41231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60"/>
            <p:cNvSpPr/>
            <p:nvPr/>
          </p:nvSpPr>
          <p:spPr>
            <a:xfrm>
              <a:off x="419940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60"/>
            <p:cNvSpPr/>
            <p:nvPr/>
          </p:nvSpPr>
          <p:spPr>
            <a:xfrm>
              <a:off x="419940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60"/>
            <p:cNvSpPr/>
            <p:nvPr/>
          </p:nvSpPr>
          <p:spPr>
            <a:xfrm>
              <a:off x="4199400"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60"/>
            <p:cNvSpPr/>
            <p:nvPr/>
          </p:nvSpPr>
          <p:spPr>
            <a:xfrm>
              <a:off x="4199400"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60"/>
            <p:cNvSpPr/>
            <p:nvPr/>
          </p:nvSpPr>
          <p:spPr>
            <a:xfrm>
              <a:off x="41994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60"/>
            <p:cNvSpPr/>
            <p:nvPr/>
          </p:nvSpPr>
          <p:spPr>
            <a:xfrm>
              <a:off x="419940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60"/>
            <p:cNvSpPr/>
            <p:nvPr/>
          </p:nvSpPr>
          <p:spPr>
            <a:xfrm>
              <a:off x="419940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60"/>
            <p:cNvSpPr/>
            <p:nvPr/>
          </p:nvSpPr>
          <p:spPr>
            <a:xfrm>
              <a:off x="427560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60"/>
            <p:cNvSpPr/>
            <p:nvPr/>
          </p:nvSpPr>
          <p:spPr>
            <a:xfrm>
              <a:off x="42756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60"/>
            <p:cNvSpPr/>
            <p:nvPr/>
          </p:nvSpPr>
          <p:spPr>
            <a:xfrm>
              <a:off x="42756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60"/>
            <p:cNvSpPr/>
            <p:nvPr/>
          </p:nvSpPr>
          <p:spPr>
            <a:xfrm>
              <a:off x="42756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60"/>
            <p:cNvSpPr/>
            <p:nvPr/>
          </p:nvSpPr>
          <p:spPr>
            <a:xfrm>
              <a:off x="42756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60"/>
            <p:cNvSpPr/>
            <p:nvPr/>
          </p:nvSpPr>
          <p:spPr>
            <a:xfrm>
              <a:off x="42756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60"/>
            <p:cNvSpPr/>
            <p:nvPr/>
          </p:nvSpPr>
          <p:spPr>
            <a:xfrm>
              <a:off x="42756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60"/>
            <p:cNvSpPr/>
            <p:nvPr/>
          </p:nvSpPr>
          <p:spPr>
            <a:xfrm>
              <a:off x="42756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60"/>
            <p:cNvSpPr/>
            <p:nvPr/>
          </p:nvSpPr>
          <p:spPr>
            <a:xfrm>
              <a:off x="435160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60"/>
            <p:cNvSpPr/>
            <p:nvPr/>
          </p:nvSpPr>
          <p:spPr>
            <a:xfrm>
              <a:off x="4427825" y="1647400"/>
              <a:ext cx="62425" cy="53450"/>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60"/>
            <p:cNvSpPr/>
            <p:nvPr/>
          </p:nvSpPr>
          <p:spPr>
            <a:xfrm>
              <a:off x="4427825" y="1723625"/>
              <a:ext cx="62425" cy="5335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60"/>
            <p:cNvSpPr/>
            <p:nvPr/>
          </p:nvSpPr>
          <p:spPr>
            <a:xfrm>
              <a:off x="4427825" y="179985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60"/>
            <p:cNvSpPr/>
            <p:nvPr/>
          </p:nvSpPr>
          <p:spPr>
            <a:xfrm>
              <a:off x="4427825" y="1876050"/>
              <a:ext cx="62425" cy="53275"/>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60"/>
            <p:cNvSpPr/>
            <p:nvPr/>
          </p:nvSpPr>
          <p:spPr>
            <a:xfrm>
              <a:off x="4427825" y="1952050"/>
              <a:ext cx="62425" cy="53450"/>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60"/>
            <p:cNvSpPr/>
            <p:nvPr/>
          </p:nvSpPr>
          <p:spPr>
            <a:xfrm>
              <a:off x="4427825" y="2028275"/>
              <a:ext cx="62425" cy="53450"/>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60"/>
            <p:cNvSpPr/>
            <p:nvPr/>
          </p:nvSpPr>
          <p:spPr>
            <a:xfrm>
              <a:off x="4427825" y="210450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60"/>
            <p:cNvSpPr/>
            <p:nvPr/>
          </p:nvSpPr>
          <p:spPr>
            <a:xfrm>
              <a:off x="4427825" y="2180700"/>
              <a:ext cx="62425" cy="5335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60"/>
            <p:cNvSpPr/>
            <p:nvPr/>
          </p:nvSpPr>
          <p:spPr>
            <a:xfrm>
              <a:off x="4427825" y="1571400"/>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60"/>
            <p:cNvSpPr/>
            <p:nvPr/>
          </p:nvSpPr>
          <p:spPr>
            <a:xfrm>
              <a:off x="435160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60"/>
            <p:cNvSpPr/>
            <p:nvPr/>
          </p:nvSpPr>
          <p:spPr>
            <a:xfrm>
              <a:off x="42756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60"/>
            <p:cNvSpPr/>
            <p:nvPr/>
          </p:nvSpPr>
          <p:spPr>
            <a:xfrm>
              <a:off x="42756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60"/>
            <p:cNvSpPr/>
            <p:nvPr/>
          </p:nvSpPr>
          <p:spPr>
            <a:xfrm>
              <a:off x="41994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60"/>
            <p:cNvSpPr/>
            <p:nvPr/>
          </p:nvSpPr>
          <p:spPr>
            <a:xfrm>
              <a:off x="41994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60"/>
            <p:cNvSpPr/>
            <p:nvPr/>
          </p:nvSpPr>
          <p:spPr>
            <a:xfrm>
              <a:off x="41994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60"/>
            <p:cNvSpPr/>
            <p:nvPr/>
          </p:nvSpPr>
          <p:spPr>
            <a:xfrm>
              <a:off x="41994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60"/>
            <p:cNvSpPr/>
            <p:nvPr/>
          </p:nvSpPr>
          <p:spPr>
            <a:xfrm>
              <a:off x="41231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60"/>
            <p:cNvSpPr/>
            <p:nvPr/>
          </p:nvSpPr>
          <p:spPr>
            <a:xfrm>
              <a:off x="4123175" y="164740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60"/>
            <p:cNvSpPr/>
            <p:nvPr/>
          </p:nvSpPr>
          <p:spPr>
            <a:xfrm>
              <a:off x="4123175"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60"/>
            <p:cNvSpPr/>
            <p:nvPr/>
          </p:nvSpPr>
          <p:spPr>
            <a:xfrm>
              <a:off x="4123175"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60"/>
            <p:cNvSpPr/>
            <p:nvPr/>
          </p:nvSpPr>
          <p:spPr>
            <a:xfrm>
              <a:off x="4123175"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60"/>
            <p:cNvSpPr/>
            <p:nvPr/>
          </p:nvSpPr>
          <p:spPr>
            <a:xfrm>
              <a:off x="4123175" y="134275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60"/>
            <p:cNvSpPr/>
            <p:nvPr/>
          </p:nvSpPr>
          <p:spPr>
            <a:xfrm>
              <a:off x="404695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60"/>
            <p:cNvSpPr/>
            <p:nvPr/>
          </p:nvSpPr>
          <p:spPr>
            <a:xfrm>
              <a:off x="404695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60"/>
            <p:cNvSpPr/>
            <p:nvPr/>
          </p:nvSpPr>
          <p:spPr>
            <a:xfrm>
              <a:off x="404695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60"/>
            <p:cNvSpPr/>
            <p:nvPr/>
          </p:nvSpPr>
          <p:spPr>
            <a:xfrm>
              <a:off x="4046950" y="1647400"/>
              <a:ext cx="62425" cy="53450"/>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60"/>
            <p:cNvSpPr/>
            <p:nvPr/>
          </p:nvSpPr>
          <p:spPr>
            <a:xfrm>
              <a:off x="404695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60"/>
            <p:cNvSpPr/>
            <p:nvPr/>
          </p:nvSpPr>
          <p:spPr>
            <a:xfrm>
              <a:off x="4046950"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60"/>
            <p:cNvSpPr/>
            <p:nvPr/>
          </p:nvSpPr>
          <p:spPr>
            <a:xfrm>
              <a:off x="4046950" y="141897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60"/>
            <p:cNvSpPr/>
            <p:nvPr/>
          </p:nvSpPr>
          <p:spPr>
            <a:xfrm>
              <a:off x="4046950" y="134275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60"/>
            <p:cNvSpPr/>
            <p:nvPr/>
          </p:nvSpPr>
          <p:spPr>
            <a:xfrm>
              <a:off x="3970950" y="2256925"/>
              <a:ext cx="62350" cy="53425"/>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60"/>
            <p:cNvSpPr/>
            <p:nvPr/>
          </p:nvSpPr>
          <p:spPr>
            <a:xfrm>
              <a:off x="3970950" y="2180700"/>
              <a:ext cx="62225" cy="5335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60"/>
            <p:cNvSpPr/>
            <p:nvPr/>
          </p:nvSpPr>
          <p:spPr>
            <a:xfrm>
              <a:off x="3970950" y="179985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60"/>
            <p:cNvSpPr/>
            <p:nvPr/>
          </p:nvSpPr>
          <p:spPr>
            <a:xfrm>
              <a:off x="3970950" y="164740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60"/>
            <p:cNvSpPr/>
            <p:nvPr/>
          </p:nvSpPr>
          <p:spPr>
            <a:xfrm>
              <a:off x="3970950" y="1571400"/>
              <a:ext cx="62225" cy="53250"/>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60"/>
            <p:cNvSpPr/>
            <p:nvPr/>
          </p:nvSpPr>
          <p:spPr>
            <a:xfrm>
              <a:off x="3970950" y="14952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60"/>
            <p:cNvSpPr/>
            <p:nvPr/>
          </p:nvSpPr>
          <p:spPr>
            <a:xfrm>
              <a:off x="3970950" y="141897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60"/>
            <p:cNvSpPr/>
            <p:nvPr/>
          </p:nvSpPr>
          <p:spPr>
            <a:xfrm>
              <a:off x="3970950" y="134275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60"/>
            <p:cNvSpPr/>
            <p:nvPr/>
          </p:nvSpPr>
          <p:spPr>
            <a:xfrm>
              <a:off x="3970950" y="111432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60"/>
            <p:cNvSpPr/>
            <p:nvPr/>
          </p:nvSpPr>
          <p:spPr>
            <a:xfrm>
              <a:off x="3894725"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60"/>
            <p:cNvSpPr/>
            <p:nvPr/>
          </p:nvSpPr>
          <p:spPr>
            <a:xfrm>
              <a:off x="3894725"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60"/>
            <p:cNvSpPr/>
            <p:nvPr/>
          </p:nvSpPr>
          <p:spPr>
            <a:xfrm>
              <a:off x="3894725"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60"/>
            <p:cNvSpPr/>
            <p:nvPr/>
          </p:nvSpPr>
          <p:spPr>
            <a:xfrm>
              <a:off x="3894725" y="17236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60"/>
            <p:cNvSpPr/>
            <p:nvPr/>
          </p:nvSpPr>
          <p:spPr>
            <a:xfrm>
              <a:off x="3894725"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60"/>
            <p:cNvSpPr/>
            <p:nvPr/>
          </p:nvSpPr>
          <p:spPr>
            <a:xfrm>
              <a:off x="3894725" y="1571400"/>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60"/>
            <p:cNvSpPr/>
            <p:nvPr/>
          </p:nvSpPr>
          <p:spPr>
            <a:xfrm>
              <a:off x="3894725"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60"/>
            <p:cNvSpPr/>
            <p:nvPr/>
          </p:nvSpPr>
          <p:spPr>
            <a:xfrm>
              <a:off x="3894725"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60"/>
            <p:cNvSpPr/>
            <p:nvPr/>
          </p:nvSpPr>
          <p:spPr>
            <a:xfrm>
              <a:off x="3894725" y="1342750"/>
              <a:ext cx="62225" cy="53450"/>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60"/>
            <p:cNvSpPr/>
            <p:nvPr/>
          </p:nvSpPr>
          <p:spPr>
            <a:xfrm>
              <a:off x="3894725"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60"/>
            <p:cNvSpPr/>
            <p:nvPr/>
          </p:nvSpPr>
          <p:spPr>
            <a:xfrm>
              <a:off x="381852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60"/>
            <p:cNvSpPr/>
            <p:nvPr/>
          </p:nvSpPr>
          <p:spPr>
            <a:xfrm>
              <a:off x="381852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60"/>
            <p:cNvSpPr/>
            <p:nvPr/>
          </p:nvSpPr>
          <p:spPr>
            <a:xfrm>
              <a:off x="38185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60"/>
            <p:cNvSpPr/>
            <p:nvPr/>
          </p:nvSpPr>
          <p:spPr>
            <a:xfrm>
              <a:off x="38185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60"/>
            <p:cNvSpPr/>
            <p:nvPr/>
          </p:nvSpPr>
          <p:spPr>
            <a:xfrm>
              <a:off x="38185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60"/>
            <p:cNvSpPr/>
            <p:nvPr/>
          </p:nvSpPr>
          <p:spPr>
            <a:xfrm>
              <a:off x="38185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60"/>
            <p:cNvSpPr/>
            <p:nvPr/>
          </p:nvSpPr>
          <p:spPr>
            <a:xfrm>
              <a:off x="38185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60"/>
            <p:cNvSpPr/>
            <p:nvPr/>
          </p:nvSpPr>
          <p:spPr>
            <a:xfrm>
              <a:off x="38185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60"/>
            <p:cNvSpPr/>
            <p:nvPr/>
          </p:nvSpPr>
          <p:spPr>
            <a:xfrm>
              <a:off x="38185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60"/>
            <p:cNvSpPr/>
            <p:nvPr/>
          </p:nvSpPr>
          <p:spPr>
            <a:xfrm>
              <a:off x="3818525"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60"/>
            <p:cNvSpPr/>
            <p:nvPr/>
          </p:nvSpPr>
          <p:spPr>
            <a:xfrm>
              <a:off x="3818525"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60"/>
            <p:cNvSpPr/>
            <p:nvPr/>
          </p:nvSpPr>
          <p:spPr>
            <a:xfrm>
              <a:off x="3742300" y="2180700"/>
              <a:ext cx="62225" cy="5335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60"/>
            <p:cNvSpPr/>
            <p:nvPr/>
          </p:nvSpPr>
          <p:spPr>
            <a:xfrm>
              <a:off x="3742300" y="2104500"/>
              <a:ext cx="62225" cy="5332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60"/>
            <p:cNvSpPr/>
            <p:nvPr/>
          </p:nvSpPr>
          <p:spPr>
            <a:xfrm>
              <a:off x="3742300" y="1876050"/>
              <a:ext cx="62225" cy="53300"/>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60"/>
            <p:cNvSpPr/>
            <p:nvPr/>
          </p:nvSpPr>
          <p:spPr>
            <a:xfrm>
              <a:off x="3742300" y="179985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60"/>
            <p:cNvSpPr/>
            <p:nvPr/>
          </p:nvSpPr>
          <p:spPr>
            <a:xfrm>
              <a:off x="3742300" y="17236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60"/>
            <p:cNvSpPr/>
            <p:nvPr/>
          </p:nvSpPr>
          <p:spPr>
            <a:xfrm>
              <a:off x="3742300" y="1647400"/>
              <a:ext cx="62225" cy="53450"/>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60"/>
            <p:cNvSpPr/>
            <p:nvPr/>
          </p:nvSpPr>
          <p:spPr>
            <a:xfrm>
              <a:off x="3742300" y="1571400"/>
              <a:ext cx="62225" cy="53250"/>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60"/>
            <p:cNvSpPr/>
            <p:nvPr/>
          </p:nvSpPr>
          <p:spPr>
            <a:xfrm>
              <a:off x="3742300" y="149520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60"/>
            <p:cNvSpPr/>
            <p:nvPr/>
          </p:nvSpPr>
          <p:spPr>
            <a:xfrm>
              <a:off x="3742300" y="11143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60"/>
            <p:cNvSpPr/>
            <p:nvPr/>
          </p:nvSpPr>
          <p:spPr>
            <a:xfrm>
              <a:off x="36661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60"/>
            <p:cNvSpPr/>
            <p:nvPr/>
          </p:nvSpPr>
          <p:spPr>
            <a:xfrm>
              <a:off x="366610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60"/>
            <p:cNvSpPr/>
            <p:nvPr/>
          </p:nvSpPr>
          <p:spPr>
            <a:xfrm>
              <a:off x="36661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60"/>
            <p:cNvSpPr/>
            <p:nvPr/>
          </p:nvSpPr>
          <p:spPr>
            <a:xfrm>
              <a:off x="3666100" y="1647400"/>
              <a:ext cx="62200" cy="53450"/>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60"/>
            <p:cNvSpPr/>
            <p:nvPr/>
          </p:nvSpPr>
          <p:spPr>
            <a:xfrm>
              <a:off x="3666100" y="1571400"/>
              <a:ext cx="62150" cy="53250"/>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60"/>
            <p:cNvSpPr/>
            <p:nvPr/>
          </p:nvSpPr>
          <p:spPr>
            <a:xfrm>
              <a:off x="35898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60"/>
            <p:cNvSpPr/>
            <p:nvPr/>
          </p:nvSpPr>
          <p:spPr>
            <a:xfrm>
              <a:off x="35898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60"/>
            <p:cNvSpPr/>
            <p:nvPr/>
          </p:nvSpPr>
          <p:spPr>
            <a:xfrm>
              <a:off x="35898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60"/>
            <p:cNvSpPr/>
            <p:nvPr/>
          </p:nvSpPr>
          <p:spPr>
            <a:xfrm>
              <a:off x="35898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60"/>
            <p:cNvSpPr/>
            <p:nvPr/>
          </p:nvSpPr>
          <p:spPr>
            <a:xfrm>
              <a:off x="35898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60"/>
            <p:cNvSpPr/>
            <p:nvPr/>
          </p:nvSpPr>
          <p:spPr>
            <a:xfrm>
              <a:off x="35136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60"/>
            <p:cNvSpPr/>
            <p:nvPr/>
          </p:nvSpPr>
          <p:spPr>
            <a:xfrm>
              <a:off x="35136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60"/>
            <p:cNvSpPr/>
            <p:nvPr/>
          </p:nvSpPr>
          <p:spPr>
            <a:xfrm>
              <a:off x="35136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60"/>
            <p:cNvSpPr/>
            <p:nvPr/>
          </p:nvSpPr>
          <p:spPr>
            <a:xfrm>
              <a:off x="3513675"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60"/>
            <p:cNvSpPr/>
            <p:nvPr/>
          </p:nvSpPr>
          <p:spPr>
            <a:xfrm>
              <a:off x="35136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60"/>
            <p:cNvSpPr/>
            <p:nvPr/>
          </p:nvSpPr>
          <p:spPr>
            <a:xfrm>
              <a:off x="351367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60"/>
            <p:cNvSpPr/>
            <p:nvPr/>
          </p:nvSpPr>
          <p:spPr>
            <a:xfrm>
              <a:off x="35136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60"/>
            <p:cNvSpPr/>
            <p:nvPr/>
          </p:nvSpPr>
          <p:spPr>
            <a:xfrm>
              <a:off x="34374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60"/>
            <p:cNvSpPr/>
            <p:nvPr/>
          </p:nvSpPr>
          <p:spPr>
            <a:xfrm>
              <a:off x="34374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60"/>
            <p:cNvSpPr/>
            <p:nvPr/>
          </p:nvSpPr>
          <p:spPr>
            <a:xfrm>
              <a:off x="34374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60"/>
            <p:cNvSpPr/>
            <p:nvPr/>
          </p:nvSpPr>
          <p:spPr>
            <a:xfrm>
              <a:off x="34374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60"/>
            <p:cNvSpPr/>
            <p:nvPr/>
          </p:nvSpPr>
          <p:spPr>
            <a:xfrm>
              <a:off x="34374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60"/>
            <p:cNvSpPr/>
            <p:nvPr/>
          </p:nvSpPr>
          <p:spPr>
            <a:xfrm>
              <a:off x="34374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60"/>
            <p:cNvSpPr/>
            <p:nvPr/>
          </p:nvSpPr>
          <p:spPr>
            <a:xfrm>
              <a:off x="34374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60"/>
            <p:cNvSpPr/>
            <p:nvPr/>
          </p:nvSpPr>
          <p:spPr>
            <a:xfrm>
              <a:off x="3361450" y="2333125"/>
              <a:ext cx="62200" cy="53450"/>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60"/>
            <p:cNvSpPr/>
            <p:nvPr/>
          </p:nvSpPr>
          <p:spPr>
            <a:xfrm>
              <a:off x="33614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60"/>
            <p:cNvSpPr/>
            <p:nvPr/>
          </p:nvSpPr>
          <p:spPr>
            <a:xfrm>
              <a:off x="3361450" y="2180700"/>
              <a:ext cx="62200" cy="5335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60"/>
            <p:cNvSpPr/>
            <p:nvPr/>
          </p:nvSpPr>
          <p:spPr>
            <a:xfrm>
              <a:off x="33614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60"/>
            <p:cNvSpPr/>
            <p:nvPr/>
          </p:nvSpPr>
          <p:spPr>
            <a:xfrm>
              <a:off x="328522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60"/>
            <p:cNvSpPr/>
            <p:nvPr/>
          </p:nvSpPr>
          <p:spPr>
            <a:xfrm>
              <a:off x="31328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60"/>
            <p:cNvSpPr/>
            <p:nvPr/>
          </p:nvSpPr>
          <p:spPr>
            <a:xfrm>
              <a:off x="30568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60"/>
            <p:cNvSpPr/>
            <p:nvPr/>
          </p:nvSpPr>
          <p:spPr>
            <a:xfrm>
              <a:off x="3056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60"/>
            <p:cNvSpPr/>
            <p:nvPr/>
          </p:nvSpPr>
          <p:spPr>
            <a:xfrm>
              <a:off x="29805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60"/>
            <p:cNvSpPr/>
            <p:nvPr/>
          </p:nvSpPr>
          <p:spPr>
            <a:xfrm>
              <a:off x="29805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60"/>
            <p:cNvSpPr/>
            <p:nvPr/>
          </p:nvSpPr>
          <p:spPr>
            <a:xfrm>
              <a:off x="2980575"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60"/>
            <p:cNvSpPr/>
            <p:nvPr/>
          </p:nvSpPr>
          <p:spPr>
            <a:xfrm>
              <a:off x="29805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60"/>
            <p:cNvSpPr/>
            <p:nvPr/>
          </p:nvSpPr>
          <p:spPr>
            <a:xfrm>
              <a:off x="2980575"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60"/>
            <p:cNvSpPr/>
            <p:nvPr/>
          </p:nvSpPr>
          <p:spPr>
            <a:xfrm>
              <a:off x="2980575"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60"/>
            <p:cNvSpPr/>
            <p:nvPr/>
          </p:nvSpPr>
          <p:spPr>
            <a:xfrm>
              <a:off x="290437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60"/>
            <p:cNvSpPr/>
            <p:nvPr/>
          </p:nvSpPr>
          <p:spPr>
            <a:xfrm>
              <a:off x="290437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60"/>
            <p:cNvSpPr/>
            <p:nvPr/>
          </p:nvSpPr>
          <p:spPr>
            <a:xfrm>
              <a:off x="290437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60"/>
            <p:cNvSpPr/>
            <p:nvPr/>
          </p:nvSpPr>
          <p:spPr>
            <a:xfrm>
              <a:off x="290437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60"/>
            <p:cNvSpPr/>
            <p:nvPr/>
          </p:nvSpPr>
          <p:spPr>
            <a:xfrm>
              <a:off x="290437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60"/>
            <p:cNvSpPr/>
            <p:nvPr/>
          </p:nvSpPr>
          <p:spPr>
            <a:xfrm>
              <a:off x="290437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60"/>
            <p:cNvSpPr/>
            <p:nvPr/>
          </p:nvSpPr>
          <p:spPr>
            <a:xfrm>
              <a:off x="290437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60"/>
            <p:cNvSpPr/>
            <p:nvPr/>
          </p:nvSpPr>
          <p:spPr>
            <a:xfrm>
              <a:off x="2828150" y="1571400"/>
              <a:ext cx="62150" cy="5325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60"/>
            <p:cNvSpPr/>
            <p:nvPr/>
          </p:nvSpPr>
          <p:spPr>
            <a:xfrm>
              <a:off x="28281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60"/>
            <p:cNvSpPr/>
            <p:nvPr/>
          </p:nvSpPr>
          <p:spPr>
            <a:xfrm>
              <a:off x="282815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60"/>
            <p:cNvSpPr/>
            <p:nvPr/>
          </p:nvSpPr>
          <p:spPr>
            <a:xfrm>
              <a:off x="28281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60"/>
            <p:cNvSpPr/>
            <p:nvPr/>
          </p:nvSpPr>
          <p:spPr>
            <a:xfrm>
              <a:off x="28281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60"/>
            <p:cNvSpPr/>
            <p:nvPr/>
          </p:nvSpPr>
          <p:spPr>
            <a:xfrm>
              <a:off x="282815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60"/>
            <p:cNvSpPr/>
            <p:nvPr/>
          </p:nvSpPr>
          <p:spPr>
            <a:xfrm>
              <a:off x="282815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60"/>
            <p:cNvSpPr/>
            <p:nvPr/>
          </p:nvSpPr>
          <p:spPr>
            <a:xfrm>
              <a:off x="282815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60"/>
            <p:cNvSpPr/>
            <p:nvPr/>
          </p:nvSpPr>
          <p:spPr>
            <a:xfrm>
              <a:off x="27519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60"/>
            <p:cNvSpPr/>
            <p:nvPr/>
          </p:nvSpPr>
          <p:spPr>
            <a:xfrm>
              <a:off x="27519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60"/>
            <p:cNvSpPr/>
            <p:nvPr/>
          </p:nvSpPr>
          <p:spPr>
            <a:xfrm>
              <a:off x="275195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60"/>
            <p:cNvSpPr/>
            <p:nvPr/>
          </p:nvSpPr>
          <p:spPr>
            <a:xfrm>
              <a:off x="27519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60"/>
            <p:cNvSpPr/>
            <p:nvPr/>
          </p:nvSpPr>
          <p:spPr>
            <a:xfrm>
              <a:off x="27519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60"/>
            <p:cNvSpPr/>
            <p:nvPr/>
          </p:nvSpPr>
          <p:spPr>
            <a:xfrm>
              <a:off x="2751950"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60"/>
            <p:cNvSpPr/>
            <p:nvPr/>
          </p:nvSpPr>
          <p:spPr>
            <a:xfrm>
              <a:off x="27519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60"/>
            <p:cNvSpPr/>
            <p:nvPr/>
          </p:nvSpPr>
          <p:spPr>
            <a:xfrm>
              <a:off x="2751950"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60"/>
            <p:cNvSpPr/>
            <p:nvPr/>
          </p:nvSpPr>
          <p:spPr>
            <a:xfrm>
              <a:off x="26759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60"/>
            <p:cNvSpPr/>
            <p:nvPr/>
          </p:nvSpPr>
          <p:spPr>
            <a:xfrm>
              <a:off x="26759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60"/>
            <p:cNvSpPr/>
            <p:nvPr/>
          </p:nvSpPr>
          <p:spPr>
            <a:xfrm>
              <a:off x="26759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60"/>
            <p:cNvSpPr/>
            <p:nvPr/>
          </p:nvSpPr>
          <p:spPr>
            <a:xfrm>
              <a:off x="26759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60"/>
            <p:cNvSpPr/>
            <p:nvPr/>
          </p:nvSpPr>
          <p:spPr>
            <a:xfrm>
              <a:off x="26759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60"/>
            <p:cNvSpPr/>
            <p:nvPr/>
          </p:nvSpPr>
          <p:spPr>
            <a:xfrm>
              <a:off x="267592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60"/>
            <p:cNvSpPr/>
            <p:nvPr/>
          </p:nvSpPr>
          <p:spPr>
            <a:xfrm>
              <a:off x="267592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60"/>
            <p:cNvSpPr/>
            <p:nvPr/>
          </p:nvSpPr>
          <p:spPr>
            <a:xfrm>
              <a:off x="267592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60"/>
            <p:cNvSpPr/>
            <p:nvPr/>
          </p:nvSpPr>
          <p:spPr>
            <a:xfrm>
              <a:off x="25997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60"/>
            <p:cNvSpPr/>
            <p:nvPr/>
          </p:nvSpPr>
          <p:spPr>
            <a:xfrm>
              <a:off x="25997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60"/>
            <p:cNvSpPr/>
            <p:nvPr/>
          </p:nvSpPr>
          <p:spPr>
            <a:xfrm>
              <a:off x="25997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60"/>
            <p:cNvSpPr/>
            <p:nvPr/>
          </p:nvSpPr>
          <p:spPr>
            <a:xfrm>
              <a:off x="25997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60"/>
            <p:cNvSpPr/>
            <p:nvPr/>
          </p:nvSpPr>
          <p:spPr>
            <a:xfrm>
              <a:off x="25997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60"/>
            <p:cNvSpPr/>
            <p:nvPr/>
          </p:nvSpPr>
          <p:spPr>
            <a:xfrm>
              <a:off x="25997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60"/>
            <p:cNvSpPr/>
            <p:nvPr/>
          </p:nvSpPr>
          <p:spPr>
            <a:xfrm>
              <a:off x="259972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60"/>
            <p:cNvSpPr/>
            <p:nvPr/>
          </p:nvSpPr>
          <p:spPr>
            <a:xfrm>
              <a:off x="259972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60"/>
            <p:cNvSpPr/>
            <p:nvPr/>
          </p:nvSpPr>
          <p:spPr>
            <a:xfrm>
              <a:off x="259972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60"/>
            <p:cNvSpPr/>
            <p:nvPr/>
          </p:nvSpPr>
          <p:spPr>
            <a:xfrm>
              <a:off x="25235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60"/>
            <p:cNvSpPr/>
            <p:nvPr/>
          </p:nvSpPr>
          <p:spPr>
            <a:xfrm>
              <a:off x="25235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60"/>
            <p:cNvSpPr/>
            <p:nvPr/>
          </p:nvSpPr>
          <p:spPr>
            <a:xfrm>
              <a:off x="25235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60"/>
            <p:cNvSpPr/>
            <p:nvPr/>
          </p:nvSpPr>
          <p:spPr>
            <a:xfrm>
              <a:off x="25235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60"/>
            <p:cNvSpPr/>
            <p:nvPr/>
          </p:nvSpPr>
          <p:spPr>
            <a:xfrm>
              <a:off x="25235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60"/>
            <p:cNvSpPr/>
            <p:nvPr/>
          </p:nvSpPr>
          <p:spPr>
            <a:xfrm>
              <a:off x="25235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60"/>
            <p:cNvSpPr/>
            <p:nvPr/>
          </p:nvSpPr>
          <p:spPr>
            <a:xfrm>
              <a:off x="252350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60"/>
            <p:cNvSpPr/>
            <p:nvPr/>
          </p:nvSpPr>
          <p:spPr>
            <a:xfrm>
              <a:off x="2523500" y="119055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60"/>
            <p:cNvSpPr/>
            <p:nvPr/>
          </p:nvSpPr>
          <p:spPr>
            <a:xfrm>
              <a:off x="252350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60"/>
            <p:cNvSpPr/>
            <p:nvPr/>
          </p:nvSpPr>
          <p:spPr>
            <a:xfrm>
              <a:off x="252350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60"/>
            <p:cNvSpPr/>
            <p:nvPr/>
          </p:nvSpPr>
          <p:spPr>
            <a:xfrm>
              <a:off x="24473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60"/>
            <p:cNvSpPr/>
            <p:nvPr/>
          </p:nvSpPr>
          <p:spPr>
            <a:xfrm>
              <a:off x="2447300" y="1647400"/>
              <a:ext cx="62400" cy="53450"/>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60"/>
            <p:cNvSpPr/>
            <p:nvPr/>
          </p:nvSpPr>
          <p:spPr>
            <a:xfrm>
              <a:off x="2447300" y="1571400"/>
              <a:ext cx="62400" cy="5325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60"/>
            <p:cNvSpPr/>
            <p:nvPr/>
          </p:nvSpPr>
          <p:spPr>
            <a:xfrm>
              <a:off x="24473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60"/>
            <p:cNvSpPr/>
            <p:nvPr/>
          </p:nvSpPr>
          <p:spPr>
            <a:xfrm>
              <a:off x="2447300" y="1418975"/>
              <a:ext cx="62400" cy="5335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60"/>
            <p:cNvSpPr/>
            <p:nvPr/>
          </p:nvSpPr>
          <p:spPr>
            <a:xfrm>
              <a:off x="24473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60"/>
            <p:cNvSpPr/>
            <p:nvPr/>
          </p:nvSpPr>
          <p:spPr>
            <a:xfrm>
              <a:off x="2447300" y="1266550"/>
              <a:ext cx="62400" cy="53450"/>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60"/>
            <p:cNvSpPr/>
            <p:nvPr/>
          </p:nvSpPr>
          <p:spPr>
            <a:xfrm>
              <a:off x="2447300" y="1190550"/>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60"/>
            <p:cNvSpPr/>
            <p:nvPr/>
          </p:nvSpPr>
          <p:spPr>
            <a:xfrm>
              <a:off x="2447300" y="11143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60"/>
            <p:cNvSpPr/>
            <p:nvPr/>
          </p:nvSpPr>
          <p:spPr>
            <a:xfrm>
              <a:off x="2447300" y="1038125"/>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60"/>
            <p:cNvSpPr/>
            <p:nvPr/>
          </p:nvSpPr>
          <p:spPr>
            <a:xfrm>
              <a:off x="237127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60"/>
            <p:cNvSpPr/>
            <p:nvPr/>
          </p:nvSpPr>
          <p:spPr>
            <a:xfrm>
              <a:off x="23712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60"/>
            <p:cNvSpPr/>
            <p:nvPr/>
          </p:nvSpPr>
          <p:spPr>
            <a:xfrm>
              <a:off x="23712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60"/>
            <p:cNvSpPr/>
            <p:nvPr/>
          </p:nvSpPr>
          <p:spPr>
            <a:xfrm>
              <a:off x="23712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60"/>
            <p:cNvSpPr/>
            <p:nvPr/>
          </p:nvSpPr>
          <p:spPr>
            <a:xfrm>
              <a:off x="23712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60"/>
            <p:cNvSpPr/>
            <p:nvPr/>
          </p:nvSpPr>
          <p:spPr>
            <a:xfrm>
              <a:off x="237127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60"/>
            <p:cNvSpPr/>
            <p:nvPr/>
          </p:nvSpPr>
          <p:spPr>
            <a:xfrm>
              <a:off x="237127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60"/>
            <p:cNvSpPr/>
            <p:nvPr/>
          </p:nvSpPr>
          <p:spPr>
            <a:xfrm>
              <a:off x="237127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60"/>
            <p:cNvSpPr/>
            <p:nvPr/>
          </p:nvSpPr>
          <p:spPr>
            <a:xfrm>
              <a:off x="237127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60"/>
            <p:cNvSpPr/>
            <p:nvPr/>
          </p:nvSpPr>
          <p:spPr>
            <a:xfrm>
              <a:off x="229507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60"/>
            <p:cNvSpPr/>
            <p:nvPr/>
          </p:nvSpPr>
          <p:spPr>
            <a:xfrm>
              <a:off x="22950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60"/>
            <p:cNvSpPr/>
            <p:nvPr/>
          </p:nvSpPr>
          <p:spPr>
            <a:xfrm>
              <a:off x="2295075" y="11905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60"/>
            <p:cNvSpPr/>
            <p:nvPr/>
          </p:nvSpPr>
          <p:spPr>
            <a:xfrm>
              <a:off x="2295075" y="11143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60"/>
            <p:cNvSpPr/>
            <p:nvPr/>
          </p:nvSpPr>
          <p:spPr>
            <a:xfrm>
              <a:off x="2218650" y="1266550"/>
              <a:ext cx="62225" cy="53450"/>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60"/>
            <p:cNvSpPr/>
            <p:nvPr/>
          </p:nvSpPr>
          <p:spPr>
            <a:xfrm>
              <a:off x="2218650" y="1190550"/>
              <a:ext cx="62225" cy="5332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60"/>
            <p:cNvSpPr/>
            <p:nvPr/>
          </p:nvSpPr>
          <p:spPr>
            <a:xfrm>
              <a:off x="2218650" y="1114325"/>
              <a:ext cx="62225" cy="5335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60"/>
            <p:cNvSpPr/>
            <p:nvPr/>
          </p:nvSpPr>
          <p:spPr>
            <a:xfrm>
              <a:off x="2142425" y="1266550"/>
              <a:ext cx="62425" cy="53450"/>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60"/>
            <p:cNvSpPr/>
            <p:nvPr/>
          </p:nvSpPr>
          <p:spPr>
            <a:xfrm>
              <a:off x="2142425" y="11905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60"/>
            <p:cNvSpPr/>
            <p:nvPr/>
          </p:nvSpPr>
          <p:spPr>
            <a:xfrm>
              <a:off x="2751950"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60"/>
            <p:cNvSpPr/>
            <p:nvPr/>
          </p:nvSpPr>
          <p:spPr>
            <a:xfrm>
              <a:off x="2751950" y="3551925"/>
              <a:ext cx="62350" cy="53300"/>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60"/>
            <p:cNvSpPr/>
            <p:nvPr/>
          </p:nvSpPr>
          <p:spPr>
            <a:xfrm>
              <a:off x="2751950" y="3475725"/>
              <a:ext cx="62350" cy="53275"/>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60"/>
            <p:cNvSpPr/>
            <p:nvPr/>
          </p:nvSpPr>
          <p:spPr>
            <a:xfrm>
              <a:off x="2675925" y="385677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60"/>
            <p:cNvSpPr/>
            <p:nvPr/>
          </p:nvSpPr>
          <p:spPr>
            <a:xfrm>
              <a:off x="2675725" y="3780375"/>
              <a:ext cx="62425" cy="53475"/>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60"/>
            <p:cNvSpPr/>
            <p:nvPr/>
          </p:nvSpPr>
          <p:spPr>
            <a:xfrm>
              <a:off x="267592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60"/>
            <p:cNvSpPr/>
            <p:nvPr/>
          </p:nvSpPr>
          <p:spPr>
            <a:xfrm>
              <a:off x="2675925"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60"/>
            <p:cNvSpPr/>
            <p:nvPr/>
          </p:nvSpPr>
          <p:spPr>
            <a:xfrm>
              <a:off x="2675925" y="355192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60"/>
            <p:cNvSpPr/>
            <p:nvPr/>
          </p:nvSpPr>
          <p:spPr>
            <a:xfrm>
              <a:off x="26759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60"/>
            <p:cNvSpPr/>
            <p:nvPr/>
          </p:nvSpPr>
          <p:spPr>
            <a:xfrm>
              <a:off x="259972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60"/>
            <p:cNvSpPr/>
            <p:nvPr/>
          </p:nvSpPr>
          <p:spPr>
            <a:xfrm>
              <a:off x="2599725" y="3780375"/>
              <a:ext cx="62400" cy="53475"/>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60"/>
            <p:cNvSpPr/>
            <p:nvPr/>
          </p:nvSpPr>
          <p:spPr>
            <a:xfrm>
              <a:off x="2599725"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60"/>
            <p:cNvSpPr/>
            <p:nvPr/>
          </p:nvSpPr>
          <p:spPr>
            <a:xfrm>
              <a:off x="2599725"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60"/>
            <p:cNvSpPr/>
            <p:nvPr/>
          </p:nvSpPr>
          <p:spPr>
            <a:xfrm>
              <a:off x="259972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60"/>
            <p:cNvSpPr/>
            <p:nvPr/>
          </p:nvSpPr>
          <p:spPr>
            <a:xfrm>
              <a:off x="259972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60"/>
            <p:cNvSpPr/>
            <p:nvPr/>
          </p:nvSpPr>
          <p:spPr>
            <a:xfrm>
              <a:off x="2523500" y="3932800"/>
              <a:ext cx="62225" cy="53475"/>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60"/>
            <p:cNvSpPr/>
            <p:nvPr/>
          </p:nvSpPr>
          <p:spPr>
            <a:xfrm>
              <a:off x="2523500" y="385677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60"/>
            <p:cNvSpPr/>
            <p:nvPr/>
          </p:nvSpPr>
          <p:spPr>
            <a:xfrm>
              <a:off x="2523500" y="3780375"/>
              <a:ext cx="62425" cy="53475"/>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60"/>
            <p:cNvSpPr/>
            <p:nvPr/>
          </p:nvSpPr>
          <p:spPr>
            <a:xfrm>
              <a:off x="2523500" y="3704150"/>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60"/>
            <p:cNvSpPr/>
            <p:nvPr/>
          </p:nvSpPr>
          <p:spPr>
            <a:xfrm>
              <a:off x="2523500" y="3627950"/>
              <a:ext cx="62225" cy="53475"/>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60"/>
            <p:cNvSpPr/>
            <p:nvPr/>
          </p:nvSpPr>
          <p:spPr>
            <a:xfrm>
              <a:off x="2523500" y="355192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60"/>
            <p:cNvSpPr/>
            <p:nvPr/>
          </p:nvSpPr>
          <p:spPr>
            <a:xfrm>
              <a:off x="2523500" y="34757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60"/>
            <p:cNvSpPr/>
            <p:nvPr/>
          </p:nvSpPr>
          <p:spPr>
            <a:xfrm>
              <a:off x="2523500" y="33995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60"/>
            <p:cNvSpPr/>
            <p:nvPr/>
          </p:nvSpPr>
          <p:spPr>
            <a:xfrm>
              <a:off x="2447300" y="4085225"/>
              <a:ext cx="62400" cy="5335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60"/>
            <p:cNvSpPr/>
            <p:nvPr/>
          </p:nvSpPr>
          <p:spPr>
            <a:xfrm>
              <a:off x="2447300" y="4009000"/>
              <a:ext cx="62400" cy="5335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60"/>
            <p:cNvSpPr/>
            <p:nvPr/>
          </p:nvSpPr>
          <p:spPr>
            <a:xfrm>
              <a:off x="2447300" y="3932800"/>
              <a:ext cx="62200" cy="53475"/>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60"/>
            <p:cNvSpPr/>
            <p:nvPr/>
          </p:nvSpPr>
          <p:spPr>
            <a:xfrm>
              <a:off x="2447300" y="385677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60"/>
            <p:cNvSpPr/>
            <p:nvPr/>
          </p:nvSpPr>
          <p:spPr>
            <a:xfrm>
              <a:off x="2447300" y="3780375"/>
              <a:ext cx="62400" cy="53475"/>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60"/>
            <p:cNvSpPr/>
            <p:nvPr/>
          </p:nvSpPr>
          <p:spPr>
            <a:xfrm>
              <a:off x="2447300" y="3704150"/>
              <a:ext cx="62400" cy="53450"/>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60"/>
            <p:cNvSpPr/>
            <p:nvPr/>
          </p:nvSpPr>
          <p:spPr>
            <a:xfrm>
              <a:off x="2447300" y="3627950"/>
              <a:ext cx="62400" cy="53425"/>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60"/>
            <p:cNvSpPr/>
            <p:nvPr/>
          </p:nvSpPr>
          <p:spPr>
            <a:xfrm>
              <a:off x="2447300" y="355192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60"/>
            <p:cNvSpPr/>
            <p:nvPr/>
          </p:nvSpPr>
          <p:spPr>
            <a:xfrm>
              <a:off x="2447300" y="3475725"/>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60"/>
            <p:cNvSpPr/>
            <p:nvPr/>
          </p:nvSpPr>
          <p:spPr>
            <a:xfrm>
              <a:off x="2447300" y="3399500"/>
              <a:ext cx="62400" cy="5335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60"/>
            <p:cNvSpPr/>
            <p:nvPr/>
          </p:nvSpPr>
          <p:spPr>
            <a:xfrm>
              <a:off x="2447300" y="3323300"/>
              <a:ext cx="62400" cy="53425"/>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60"/>
            <p:cNvSpPr/>
            <p:nvPr/>
          </p:nvSpPr>
          <p:spPr>
            <a:xfrm>
              <a:off x="2371275" y="42374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60"/>
            <p:cNvSpPr/>
            <p:nvPr/>
          </p:nvSpPr>
          <p:spPr>
            <a:xfrm>
              <a:off x="2371275"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60"/>
            <p:cNvSpPr/>
            <p:nvPr/>
          </p:nvSpPr>
          <p:spPr>
            <a:xfrm>
              <a:off x="23712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60"/>
            <p:cNvSpPr/>
            <p:nvPr/>
          </p:nvSpPr>
          <p:spPr>
            <a:xfrm>
              <a:off x="2371275"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60"/>
            <p:cNvSpPr/>
            <p:nvPr/>
          </p:nvSpPr>
          <p:spPr>
            <a:xfrm>
              <a:off x="2371075" y="3932800"/>
              <a:ext cx="62425" cy="53475"/>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60"/>
            <p:cNvSpPr/>
            <p:nvPr/>
          </p:nvSpPr>
          <p:spPr>
            <a:xfrm>
              <a:off x="2371075" y="385677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60"/>
            <p:cNvSpPr/>
            <p:nvPr/>
          </p:nvSpPr>
          <p:spPr>
            <a:xfrm>
              <a:off x="2371075" y="3780375"/>
              <a:ext cx="62425" cy="53475"/>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60"/>
            <p:cNvSpPr/>
            <p:nvPr/>
          </p:nvSpPr>
          <p:spPr>
            <a:xfrm>
              <a:off x="237127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60"/>
            <p:cNvSpPr/>
            <p:nvPr/>
          </p:nvSpPr>
          <p:spPr>
            <a:xfrm>
              <a:off x="2371275" y="36279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60"/>
            <p:cNvSpPr/>
            <p:nvPr/>
          </p:nvSpPr>
          <p:spPr>
            <a:xfrm>
              <a:off x="2371075" y="355192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60"/>
            <p:cNvSpPr/>
            <p:nvPr/>
          </p:nvSpPr>
          <p:spPr>
            <a:xfrm>
              <a:off x="2371075" y="3475725"/>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60"/>
            <p:cNvSpPr/>
            <p:nvPr/>
          </p:nvSpPr>
          <p:spPr>
            <a:xfrm>
              <a:off x="2371075" y="33995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60"/>
            <p:cNvSpPr/>
            <p:nvPr/>
          </p:nvSpPr>
          <p:spPr>
            <a:xfrm>
              <a:off x="2371075" y="3323300"/>
              <a:ext cx="62425" cy="53425"/>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60"/>
            <p:cNvSpPr/>
            <p:nvPr/>
          </p:nvSpPr>
          <p:spPr>
            <a:xfrm>
              <a:off x="2371075" y="3247075"/>
              <a:ext cx="62425" cy="53450"/>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60"/>
            <p:cNvSpPr/>
            <p:nvPr/>
          </p:nvSpPr>
          <p:spPr>
            <a:xfrm>
              <a:off x="2295075" y="43136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60"/>
            <p:cNvSpPr/>
            <p:nvPr/>
          </p:nvSpPr>
          <p:spPr>
            <a:xfrm>
              <a:off x="2295075" y="4237450"/>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60"/>
            <p:cNvSpPr/>
            <p:nvPr/>
          </p:nvSpPr>
          <p:spPr>
            <a:xfrm>
              <a:off x="2295075" y="4161425"/>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60"/>
            <p:cNvSpPr/>
            <p:nvPr/>
          </p:nvSpPr>
          <p:spPr>
            <a:xfrm>
              <a:off x="2295075" y="4085225"/>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60"/>
            <p:cNvSpPr/>
            <p:nvPr/>
          </p:nvSpPr>
          <p:spPr>
            <a:xfrm>
              <a:off x="2295075" y="4009000"/>
              <a:ext cx="62200" cy="5335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60"/>
            <p:cNvSpPr/>
            <p:nvPr/>
          </p:nvSpPr>
          <p:spPr>
            <a:xfrm>
              <a:off x="2294850" y="3932800"/>
              <a:ext cx="62425" cy="53475"/>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60"/>
            <p:cNvSpPr/>
            <p:nvPr/>
          </p:nvSpPr>
          <p:spPr>
            <a:xfrm>
              <a:off x="229507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60"/>
            <p:cNvSpPr/>
            <p:nvPr/>
          </p:nvSpPr>
          <p:spPr>
            <a:xfrm>
              <a:off x="2294850" y="3780375"/>
              <a:ext cx="62625" cy="53475"/>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60"/>
            <p:cNvSpPr/>
            <p:nvPr/>
          </p:nvSpPr>
          <p:spPr>
            <a:xfrm>
              <a:off x="2295075" y="37041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60"/>
            <p:cNvSpPr/>
            <p:nvPr/>
          </p:nvSpPr>
          <p:spPr>
            <a:xfrm>
              <a:off x="2295075" y="3627950"/>
              <a:ext cx="62200" cy="53425"/>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60"/>
            <p:cNvSpPr/>
            <p:nvPr/>
          </p:nvSpPr>
          <p:spPr>
            <a:xfrm>
              <a:off x="229507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60"/>
            <p:cNvSpPr/>
            <p:nvPr/>
          </p:nvSpPr>
          <p:spPr>
            <a:xfrm>
              <a:off x="229507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60"/>
            <p:cNvSpPr/>
            <p:nvPr/>
          </p:nvSpPr>
          <p:spPr>
            <a:xfrm>
              <a:off x="2295075" y="33995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60"/>
            <p:cNvSpPr/>
            <p:nvPr/>
          </p:nvSpPr>
          <p:spPr>
            <a:xfrm>
              <a:off x="2294925" y="3323300"/>
              <a:ext cx="62350" cy="53425"/>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60"/>
            <p:cNvSpPr/>
            <p:nvPr/>
          </p:nvSpPr>
          <p:spPr>
            <a:xfrm>
              <a:off x="2294925" y="3247075"/>
              <a:ext cx="62350" cy="53450"/>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60"/>
            <p:cNvSpPr/>
            <p:nvPr/>
          </p:nvSpPr>
          <p:spPr>
            <a:xfrm>
              <a:off x="2295075" y="3171075"/>
              <a:ext cx="62200" cy="53275"/>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60"/>
            <p:cNvSpPr/>
            <p:nvPr/>
          </p:nvSpPr>
          <p:spPr>
            <a:xfrm>
              <a:off x="22950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60"/>
            <p:cNvSpPr/>
            <p:nvPr/>
          </p:nvSpPr>
          <p:spPr>
            <a:xfrm>
              <a:off x="2218650" y="438987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60"/>
            <p:cNvSpPr/>
            <p:nvPr/>
          </p:nvSpPr>
          <p:spPr>
            <a:xfrm>
              <a:off x="2218650" y="43136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60"/>
            <p:cNvSpPr/>
            <p:nvPr/>
          </p:nvSpPr>
          <p:spPr>
            <a:xfrm>
              <a:off x="2218650" y="42374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60"/>
            <p:cNvSpPr/>
            <p:nvPr/>
          </p:nvSpPr>
          <p:spPr>
            <a:xfrm>
              <a:off x="2218650" y="4161425"/>
              <a:ext cx="62225" cy="5325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60"/>
            <p:cNvSpPr/>
            <p:nvPr/>
          </p:nvSpPr>
          <p:spPr>
            <a:xfrm>
              <a:off x="2218650" y="4085225"/>
              <a:ext cx="62225" cy="5335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60"/>
            <p:cNvSpPr/>
            <p:nvPr/>
          </p:nvSpPr>
          <p:spPr>
            <a:xfrm>
              <a:off x="2218650" y="4009000"/>
              <a:ext cx="62225" cy="5335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60"/>
            <p:cNvSpPr/>
            <p:nvPr/>
          </p:nvSpPr>
          <p:spPr>
            <a:xfrm>
              <a:off x="2218650" y="3932800"/>
              <a:ext cx="62225" cy="53475"/>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60"/>
            <p:cNvSpPr/>
            <p:nvPr/>
          </p:nvSpPr>
          <p:spPr>
            <a:xfrm>
              <a:off x="2218650" y="385677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60"/>
            <p:cNvSpPr/>
            <p:nvPr/>
          </p:nvSpPr>
          <p:spPr>
            <a:xfrm>
              <a:off x="2218650" y="3780375"/>
              <a:ext cx="62425" cy="53475"/>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60"/>
            <p:cNvSpPr/>
            <p:nvPr/>
          </p:nvSpPr>
          <p:spPr>
            <a:xfrm>
              <a:off x="2218650" y="37041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60"/>
            <p:cNvSpPr/>
            <p:nvPr/>
          </p:nvSpPr>
          <p:spPr>
            <a:xfrm>
              <a:off x="2218650" y="36279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60"/>
            <p:cNvSpPr/>
            <p:nvPr/>
          </p:nvSpPr>
          <p:spPr>
            <a:xfrm>
              <a:off x="2218650" y="355192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60"/>
            <p:cNvSpPr/>
            <p:nvPr/>
          </p:nvSpPr>
          <p:spPr>
            <a:xfrm>
              <a:off x="2218650" y="347572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60"/>
            <p:cNvSpPr/>
            <p:nvPr/>
          </p:nvSpPr>
          <p:spPr>
            <a:xfrm>
              <a:off x="2218650" y="3399500"/>
              <a:ext cx="62425" cy="5335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60"/>
            <p:cNvSpPr/>
            <p:nvPr/>
          </p:nvSpPr>
          <p:spPr>
            <a:xfrm>
              <a:off x="2218650" y="3323300"/>
              <a:ext cx="62425" cy="53425"/>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60"/>
            <p:cNvSpPr/>
            <p:nvPr/>
          </p:nvSpPr>
          <p:spPr>
            <a:xfrm>
              <a:off x="2218650" y="3247075"/>
              <a:ext cx="62425" cy="53500"/>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60"/>
            <p:cNvSpPr/>
            <p:nvPr/>
          </p:nvSpPr>
          <p:spPr>
            <a:xfrm>
              <a:off x="2218650" y="3171075"/>
              <a:ext cx="62225" cy="53300"/>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60"/>
            <p:cNvSpPr/>
            <p:nvPr/>
          </p:nvSpPr>
          <p:spPr>
            <a:xfrm>
              <a:off x="2218650" y="2180700"/>
              <a:ext cx="62225" cy="5335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60"/>
            <p:cNvSpPr/>
            <p:nvPr/>
          </p:nvSpPr>
          <p:spPr>
            <a:xfrm>
              <a:off x="2218650" y="2028275"/>
              <a:ext cx="62225" cy="53450"/>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60"/>
            <p:cNvSpPr/>
            <p:nvPr/>
          </p:nvSpPr>
          <p:spPr>
            <a:xfrm>
              <a:off x="2218650" y="1952050"/>
              <a:ext cx="62225" cy="53450"/>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60"/>
            <p:cNvSpPr/>
            <p:nvPr/>
          </p:nvSpPr>
          <p:spPr>
            <a:xfrm>
              <a:off x="2142425" y="4618300"/>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60"/>
            <p:cNvSpPr/>
            <p:nvPr/>
          </p:nvSpPr>
          <p:spPr>
            <a:xfrm>
              <a:off x="2142425" y="438987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60"/>
            <p:cNvSpPr/>
            <p:nvPr/>
          </p:nvSpPr>
          <p:spPr>
            <a:xfrm>
              <a:off x="2142425" y="43136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60"/>
            <p:cNvSpPr/>
            <p:nvPr/>
          </p:nvSpPr>
          <p:spPr>
            <a:xfrm>
              <a:off x="2142425" y="42374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60"/>
            <p:cNvSpPr/>
            <p:nvPr/>
          </p:nvSpPr>
          <p:spPr>
            <a:xfrm>
              <a:off x="2142425" y="4161425"/>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60"/>
            <p:cNvSpPr/>
            <p:nvPr/>
          </p:nvSpPr>
          <p:spPr>
            <a:xfrm>
              <a:off x="2142425"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60"/>
            <p:cNvSpPr/>
            <p:nvPr/>
          </p:nvSpPr>
          <p:spPr>
            <a:xfrm>
              <a:off x="2142425"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60"/>
            <p:cNvSpPr/>
            <p:nvPr/>
          </p:nvSpPr>
          <p:spPr>
            <a:xfrm>
              <a:off x="2142425" y="3932800"/>
              <a:ext cx="62425" cy="53475"/>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60"/>
            <p:cNvSpPr/>
            <p:nvPr/>
          </p:nvSpPr>
          <p:spPr>
            <a:xfrm>
              <a:off x="2142425" y="385677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60"/>
            <p:cNvSpPr/>
            <p:nvPr/>
          </p:nvSpPr>
          <p:spPr>
            <a:xfrm>
              <a:off x="2142425" y="3780375"/>
              <a:ext cx="62425" cy="53475"/>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60"/>
            <p:cNvSpPr/>
            <p:nvPr/>
          </p:nvSpPr>
          <p:spPr>
            <a:xfrm>
              <a:off x="2142425"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60"/>
            <p:cNvSpPr/>
            <p:nvPr/>
          </p:nvSpPr>
          <p:spPr>
            <a:xfrm>
              <a:off x="2142425"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60"/>
            <p:cNvSpPr/>
            <p:nvPr/>
          </p:nvSpPr>
          <p:spPr>
            <a:xfrm>
              <a:off x="2142425" y="355192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60"/>
            <p:cNvSpPr/>
            <p:nvPr/>
          </p:nvSpPr>
          <p:spPr>
            <a:xfrm>
              <a:off x="2142425" y="3475725"/>
              <a:ext cx="62425" cy="5335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60"/>
            <p:cNvSpPr/>
            <p:nvPr/>
          </p:nvSpPr>
          <p:spPr>
            <a:xfrm>
              <a:off x="2142425" y="3399500"/>
              <a:ext cx="62425" cy="5335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60"/>
            <p:cNvSpPr/>
            <p:nvPr/>
          </p:nvSpPr>
          <p:spPr>
            <a:xfrm>
              <a:off x="2142425" y="3323300"/>
              <a:ext cx="62425" cy="53425"/>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60"/>
            <p:cNvSpPr/>
            <p:nvPr/>
          </p:nvSpPr>
          <p:spPr>
            <a:xfrm>
              <a:off x="2142425" y="3247075"/>
              <a:ext cx="62425" cy="53450"/>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60"/>
            <p:cNvSpPr/>
            <p:nvPr/>
          </p:nvSpPr>
          <p:spPr>
            <a:xfrm>
              <a:off x="2142425"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60"/>
            <p:cNvSpPr/>
            <p:nvPr/>
          </p:nvSpPr>
          <p:spPr>
            <a:xfrm>
              <a:off x="2142425"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60"/>
            <p:cNvSpPr/>
            <p:nvPr/>
          </p:nvSpPr>
          <p:spPr>
            <a:xfrm>
              <a:off x="2142425"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60"/>
            <p:cNvSpPr/>
            <p:nvPr/>
          </p:nvSpPr>
          <p:spPr>
            <a:xfrm>
              <a:off x="2142425"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60"/>
            <p:cNvSpPr/>
            <p:nvPr/>
          </p:nvSpPr>
          <p:spPr>
            <a:xfrm>
              <a:off x="2142425"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60"/>
            <p:cNvSpPr/>
            <p:nvPr/>
          </p:nvSpPr>
          <p:spPr>
            <a:xfrm>
              <a:off x="2142425"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60"/>
            <p:cNvSpPr/>
            <p:nvPr/>
          </p:nvSpPr>
          <p:spPr>
            <a:xfrm>
              <a:off x="2142425"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60"/>
            <p:cNvSpPr/>
            <p:nvPr/>
          </p:nvSpPr>
          <p:spPr>
            <a:xfrm>
              <a:off x="2142425"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60"/>
            <p:cNvSpPr/>
            <p:nvPr/>
          </p:nvSpPr>
          <p:spPr>
            <a:xfrm>
              <a:off x="2142425" y="1038125"/>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60"/>
            <p:cNvSpPr/>
            <p:nvPr/>
          </p:nvSpPr>
          <p:spPr>
            <a:xfrm>
              <a:off x="2066425" y="4618300"/>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60"/>
            <p:cNvSpPr/>
            <p:nvPr/>
          </p:nvSpPr>
          <p:spPr>
            <a:xfrm>
              <a:off x="2066425" y="4542300"/>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60"/>
            <p:cNvSpPr/>
            <p:nvPr/>
          </p:nvSpPr>
          <p:spPr>
            <a:xfrm>
              <a:off x="2066425" y="446607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60"/>
            <p:cNvSpPr/>
            <p:nvPr/>
          </p:nvSpPr>
          <p:spPr>
            <a:xfrm>
              <a:off x="2066425" y="438987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60"/>
            <p:cNvSpPr/>
            <p:nvPr/>
          </p:nvSpPr>
          <p:spPr>
            <a:xfrm>
              <a:off x="2066425" y="43136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60"/>
            <p:cNvSpPr/>
            <p:nvPr/>
          </p:nvSpPr>
          <p:spPr>
            <a:xfrm>
              <a:off x="2066425" y="42374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60"/>
            <p:cNvSpPr/>
            <p:nvPr/>
          </p:nvSpPr>
          <p:spPr>
            <a:xfrm>
              <a:off x="2066425" y="416142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60"/>
            <p:cNvSpPr/>
            <p:nvPr/>
          </p:nvSpPr>
          <p:spPr>
            <a:xfrm>
              <a:off x="2066425" y="37041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60"/>
            <p:cNvSpPr/>
            <p:nvPr/>
          </p:nvSpPr>
          <p:spPr>
            <a:xfrm>
              <a:off x="2066425" y="36279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60"/>
            <p:cNvSpPr/>
            <p:nvPr/>
          </p:nvSpPr>
          <p:spPr>
            <a:xfrm>
              <a:off x="2066425" y="3551925"/>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60"/>
            <p:cNvSpPr/>
            <p:nvPr/>
          </p:nvSpPr>
          <p:spPr>
            <a:xfrm>
              <a:off x="2066425"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60"/>
            <p:cNvSpPr/>
            <p:nvPr/>
          </p:nvSpPr>
          <p:spPr>
            <a:xfrm>
              <a:off x="2066275" y="3399500"/>
              <a:ext cx="62375" cy="5335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60"/>
            <p:cNvSpPr/>
            <p:nvPr/>
          </p:nvSpPr>
          <p:spPr>
            <a:xfrm>
              <a:off x="2066275" y="3323300"/>
              <a:ext cx="62375" cy="53425"/>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60"/>
            <p:cNvSpPr/>
            <p:nvPr/>
          </p:nvSpPr>
          <p:spPr>
            <a:xfrm>
              <a:off x="2066275" y="3247075"/>
              <a:ext cx="62375" cy="53450"/>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60"/>
            <p:cNvSpPr/>
            <p:nvPr/>
          </p:nvSpPr>
          <p:spPr>
            <a:xfrm>
              <a:off x="206642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60"/>
            <p:cNvSpPr/>
            <p:nvPr/>
          </p:nvSpPr>
          <p:spPr>
            <a:xfrm>
              <a:off x="206642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60"/>
            <p:cNvSpPr/>
            <p:nvPr/>
          </p:nvSpPr>
          <p:spPr>
            <a:xfrm>
              <a:off x="2066425" y="2942425"/>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60"/>
            <p:cNvSpPr/>
            <p:nvPr/>
          </p:nvSpPr>
          <p:spPr>
            <a:xfrm>
              <a:off x="206642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60"/>
            <p:cNvSpPr/>
            <p:nvPr/>
          </p:nvSpPr>
          <p:spPr>
            <a:xfrm>
              <a:off x="206642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60"/>
            <p:cNvSpPr/>
            <p:nvPr/>
          </p:nvSpPr>
          <p:spPr>
            <a:xfrm>
              <a:off x="206642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60"/>
            <p:cNvSpPr/>
            <p:nvPr/>
          </p:nvSpPr>
          <p:spPr>
            <a:xfrm>
              <a:off x="206642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60"/>
            <p:cNvSpPr/>
            <p:nvPr/>
          </p:nvSpPr>
          <p:spPr>
            <a:xfrm>
              <a:off x="2066425"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60"/>
            <p:cNvSpPr/>
            <p:nvPr/>
          </p:nvSpPr>
          <p:spPr>
            <a:xfrm>
              <a:off x="2066425"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60"/>
            <p:cNvSpPr/>
            <p:nvPr/>
          </p:nvSpPr>
          <p:spPr>
            <a:xfrm>
              <a:off x="2066425" y="1571400"/>
              <a:ext cx="62225" cy="5325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60"/>
            <p:cNvSpPr/>
            <p:nvPr/>
          </p:nvSpPr>
          <p:spPr>
            <a:xfrm>
              <a:off x="2066425"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60"/>
            <p:cNvSpPr/>
            <p:nvPr/>
          </p:nvSpPr>
          <p:spPr>
            <a:xfrm>
              <a:off x="206642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60"/>
            <p:cNvSpPr/>
            <p:nvPr/>
          </p:nvSpPr>
          <p:spPr>
            <a:xfrm>
              <a:off x="206642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60"/>
            <p:cNvSpPr/>
            <p:nvPr/>
          </p:nvSpPr>
          <p:spPr>
            <a:xfrm>
              <a:off x="2066425" y="1038125"/>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60"/>
            <p:cNvSpPr/>
            <p:nvPr/>
          </p:nvSpPr>
          <p:spPr>
            <a:xfrm>
              <a:off x="1990200" y="4542300"/>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60"/>
            <p:cNvSpPr/>
            <p:nvPr/>
          </p:nvSpPr>
          <p:spPr>
            <a:xfrm>
              <a:off x="1990200" y="4466075"/>
              <a:ext cx="62225" cy="53300"/>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60"/>
            <p:cNvSpPr/>
            <p:nvPr/>
          </p:nvSpPr>
          <p:spPr>
            <a:xfrm>
              <a:off x="1990200" y="438987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60"/>
            <p:cNvSpPr/>
            <p:nvPr/>
          </p:nvSpPr>
          <p:spPr>
            <a:xfrm>
              <a:off x="1990200"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60"/>
            <p:cNvSpPr/>
            <p:nvPr/>
          </p:nvSpPr>
          <p:spPr>
            <a:xfrm>
              <a:off x="1990200" y="3551925"/>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60"/>
            <p:cNvSpPr/>
            <p:nvPr/>
          </p:nvSpPr>
          <p:spPr>
            <a:xfrm>
              <a:off x="19902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60"/>
            <p:cNvSpPr/>
            <p:nvPr/>
          </p:nvSpPr>
          <p:spPr>
            <a:xfrm>
              <a:off x="1990200"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60"/>
            <p:cNvSpPr/>
            <p:nvPr/>
          </p:nvSpPr>
          <p:spPr>
            <a:xfrm>
              <a:off x="1990075" y="3323300"/>
              <a:ext cx="62350" cy="53425"/>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60"/>
            <p:cNvSpPr/>
            <p:nvPr/>
          </p:nvSpPr>
          <p:spPr>
            <a:xfrm>
              <a:off x="1990075" y="3247075"/>
              <a:ext cx="62350" cy="53450"/>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60"/>
            <p:cNvSpPr/>
            <p:nvPr/>
          </p:nvSpPr>
          <p:spPr>
            <a:xfrm>
              <a:off x="1990200"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60"/>
            <p:cNvSpPr/>
            <p:nvPr/>
          </p:nvSpPr>
          <p:spPr>
            <a:xfrm>
              <a:off x="1990200"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60"/>
            <p:cNvSpPr/>
            <p:nvPr/>
          </p:nvSpPr>
          <p:spPr>
            <a:xfrm>
              <a:off x="1990200"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60"/>
            <p:cNvSpPr/>
            <p:nvPr/>
          </p:nvSpPr>
          <p:spPr>
            <a:xfrm>
              <a:off x="1990200" y="2333125"/>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60"/>
            <p:cNvSpPr/>
            <p:nvPr/>
          </p:nvSpPr>
          <p:spPr>
            <a:xfrm>
              <a:off x="199020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60"/>
            <p:cNvSpPr/>
            <p:nvPr/>
          </p:nvSpPr>
          <p:spPr>
            <a:xfrm>
              <a:off x="1990200" y="2180700"/>
              <a:ext cx="62225" cy="5335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60"/>
            <p:cNvSpPr/>
            <p:nvPr/>
          </p:nvSpPr>
          <p:spPr>
            <a:xfrm>
              <a:off x="1990200"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60"/>
            <p:cNvSpPr/>
            <p:nvPr/>
          </p:nvSpPr>
          <p:spPr>
            <a:xfrm>
              <a:off x="1990200"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60"/>
            <p:cNvSpPr/>
            <p:nvPr/>
          </p:nvSpPr>
          <p:spPr>
            <a:xfrm>
              <a:off x="1990200"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60"/>
            <p:cNvSpPr/>
            <p:nvPr/>
          </p:nvSpPr>
          <p:spPr>
            <a:xfrm>
              <a:off x="1990200"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60"/>
            <p:cNvSpPr/>
            <p:nvPr/>
          </p:nvSpPr>
          <p:spPr>
            <a:xfrm>
              <a:off x="1990200"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60"/>
            <p:cNvSpPr/>
            <p:nvPr/>
          </p:nvSpPr>
          <p:spPr>
            <a:xfrm>
              <a:off x="1990200"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60"/>
            <p:cNvSpPr/>
            <p:nvPr/>
          </p:nvSpPr>
          <p:spPr>
            <a:xfrm>
              <a:off x="1990200" y="1571400"/>
              <a:ext cx="62225" cy="5325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60"/>
            <p:cNvSpPr/>
            <p:nvPr/>
          </p:nvSpPr>
          <p:spPr>
            <a:xfrm>
              <a:off x="1990200"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60"/>
            <p:cNvSpPr/>
            <p:nvPr/>
          </p:nvSpPr>
          <p:spPr>
            <a:xfrm>
              <a:off x="1990200"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60"/>
            <p:cNvSpPr/>
            <p:nvPr/>
          </p:nvSpPr>
          <p:spPr>
            <a:xfrm>
              <a:off x="1990200"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60"/>
            <p:cNvSpPr/>
            <p:nvPr/>
          </p:nvSpPr>
          <p:spPr>
            <a:xfrm>
              <a:off x="1990200" y="1038125"/>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60"/>
            <p:cNvSpPr/>
            <p:nvPr/>
          </p:nvSpPr>
          <p:spPr>
            <a:xfrm>
              <a:off x="1914000" y="3551925"/>
              <a:ext cx="62225" cy="53300"/>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60"/>
            <p:cNvSpPr/>
            <p:nvPr/>
          </p:nvSpPr>
          <p:spPr>
            <a:xfrm>
              <a:off x="1914000"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60"/>
            <p:cNvSpPr/>
            <p:nvPr/>
          </p:nvSpPr>
          <p:spPr>
            <a:xfrm>
              <a:off x="1914000"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60"/>
            <p:cNvSpPr/>
            <p:nvPr/>
          </p:nvSpPr>
          <p:spPr>
            <a:xfrm>
              <a:off x="1914000" y="3323300"/>
              <a:ext cx="62225" cy="53425"/>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60"/>
            <p:cNvSpPr/>
            <p:nvPr/>
          </p:nvSpPr>
          <p:spPr>
            <a:xfrm>
              <a:off x="1914000" y="3247075"/>
              <a:ext cx="62425" cy="53450"/>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60"/>
            <p:cNvSpPr/>
            <p:nvPr/>
          </p:nvSpPr>
          <p:spPr>
            <a:xfrm>
              <a:off x="1914000"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60"/>
            <p:cNvSpPr/>
            <p:nvPr/>
          </p:nvSpPr>
          <p:spPr>
            <a:xfrm>
              <a:off x="1914000"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60"/>
            <p:cNvSpPr/>
            <p:nvPr/>
          </p:nvSpPr>
          <p:spPr>
            <a:xfrm>
              <a:off x="1914000"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60"/>
            <p:cNvSpPr/>
            <p:nvPr/>
          </p:nvSpPr>
          <p:spPr>
            <a:xfrm>
              <a:off x="1914000"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60"/>
            <p:cNvSpPr/>
            <p:nvPr/>
          </p:nvSpPr>
          <p:spPr>
            <a:xfrm>
              <a:off x="1914000"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60"/>
            <p:cNvSpPr/>
            <p:nvPr/>
          </p:nvSpPr>
          <p:spPr>
            <a:xfrm>
              <a:off x="191400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60"/>
            <p:cNvSpPr/>
            <p:nvPr/>
          </p:nvSpPr>
          <p:spPr>
            <a:xfrm>
              <a:off x="1914000"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60"/>
            <p:cNvSpPr/>
            <p:nvPr/>
          </p:nvSpPr>
          <p:spPr>
            <a:xfrm>
              <a:off x="1914000"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60"/>
            <p:cNvSpPr/>
            <p:nvPr/>
          </p:nvSpPr>
          <p:spPr>
            <a:xfrm>
              <a:off x="1914000"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60"/>
            <p:cNvSpPr/>
            <p:nvPr/>
          </p:nvSpPr>
          <p:spPr>
            <a:xfrm>
              <a:off x="1914000"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60"/>
            <p:cNvSpPr/>
            <p:nvPr/>
          </p:nvSpPr>
          <p:spPr>
            <a:xfrm>
              <a:off x="1914000"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60"/>
            <p:cNvSpPr/>
            <p:nvPr/>
          </p:nvSpPr>
          <p:spPr>
            <a:xfrm>
              <a:off x="1914000"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60"/>
            <p:cNvSpPr/>
            <p:nvPr/>
          </p:nvSpPr>
          <p:spPr>
            <a:xfrm>
              <a:off x="1914000"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60"/>
            <p:cNvSpPr/>
            <p:nvPr/>
          </p:nvSpPr>
          <p:spPr>
            <a:xfrm>
              <a:off x="1837775"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60"/>
            <p:cNvSpPr/>
            <p:nvPr/>
          </p:nvSpPr>
          <p:spPr>
            <a:xfrm>
              <a:off x="1837775" y="2866425"/>
              <a:ext cx="62425" cy="53275"/>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60"/>
            <p:cNvSpPr/>
            <p:nvPr/>
          </p:nvSpPr>
          <p:spPr>
            <a:xfrm>
              <a:off x="1837775" y="2714000"/>
              <a:ext cx="62425" cy="5335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60"/>
            <p:cNvSpPr/>
            <p:nvPr/>
          </p:nvSpPr>
          <p:spPr>
            <a:xfrm>
              <a:off x="1837775" y="2637775"/>
              <a:ext cx="62425" cy="53450"/>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60"/>
            <p:cNvSpPr/>
            <p:nvPr/>
          </p:nvSpPr>
          <p:spPr>
            <a:xfrm>
              <a:off x="1837775" y="2561575"/>
              <a:ext cx="62425" cy="53425"/>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60"/>
            <p:cNvSpPr/>
            <p:nvPr/>
          </p:nvSpPr>
          <p:spPr>
            <a:xfrm>
              <a:off x="1837775" y="2485550"/>
              <a:ext cx="62425" cy="53300"/>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60"/>
            <p:cNvSpPr/>
            <p:nvPr/>
          </p:nvSpPr>
          <p:spPr>
            <a:xfrm>
              <a:off x="1837775" y="2409350"/>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60"/>
            <p:cNvSpPr/>
            <p:nvPr/>
          </p:nvSpPr>
          <p:spPr>
            <a:xfrm>
              <a:off x="1837775"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60"/>
            <p:cNvSpPr/>
            <p:nvPr/>
          </p:nvSpPr>
          <p:spPr>
            <a:xfrm>
              <a:off x="1837775"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60"/>
            <p:cNvSpPr/>
            <p:nvPr/>
          </p:nvSpPr>
          <p:spPr>
            <a:xfrm>
              <a:off x="1837775"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60"/>
            <p:cNvSpPr/>
            <p:nvPr/>
          </p:nvSpPr>
          <p:spPr>
            <a:xfrm>
              <a:off x="1837775" y="2104500"/>
              <a:ext cx="62425" cy="5332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60"/>
            <p:cNvSpPr/>
            <p:nvPr/>
          </p:nvSpPr>
          <p:spPr>
            <a:xfrm>
              <a:off x="1837775"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60"/>
            <p:cNvSpPr/>
            <p:nvPr/>
          </p:nvSpPr>
          <p:spPr>
            <a:xfrm>
              <a:off x="1837775"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60"/>
            <p:cNvSpPr/>
            <p:nvPr/>
          </p:nvSpPr>
          <p:spPr>
            <a:xfrm>
              <a:off x="1837775"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60"/>
            <p:cNvSpPr/>
            <p:nvPr/>
          </p:nvSpPr>
          <p:spPr>
            <a:xfrm>
              <a:off x="1837775"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60"/>
            <p:cNvSpPr/>
            <p:nvPr/>
          </p:nvSpPr>
          <p:spPr>
            <a:xfrm>
              <a:off x="1837775"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60"/>
            <p:cNvSpPr/>
            <p:nvPr/>
          </p:nvSpPr>
          <p:spPr>
            <a:xfrm>
              <a:off x="1837775" y="11905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60"/>
            <p:cNvSpPr/>
            <p:nvPr/>
          </p:nvSpPr>
          <p:spPr>
            <a:xfrm>
              <a:off x="1837775" y="1114325"/>
              <a:ext cx="62425" cy="5335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60"/>
            <p:cNvSpPr/>
            <p:nvPr/>
          </p:nvSpPr>
          <p:spPr>
            <a:xfrm>
              <a:off x="176177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60"/>
            <p:cNvSpPr/>
            <p:nvPr/>
          </p:nvSpPr>
          <p:spPr>
            <a:xfrm>
              <a:off x="176177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60"/>
            <p:cNvSpPr/>
            <p:nvPr/>
          </p:nvSpPr>
          <p:spPr>
            <a:xfrm>
              <a:off x="1761775"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60"/>
            <p:cNvSpPr/>
            <p:nvPr/>
          </p:nvSpPr>
          <p:spPr>
            <a:xfrm>
              <a:off x="1761775"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60"/>
            <p:cNvSpPr/>
            <p:nvPr/>
          </p:nvSpPr>
          <p:spPr>
            <a:xfrm>
              <a:off x="1761775" y="2485550"/>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60"/>
            <p:cNvSpPr/>
            <p:nvPr/>
          </p:nvSpPr>
          <p:spPr>
            <a:xfrm>
              <a:off x="1761775"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60"/>
            <p:cNvSpPr/>
            <p:nvPr/>
          </p:nvSpPr>
          <p:spPr>
            <a:xfrm>
              <a:off x="1761775"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60"/>
            <p:cNvSpPr/>
            <p:nvPr/>
          </p:nvSpPr>
          <p:spPr>
            <a:xfrm>
              <a:off x="176177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60"/>
            <p:cNvSpPr/>
            <p:nvPr/>
          </p:nvSpPr>
          <p:spPr>
            <a:xfrm>
              <a:off x="176177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60"/>
            <p:cNvSpPr/>
            <p:nvPr/>
          </p:nvSpPr>
          <p:spPr>
            <a:xfrm>
              <a:off x="176177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60"/>
            <p:cNvSpPr/>
            <p:nvPr/>
          </p:nvSpPr>
          <p:spPr>
            <a:xfrm>
              <a:off x="176177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60"/>
            <p:cNvSpPr/>
            <p:nvPr/>
          </p:nvSpPr>
          <p:spPr>
            <a:xfrm>
              <a:off x="1761775"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60"/>
            <p:cNvSpPr/>
            <p:nvPr/>
          </p:nvSpPr>
          <p:spPr>
            <a:xfrm>
              <a:off x="1761775" y="164740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60"/>
            <p:cNvSpPr/>
            <p:nvPr/>
          </p:nvSpPr>
          <p:spPr>
            <a:xfrm>
              <a:off x="176177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60"/>
            <p:cNvSpPr/>
            <p:nvPr/>
          </p:nvSpPr>
          <p:spPr>
            <a:xfrm>
              <a:off x="1761775" y="11905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60"/>
            <p:cNvSpPr/>
            <p:nvPr/>
          </p:nvSpPr>
          <p:spPr>
            <a:xfrm>
              <a:off x="176177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60"/>
            <p:cNvSpPr/>
            <p:nvPr/>
          </p:nvSpPr>
          <p:spPr>
            <a:xfrm>
              <a:off x="1685550" y="3018650"/>
              <a:ext cx="62225" cy="53425"/>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60"/>
            <p:cNvSpPr/>
            <p:nvPr/>
          </p:nvSpPr>
          <p:spPr>
            <a:xfrm>
              <a:off x="168555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60"/>
            <p:cNvSpPr/>
            <p:nvPr/>
          </p:nvSpPr>
          <p:spPr>
            <a:xfrm>
              <a:off x="168555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60"/>
            <p:cNvSpPr/>
            <p:nvPr/>
          </p:nvSpPr>
          <p:spPr>
            <a:xfrm>
              <a:off x="168555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60"/>
            <p:cNvSpPr/>
            <p:nvPr/>
          </p:nvSpPr>
          <p:spPr>
            <a:xfrm>
              <a:off x="168555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60"/>
            <p:cNvSpPr/>
            <p:nvPr/>
          </p:nvSpPr>
          <p:spPr>
            <a:xfrm>
              <a:off x="16855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60"/>
            <p:cNvSpPr/>
            <p:nvPr/>
          </p:nvSpPr>
          <p:spPr>
            <a:xfrm>
              <a:off x="16855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60"/>
            <p:cNvSpPr/>
            <p:nvPr/>
          </p:nvSpPr>
          <p:spPr>
            <a:xfrm>
              <a:off x="168555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60"/>
            <p:cNvSpPr/>
            <p:nvPr/>
          </p:nvSpPr>
          <p:spPr>
            <a:xfrm>
              <a:off x="168555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60"/>
            <p:cNvSpPr/>
            <p:nvPr/>
          </p:nvSpPr>
          <p:spPr>
            <a:xfrm>
              <a:off x="168555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60"/>
            <p:cNvSpPr/>
            <p:nvPr/>
          </p:nvSpPr>
          <p:spPr>
            <a:xfrm>
              <a:off x="168555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60"/>
            <p:cNvSpPr/>
            <p:nvPr/>
          </p:nvSpPr>
          <p:spPr>
            <a:xfrm>
              <a:off x="16855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60"/>
            <p:cNvSpPr/>
            <p:nvPr/>
          </p:nvSpPr>
          <p:spPr>
            <a:xfrm>
              <a:off x="1685550"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60"/>
            <p:cNvSpPr/>
            <p:nvPr/>
          </p:nvSpPr>
          <p:spPr>
            <a:xfrm>
              <a:off x="16855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60"/>
            <p:cNvSpPr/>
            <p:nvPr/>
          </p:nvSpPr>
          <p:spPr>
            <a:xfrm>
              <a:off x="16855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60"/>
            <p:cNvSpPr/>
            <p:nvPr/>
          </p:nvSpPr>
          <p:spPr>
            <a:xfrm>
              <a:off x="1685550"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60"/>
            <p:cNvSpPr/>
            <p:nvPr/>
          </p:nvSpPr>
          <p:spPr>
            <a:xfrm>
              <a:off x="160935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60"/>
            <p:cNvSpPr/>
            <p:nvPr/>
          </p:nvSpPr>
          <p:spPr>
            <a:xfrm>
              <a:off x="160935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60"/>
            <p:cNvSpPr/>
            <p:nvPr/>
          </p:nvSpPr>
          <p:spPr>
            <a:xfrm>
              <a:off x="16093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60"/>
            <p:cNvSpPr/>
            <p:nvPr/>
          </p:nvSpPr>
          <p:spPr>
            <a:xfrm>
              <a:off x="160935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60"/>
            <p:cNvSpPr/>
            <p:nvPr/>
          </p:nvSpPr>
          <p:spPr>
            <a:xfrm>
              <a:off x="160935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60"/>
            <p:cNvSpPr/>
            <p:nvPr/>
          </p:nvSpPr>
          <p:spPr>
            <a:xfrm>
              <a:off x="1609350" y="2333125"/>
              <a:ext cx="62200" cy="53450"/>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60"/>
            <p:cNvSpPr/>
            <p:nvPr/>
          </p:nvSpPr>
          <p:spPr>
            <a:xfrm>
              <a:off x="160935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60"/>
            <p:cNvSpPr/>
            <p:nvPr/>
          </p:nvSpPr>
          <p:spPr>
            <a:xfrm>
              <a:off x="160935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60"/>
            <p:cNvSpPr/>
            <p:nvPr/>
          </p:nvSpPr>
          <p:spPr>
            <a:xfrm>
              <a:off x="160935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60"/>
            <p:cNvSpPr/>
            <p:nvPr/>
          </p:nvSpPr>
          <p:spPr>
            <a:xfrm>
              <a:off x="160935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60"/>
            <p:cNvSpPr/>
            <p:nvPr/>
          </p:nvSpPr>
          <p:spPr>
            <a:xfrm>
              <a:off x="16093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60"/>
            <p:cNvSpPr/>
            <p:nvPr/>
          </p:nvSpPr>
          <p:spPr>
            <a:xfrm>
              <a:off x="160935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60"/>
            <p:cNvSpPr/>
            <p:nvPr/>
          </p:nvSpPr>
          <p:spPr>
            <a:xfrm>
              <a:off x="16093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60"/>
            <p:cNvSpPr/>
            <p:nvPr/>
          </p:nvSpPr>
          <p:spPr>
            <a:xfrm>
              <a:off x="1609350" y="1647400"/>
              <a:ext cx="62200" cy="53450"/>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60"/>
            <p:cNvSpPr/>
            <p:nvPr/>
          </p:nvSpPr>
          <p:spPr>
            <a:xfrm>
              <a:off x="16093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60"/>
            <p:cNvSpPr/>
            <p:nvPr/>
          </p:nvSpPr>
          <p:spPr>
            <a:xfrm>
              <a:off x="16093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60"/>
            <p:cNvSpPr/>
            <p:nvPr/>
          </p:nvSpPr>
          <p:spPr>
            <a:xfrm>
              <a:off x="16093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60"/>
            <p:cNvSpPr/>
            <p:nvPr/>
          </p:nvSpPr>
          <p:spPr>
            <a:xfrm>
              <a:off x="160935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60"/>
            <p:cNvSpPr/>
            <p:nvPr/>
          </p:nvSpPr>
          <p:spPr>
            <a:xfrm>
              <a:off x="1533125" y="2942425"/>
              <a:ext cx="62425" cy="53450"/>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60"/>
            <p:cNvSpPr/>
            <p:nvPr/>
          </p:nvSpPr>
          <p:spPr>
            <a:xfrm>
              <a:off x="1533125"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60"/>
            <p:cNvSpPr/>
            <p:nvPr/>
          </p:nvSpPr>
          <p:spPr>
            <a:xfrm>
              <a:off x="1533125" y="2561575"/>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60"/>
            <p:cNvSpPr/>
            <p:nvPr/>
          </p:nvSpPr>
          <p:spPr>
            <a:xfrm>
              <a:off x="1533125"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60"/>
            <p:cNvSpPr/>
            <p:nvPr/>
          </p:nvSpPr>
          <p:spPr>
            <a:xfrm>
              <a:off x="1533125" y="2409350"/>
              <a:ext cx="62425" cy="5335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60"/>
            <p:cNvSpPr/>
            <p:nvPr/>
          </p:nvSpPr>
          <p:spPr>
            <a:xfrm>
              <a:off x="1533125" y="2333125"/>
              <a:ext cx="62425" cy="53450"/>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60"/>
            <p:cNvSpPr/>
            <p:nvPr/>
          </p:nvSpPr>
          <p:spPr>
            <a:xfrm>
              <a:off x="1533125" y="2256925"/>
              <a:ext cx="62575" cy="53425"/>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60"/>
            <p:cNvSpPr/>
            <p:nvPr/>
          </p:nvSpPr>
          <p:spPr>
            <a:xfrm>
              <a:off x="1533125" y="2180700"/>
              <a:ext cx="62425" cy="5335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60"/>
            <p:cNvSpPr/>
            <p:nvPr/>
          </p:nvSpPr>
          <p:spPr>
            <a:xfrm>
              <a:off x="1533125" y="21045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60"/>
            <p:cNvSpPr/>
            <p:nvPr/>
          </p:nvSpPr>
          <p:spPr>
            <a:xfrm>
              <a:off x="1533125" y="2028275"/>
              <a:ext cx="62425" cy="53450"/>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60"/>
            <p:cNvSpPr/>
            <p:nvPr/>
          </p:nvSpPr>
          <p:spPr>
            <a:xfrm>
              <a:off x="1533125" y="1952050"/>
              <a:ext cx="62425" cy="53450"/>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60"/>
            <p:cNvSpPr/>
            <p:nvPr/>
          </p:nvSpPr>
          <p:spPr>
            <a:xfrm>
              <a:off x="1533125" y="1876050"/>
              <a:ext cx="62425" cy="53275"/>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60"/>
            <p:cNvSpPr/>
            <p:nvPr/>
          </p:nvSpPr>
          <p:spPr>
            <a:xfrm>
              <a:off x="1533125"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60"/>
            <p:cNvSpPr/>
            <p:nvPr/>
          </p:nvSpPr>
          <p:spPr>
            <a:xfrm>
              <a:off x="1533125"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60"/>
            <p:cNvSpPr/>
            <p:nvPr/>
          </p:nvSpPr>
          <p:spPr>
            <a:xfrm>
              <a:off x="1533125" y="164740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60"/>
            <p:cNvSpPr/>
            <p:nvPr/>
          </p:nvSpPr>
          <p:spPr>
            <a:xfrm>
              <a:off x="1533125" y="134275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60"/>
            <p:cNvSpPr/>
            <p:nvPr/>
          </p:nvSpPr>
          <p:spPr>
            <a:xfrm>
              <a:off x="1456925"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60"/>
            <p:cNvSpPr/>
            <p:nvPr/>
          </p:nvSpPr>
          <p:spPr>
            <a:xfrm>
              <a:off x="1456925" y="2790200"/>
              <a:ext cx="62425" cy="5335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60"/>
            <p:cNvSpPr/>
            <p:nvPr/>
          </p:nvSpPr>
          <p:spPr>
            <a:xfrm>
              <a:off x="145692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60"/>
            <p:cNvSpPr/>
            <p:nvPr/>
          </p:nvSpPr>
          <p:spPr>
            <a:xfrm>
              <a:off x="1456925"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60"/>
            <p:cNvSpPr/>
            <p:nvPr/>
          </p:nvSpPr>
          <p:spPr>
            <a:xfrm>
              <a:off x="1456925" y="2561575"/>
              <a:ext cx="62425" cy="53425"/>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60"/>
            <p:cNvSpPr/>
            <p:nvPr/>
          </p:nvSpPr>
          <p:spPr>
            <a:xfrm>
              <a:off x="1456925" y="2485550"/>
              <a:ext cx="62425" cy="53300"/>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60"/>
            <p:cNvSpPr/>
            <p:nvPr/>
          </p:nvSpPr>
          <p:spPr>
            <a:xfrm>
              <a:off x="1456925" y="2409350"/>
              <a:ext cx="62425" cy="5335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60"/>
            <p:cNvSpPr/>
            <p:nvPr/>
          </p:nvSpPr>
          <p:spPr>
            <a:xfrm>
              <a:off x="1456925"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60"/>
            <p:cNvSpPr/>
            <p:nvPr/>
          </p:nvSpPr>
          <p:spPr>
            <a:xfrm>
              <a:off x="145692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60"/>
            <p:cNvSpPr/>
            <p:nvPr/>
          </p:nvSpPr>
          <p:spPr>
            <a:xfrm>
              <a:off x="1456925" y="2180700"/>
              <a:ext cx="62425" cy="5335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60"/>
            <p:cNvSpPr/>
            <p:nvPr/>
          </p:nvSpPr>
          <p:spPr>
            <a:xfrm>
              <a:off x="145692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60"/>
            <p:cNvSpPr/>
            <p:nvPr/>
          </p:nvSpPr>
          <p:spPr>
            <a:xfrm>
              <a:off x="1456925" y="2028275"/>
              <a:ext cx="62425" cy="53450"/>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60"/>
            <p:cNvSpPr/>
            <p:nvPr/>
          </p:nvSpPr>
          <p:spPr>
            <a:xfrm>
              <a:off x="1456925" y="1952050"/>
              <a:ext cx="62425" cy="53450"/>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60"/>
            <p:cNvSpPr/>
            <p:nvPr/>
          </p:nvSpPr>
          <p:spPr>
            <a:xfrm>
              <a:off x="145692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60"/>
            <p:cNvSpPr/>
            <p:nvPr/>
          </p:nvSpPr>
          <p:spPr>
            <a:xfrm>
              <a:off x="1456925" y="1799850"/>
              <a:ext cx="62425" cy="5332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60"/>
            <p:cNvSpPr/>
            <p:nvPr/>
          </p:nvSpPr>
          <p:spPr>
            <a:xfrm>
              <a:off x="145692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60"/>
            <p:cNvSpPr/>
            <p:nvPr/>
          </p:nvSpPr>
          <p:spPr>
            <a:xfrm>
              <a:off x="1456925" y="1647400"/>
              <a:ext cx="62425" cy="53450"/>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60"/>
            <p:cNvSpPr/>
            <p:nvPr/>
          </p:nvSpPr>
          <p:spPr>
            <a:xfrm>
              <a:off x="1456925" y="1571400"/>
              <a:ext cx="62425" cy="5325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60"/>
            <p:cNvSpPr/>
            <p:nvPr/>
          </p:nvSpPr>
          <p:spPr>
            <a:xfrm>
              <a:off x="1456925" y="1266550"/>
              <a:ext cx="62425" cy="53450"/>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60"/>
            <p:cNvSpPr/>
            <p:nvPr/>
          </p:nvSpPr>
          <p:spPr>
            <a:xfrm>
              <a:off x="1380900"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60"/>
            <p:cNvSpPr/>
            <p:nvPr/>
          </p:nvSpPr>
          <p:spPr>
            <a:xfrm>
              <a:off x="1380900"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60"/>
            <p:cNvSpPr/>
            <p:nvPr/>
          </p:nvSpPr>
          <p:spPr>
            <a:xfrm>
              <a:off x="1380900"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60"/>
            <p:cNvSpPr/>
            <p:nvPr/>
          </p:nvSpPr>
          <p:spPr>
            <a:xfrm>
              <a:off x="13809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60"/>
            <p:cNvSpPr/>
            <p:nvPr/>
          </p:nvSpPr>
          <p:spPr>
            <a:xfrm>
              <a:off x="1380900"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60"/>
            <p:cNvSpPr/>
            <p:nvPr/>
          </p:nvSpPr>
          <p:spPr>
            <a:xfrm>
              <a:off x="13809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60"/>
            <p:cNvSpPr/>
            <p:nvPr/>
          </p:nvSpPr>
          <p:spPr>
            <a:xfrm>
              <a:off x="13809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60"/>
            <p:cNvSpPr/>
            <p:nvPr/>
          </p:nvSpPr>
          <p:spPr>
            <a:xfrm>
              <a:off x="1380900"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60"/>
            <p:cNvSpPr/>
            <p:nvPr/>
          </p:nvSpPr>
          <p:spPr>
            <a:xfrm>
              <a:off x="13809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60"/>
            <p:cNvSpPr/>
            <p:nvPr/>
          </p:nvSpPr>
          <p:spPr>
            <a:xfrm>
              <a:off x="13809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60"/>
            <p:cNvSpPr/>
            <p:nvPr/>
          </p:nvSpPr>
          <p:spPr>
            <a:xfrm>
              <a:off x="13809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60"/>
            <p:cNvSpPr/>
            <p:nvPr/>
          </p:nvSpPr>
          <p:spPr>
            <a:xfrm>
              <a:off x="13809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60"/>
            <p:cNvSpPr/>
            <p:nvPr/>
          </p:nvSpPr>
          <p:spPr>
            <a:xfrm>
              <a:off x="13809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60"/>
            <p:cNvSpPr/>
            <p:nvPr/>
          </p:nvSpPr>
          <p:spPr>
            <a:xfrm>
              <a:off x="13809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60"/>
            <p:cNvSpPr/>
            <p:nvPr/>
          </p:nvSpPr>
          <p:spPr>
            <a:xfrm>
              <a:off x="13809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60"/>
            <p:cNvSpPr/>
            <p:nvPr/>
          </p:nvSpPr>
          <p:spPr>
            <a:xfrm>
              <a:off x="138090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60"/>
            <p:cNvSpPr/>
            <p:nvPr/>
          </p:nvSpPr>
          <p:spPr>
            <a:xfrm>
              <a:off x="13809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60"/>
            <p:cNvSpPr/>
            <p:nvPr/>
          </p:nvSpPr>
          <p:spPr>
            <a:xfrm>
              <a:off x="13809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60"/>
            <p:cNvSpPr/>
            <p:nvPr/>
          </p:nvSpPr>
          <p:spPr>
            <a:xfrm>
              <a:off x="13047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60"/>
            <p:cNvSpPr/>
            <p:nvPr/>
          </p:nvSpPr>
          <p:spPr>
            <a:xfrm>
              <a:off x="130470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60"/>
            <p:cNvSpPr/>
            <p:nvPr/>
          </p:nvSpPr>
          <p:spPr>
            <a:xfrm>
              <a:off x="130470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60"/>
            <p:cNvSpPr/>
            <p:nvPr/>
          </p:nvSpPr>
          <p:spPr>
            <a:xfrm>
              <a:off x="13047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60"/>
            <p:cNvSpPr/>
            <p:nvPr/>
          </p:nvSpPr>
          <p:spPr>
            <a:xfrm>
              <a:off x="130470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60"/>
            <p:cNvSpPr/>
            <p:nvPr/>
          </p:nvSpPr>
          <p:spPr>
            <a:xfrm>
              <a:off x="130470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60"/>
            <p:cNvSpPr/>
            <p:nvPr/>
          </p:nvSpPr>
          <p:spPr>
            <a:xfrm>
              <a:off x="13047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60"/>
            <p:cNvSpPr/>
            <p:nvPr/>
          </p:nvSpPr>
          <p:spPr>
            <a:xfrm>
              <a:off x="13047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60"/>
            <p:cNvSpPr/>
            <p:nvPr/>
          </p:nvSpPr>
          <p:spPr>
            <a:xfrm>
              <a:off x="13047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60"/>
            <p:cNvSpPr/>
            <p:nvPr/>
          </p:nvSpPr>
          <p:spPr>
            <a:xfrm>
              <a:off x="13047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60"/>
            <p:cNvSpPr/>
            <p:nvPr/>
          </p:nvSpPr>
          <p:spPr>
            <a:xfrm>
              <a:off x="1304700" y="17998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60"/>
            <p:cNvSpPr/>
            <p:nvPr/>
          </p:nvSpPr>
          <p:spPr>
            <a:xfrm>
              <a:off x="13047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60"/>
            <p:cNvSpPr/>
            <p:nvPr/>
          </p:nvSpPr>
          <p:spPr>
            <a:xfrm>
              <a:off x="130470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60"/>
            <p:cNvSpPr/>
            <p:nvPr/>
          </p:nvSpPr>
          <p:spPr>
            <a:xfrm>
              <a:off x="130470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60"/>
            <p:cNvSpPr/>
            <p:nvPr/>
          </p:nvSpPr>
          <p:spPr>
            <a:xfrm>
              <a:off x="13047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60"/>
            <p:cNvSpPr/>
            <p:nvPr/>
          </p:nvSpPr>
          <p:spPr>
            <a:xfrm>
              <a:off x="13047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60"/>
            <p:cNvSpPr/>
            <p:nvPr/>
          </p:nvSpPr>
          <p:spPr>
            <a:xfrm>
              <a:off x="1304700" y="11905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60"/>
            <p:cNvSpPr/>
            <p:nvPr/>
          </p:nvSpPr>
          <p:spPr>
            <a:xfrm>
              <a:off x="12284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60"/>
            <p:cNvSpPr/>
            <p:nvPr/>
          </p:nvSpPr>
          <p:spPr>
            <a:xfrm>
              <a:off x="12284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60"/>
            <p:cNvSpPr/>
            <p:nvPr/>
          </p:nvSpPr>
          <p:spPr>
            <a:xfrm>
              <a:off x="12284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60"/>
            <p:cNvSpPr/>
            <p:nvPr/>
          </p:nvSpPr>
          <p:spPr>
            <a:xfrm>
              <a:off x="12284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60"/>
            <p:cNvSpPr/>
            <p:nvPr/>
          </p:nvSpPr>
          <p:spPr>
            <a:xfrm>
              <a:off x="1228475"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60"/>
            <p:cNvSpPr/>
            <p:nvPr/>
          </p:nvSpPr>
          <p:spPr>
            <a:xfrm>
              <a:off x="1228475"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60"/>
            <p:cNvSpPr/>
            <p:nvPr/>
          </p:nvSpPr>
          <p:spPr>
            <a:xfrm>
              <a:off x="1228475"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60"/>
            <p:cNvSpPr/>
            <p:nvPr/>
          </p:nvSpPr>
          <p:spPr>
            <a:xfrm>
              <a:off x="12284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60"/>
            <p:cNvSpPr/>
            <p:nvPr/>
          </p:nvSpPr>
          <p:spPr>
            <a:xfrm>
              <a:off x="12284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60"/>
            <p:cNvSpPr/>
            <p:nvPr/>
          </p:nvSpPr>
          <p:spPr>
            <a:xfrm>
              <a:off x="12284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60"/>
            <p:cNvSpPr/>
            <p:nvPr/>
          </p:nvSpPr>
          <p:spPr>
            <a:xfrm>
              <a:off x="12284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60"/>
            <p:cNvSpPr/>
            <p:nvPr/>
          </p:nvSpPr>
          <p:spPr>
            <a:xfrm>
              <a:off x="122847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60"/>
            <p:cNvSpPr/>
            <p:nvPr/>
          </p:nvSpPr>
          <p:spPr>
            <a:xfrm>
              <a:off x="12284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60"/>
            <p:cNvSpPr/>
            <p:nvPr/>
          </p:nvSpPr>
          <p:spPr>
            <a:xfrm>
              <a:off x="12284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60"/>
            <p:cNvSpPr/>
            <p:nvPr/>
          </p:nvSpPr>
          <p:spPr>
            <a:xfrm>
              <a:off x="12284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60"/>
            <p:cNvSpPr/>
            <p:nvPr/>
          </p:nvSpPr>
          <p:spPr>
            <a:xfrm>
              <a:off x="12284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60"/>
            <p:cNvSpPr/>
            <p:nvPr/>
          </p:nvSpPr>
          <p:spPr>
            <a:xfrm>
              <a:off x="1228475"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60"/>
            <p:cNvSpPr/>
            <p:nvPr/>
          </p:nvSpPr>
          <p:spPr>
            <a:xfrm>
              <a:off x="12284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60"/>
            <p:cNvSpPr/>
            <p:nvPr/>
          </p:nvSpPr>
          <p:spPr>
            <a:xfrm>
              <a:off x="1152275" y="2561575"/>
              <a:ext cx="62400" cy="53425"/>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60"/>
            <p:cNvSpPr/>
            <p:nvPr/>
          </p:nvSpPr>
          <p:spPr>
            <a:xfrm>
              <a:off x="1152275" y="2485550"/>
              <a:ext cx="62400" cy="53300"/>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60"/>
            <p:cNvSpPr/>
            <p:nvPr/>
          </p:nvSpPr>
          <p:spPr>
            <a:xfrm>
              <a:off x="1152275" y="2409350"/>
              <a:ext cx="62400" cy="5335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60"/>
            <p:cNvSpPr/>
            <p:nvPr/>
          </p:nvSpPr>
          <p:spPr>
            <a:xfrm>
              <a:off x="1152275"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60"/>
            <p:cNvSpPr/>
            <p:nvPr/>
          </p:nvSpPr>
          <p:spPr>
            <a:xfrm>
              <a:off x="11522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60"/>
            <p:cNvSpPr/>
            <p:nvPr/>
          </p:nvSpPr>
          <p:spPr>
            <a:xfrm>
              <a:off x="1152275" y="2180700"/>
              <a:ext cx="62400" cy="5335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60"/>
            <p:cNvSpPr/>
            <p:nvPr/>
          </p:nvSpPr>
          <p:spPr>
            <a:xfrm>
              <a:off x="1152275" y="210450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60"/>
            <p:cNvSpPr/>
            <p:nvPr/>
          </p:nvSpPr>
          <p:spPr>
            <a:xfrm>
              <a:off x="1152275"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60"/>
            <p:cNvSpPr/>
            <p:nvPr/>
          </p:nvSpPr>
          <p:spPr>
            <a:xfrm>
              <a:off x="1152275"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60"/>
            <p:cNvSpPr/>
            <p:nvPr/>
          </p:nvSpPr>
          <p:spPr>
            <a:xfrm>
              <a:off x="1152275"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60"/>
            <p:cNvSpPr/>
            <p:nvPr/>
          </p:nvSpPr>
          <p:spPr>
            <a:xfrm>
              <a:off x="1152275" y="179985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60"/>
            <p:cNvSpPr/>
            <p:nvPr/>
          </p:nvSpPr>
          <p:spPr>
            <a:xfrm>
              <a:off x="1152275" y="1723625"/>
              <a:ext cx="62400" cy="5335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60"/>
            <p:cNvSpPr/>
            <p:nvPr/>
          </p:nvSpPr>
          <p:spPr>
            <a:xfrm>
              <a:off x="11522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60"/>
            <p:cNvSpPr/>
            <p:nvPr/>
          </p:nvSpPr>
          <p:spPr>
            <a:xfrm>
              <a:off x="1152275"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60"/>
            <p:cNvSpPr/>
            <p:nvPr/>
          </p:nvSpPr>
          <p:spPr>
            <a:xfrm>
              <a:off x="1152275"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60"/>
            <p:cNvSpPr/>
            <p:nvPr/>
          </p:nvSpPr>
          <p:spPr>
            <a:xfrm>
              <a:off x="1076050"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60"/>
            <p:cNvSpPr/>
            <p:nvPr/>
          </p:nvSpPr>
          <p:spPr>
            <a:xfrm>
              <a:off x="10760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60"/>
            <p:cNvSpPr/>
            <p:nvPr/>
          </p:nvSpPr>
          <p:spPr>
            <a:xfrm>
              <a:off x="10760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60"/>
            <p:cNvSpPr/>
            <p:nvPr/>
          </p:nvSpPr>
          <p:spPr>
            <a:xfrm>
              <a:off x="10760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60"/>
            <p:cNvSpPr/>
            <p:nvPr/>
          </p:nvSpPr>
          <p:spPr>
            <a:xfrm>
              <a:off x="1076050"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60"/>
            <p:cNvSpPr/>
            <p:nvPr/>
          </p:nvSpPr>
          <p:spPr>
            <a:xfrm>
              <a:off x="10760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60"/>
            <p:cNvSpPr/>
            <p:nvPr/>
          </p:nvSpPr>
          <p:spPr>
            <a:xfrm>
              <a:off x="1076050"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60"/>
            <p:cNvSpPr/>
            <p:nvPr/>
          </p:nvSpPr>
          <p:spPr>
            <a:xfrm>
              <a:off x="10760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60"/>
            <p:cNvSpPr/>
            <p:nvPr/>
          </p:nvSpPr>
          <p:spPr>
            <a:xfrm>
              <a:off x="10760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60"/>
            <p:cNvSpPr/>
            <p:nvPr/>
          </p:nvSpPr>
          <p:spPr>
            <a:xfrm>
              <a:off x="10760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60"/>
            <p:cNvSpPr/>
            <p:nvPr/>
          </p:nvSpPr>
          <p:spPr>
            <a:xfrm>
              <a:off x="1076050"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60"/>
            <p:cNvSpPr/>
            <p:nvPr/>
          </p:nvSpPr>
          <p:spPr>
            <a:xfrm>
              <a:off x="1076050" y="1571400"/>
              <a:ext cx="62425" cy="5325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60"/>
            <p:cNvSpPr/>
            <p:nvPr/>
          </p:nvSpPr>
          <p:spPr>
            <a:xfrm>
              <a:off x="1076050"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60"/>
            <p:cNvSpPr/>
            <p:nvPr/>
          </p:nvSpPr>
          <p:spPr>
            <a:xfrm>
              <a:off x="1076050"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60"/>
            <p:cNvSpPr/>
            <p:nvPr/>
          </p:nvSpPr>
          <p:spPr>
            <a:xfrm>
              <a:off x="1076050"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60"/>
            <p:cNvSpPr/>
            <p:nvPr/>
          </p:nvSpPr>
          <p:spPr>
            <a:xfrm>
              <a:off x="1000050"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60"/>
            <p:cNvSpPr/>
            <p:nvPr/>
          </p:nvSpPr>
          <p:spPr>
            <a:xfrm>
              <a:off x="1000050" y="2028275"/>
              <a:ext cx="62200" cy="53450"/>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60"/>
            <p:cNvSpPr/>
            <p:nvPr/>
          </p:nvSpPr>
          <p:spPr>
            <a:xfrm>
              <a:off x="1000050"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60"/>
            <p:cNvSpPr/>
            <p:nvPr/>
          </p:nvSpPr>
          <p:spPr>
            <a:xfrm>
              <a:off x="1000050"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60"/>
            <p:cNvSpPr/>
            <p:nvPr/>
          </p:nvSpPr>
          <p:spPr>
            <a:xfrm>
              <a:off x="10000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60"/>
            <p:cNvSpPr/>
            <p:nvPr/>
          </p:nvSpPr>
          <p:spPr>
            <a:xfrm>
              <a:off x="1000050"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60"/>
            <p:cNvSpPr/>
            <p:nvPr/>
          </p:nvSpPr>
          <p:spPr>
            <a:xfrm>
              <a:off x="1000050" y="164740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60"/>
            <p:cNvSpPr/>
            <p:nvPr/>
          </p:nvSpPr>
          <p:spPr>
            <a:xfrm>
              <a:off x="1000050"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60"/>
            <p:cNvSpPr/>
            <p:nvPr/>
          </p:nvSpPr>
          <p:spPr>
            <a:xfrm>
              <a:off x="1000050" y="134275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60"/>
            <p:cNvSpPr/>
            <p:nvPr/>
          </p:nvSpPr>
          <p:spPr>
            <a:xfrm>
              <a:off x="92382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60"/>
            <p:cNvSpPr/>
            <p:nvPr/>
          </p:nvSpPr>
          <p:spPr>
            <a:xfrm>
              <a:off x="92382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60"/>
            <p:cNvSpPr/>
            <p:nvPr/>
          </p:nvSpPr>
          <p:spPr>
            <a:xfrm>
              <a:off x="923825"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60"/>
            <p:cNvSpPr/>
            <p:nvPr/>
          </p:nvSpPr>
          <p:spPr>
            <a:xfrm>
              <a:off x="92382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60"/>
            <p:cNvSpPr/>
            <p:nvPr/>
          </p:nvSpPr>
          <p:spPr>
            <a:xfrm>
              <a:off x="92382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60"/>
            <p:cNvSpPr/>
            <p:nvPr/>
          </p:nvSpPr>
          <p:spPr>
            <a:xfrm>
              <a:off x="92382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60"/>
            <p:cNvSpPr/>
            <p:nvPr/>
          </p:nvSpPr>
          <p:spPr>
            <a:xfrm>
              <a:off x="92382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60"/>
            <p:cNvSpPr/>
            <p:nvPr/>
          </p:nvSpPr>
          <p:spPr>
            <a:xfrm>
              <a:off x="8476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60"/>
            <p:cNvSpPr/>
            <p:nvPr/>
          </p:nvSpPr>
          <p:spPr>
            <a:xfrm>
              <a:off x="8476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60"/>
            <p:cNvSpPr/>
            <p:nvPr/>
          </p:nvSpPr>
          <p:spPr>
            <a:xfrm>
              <a:off x="8476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60"/>
            <p:cNvSpPr/>
            <p:nvPr/>
          </p:nvSpPr>
          <p:spPr>
            <a:xfrm>
              <a:off x="8476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60"/>
            <p:cNvSpPr/>
            <p:nvPr/>
          </p:nvSpPr>
          <p:spPr>
            <a:xfrm>
              <a:off x="8476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60"/>
            <p:cNvSpPr/>
            <p:nvPr/>
          </p:nvSpPr>
          <p:spPr>
            <a:xfrm>
              <a:off x="8476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60"/>
            <p:cNvSpPr/>
            <p:nvPr/>
          </p:nvSpPr>
          <p:spPr>
            <a:xfrm>
              <a:off x="771400"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60"/>
            <p:cNvSpPr/>
            <p:nvPr/>
          </p:nvSpPr>
          <p:spPr>
            <a:xfrm>
              <a:off x="771400"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60"/>
            <p:cNvSpPr/>
            <p:nvPr/>
          </p:nvSpPr>
          <p:spPr>
            <a:xfrm>
              <a:off x="7714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60"/>
            <p:cNvSpPr/>
            <p:nvPr/>
          </p:nvSpPr>
          <p:spPr>
            <a:xfrm>
              <a:off x="771400"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60"/>
            <p:cNvSpPr/>
            <p:nvPr/>
          </p:nvSpPr>
          <p:spPr>
            <a:xfrm>
              <a:off x="695200" y="1799850"/>
              <a:ext cx="62200" cy="5332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60"/>
            <p:cNvSpPr/>
            <p:nvPr/>
          </p:nvSpPr>
          <p:spPr>
            <a:xfrm>
              <a:off x="695200" y="1723625"/>
              <a:ext cx="62200" cy="5335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60"/>
            <p:cNvSpPr/>
            <p:nvPr/>
          </p:nvSpPr>
          <p:spPr>
            <a:xfrm>
              <a:off x="69520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60"/>
            <p:cNvSpPr/>
            <p:nvPr/>
          </p:nvSpPr>
          <p:spPr>
            <a:xfrm>
              <a:off x="695200" y="1571400"/>
              <a:ext cx="62200" cy="5325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60"/>
            <p:cNvSpPr/>
            <p:nvPr/>
          </p:nvSpPr>
          <p:spPr>
            <a:xfrm>
              <a:off x="6189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60"/>
            <p:cNvSpPr/>
            <p:nvPr/>
          </p:nvSpPr>
          <p:spPr>
            <a:xfrm>
              <a:off x="6189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60"/>
            <p:cNvSpPr/>
            <p:nvPr/>
          </p:nvSpPr>
          <p:spPr>
            <a:xfrm>
              <a:off x="618975" y="1647400"/>
              <a:ext cx="62225" cy="53450"/>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60"/>
            <p:cNvSpPr/>
            <p:nvPr/>
          </p:nvSpPr>
          <p:spPr>
            <a:xfrm>
              <a:off x="6189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60"/>
            <p:cNvSpPr/>
            <p:nvPr/>
          </p:nvSpPr>
          <p:spPr>
            <a:xfrm>
              <a:off x="542775"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60"/>
            <p:cNvSpPr/>
            <p:nvPr/>
          </p:nvSpPr>
          <p:spPr>
            <a:xfrm>
              <a:off x="542775"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60"/>
            <p:cNvSpPr/>
            <p:nvPr/>
          </p:nvSpPr>
          <p:spPr>
            <a:xfrm>
              <a:off x="5427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60"/>
            <p:cNvSpPr/>
            <p:nvPr/>
          </p:nvSpPr>
          <p:spPr>
            <a:xfrm>
              <a:off x="542775" y="1571400"/>
              <a:ext cx="62400" cy="5325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60"/>
            <p:cNvSpPr/>
            <p:nvPr/>
          </p:nvSpPr>
          <p:spPr>
            <a:xfrm>
              <a:off x="466550" y="1799850"/>
              <a:ext cx="62425" cy="5332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60"/>
            <p:cNvSpPr/>
            <p:nvPr/>
          </p:nvSpPr>
          <p:spPr>
            <a:xfrm>
              <a:off x="466550" y="1723625"/>
              <a:ext cx="62425" cy="5335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60"/>
            <p:cNvSpPr/>
            <p:nvPr/>
          </p:nvSpPr>
          <p:spPr>
            <a:xfrm>
              <a:off x="466550" y="1647400"/>
              <a:ext cx="62425" cy="53450"/>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60"/>
            <p:cNvSpPr/>
            <p:nvPr/>
          </p:nvSpPr>
          <p:spPr>
            <a:xfrm>
              <a:off x="466550" y="1571400"/>
              <a:ext cx="62425" cy="5325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60"/>
            <p:cNvSpPr/>
            <p:nvPr/>
          </p:nvSpPr>
          <p:spPr>
            <a:xfrm>
              <a:off x="390550" y="1876050"/>
              <a:ext cx="62350" cy="53275"/>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60"/>
            <p:cNvSpPr/>
            <p:nvPr/>
          </p:nvSpPr>
          <p:spPr>
            <a:xfrm>
              <a:off x="390550" y="1799825"/>
              <a:ext cx="62350" cy="53300"/>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60"/>
            <p:cNvSpPr/>
            <p:nvPr/>
          </p:nvSpPr>
          <p:spPr>
            <a:xfrm>
              <a:off x="390550" y="1723625"/>
              <a:ext cx="62400" cy="5335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60"/>
            <p:cNvSpPr/>
            <p:nvPr/>
          </p:nvSpPr>
          <p:spPr>
            <a:xfrm>
              <a:off x="39055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60"/>
            <p:cNvSpPr/>
            <p:nvPr/>
          </p:nvSpPr>
          <p:spPr>
            <a:xfrm>
              <a:off x="390550" y="1571400"/>
              <a:ext cx="62350" cy="53275"/>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60"/>
            <p:cNvSpPr/>
            <p:nvPr/>
          </p:nvSpPr>
          <p:spPr>
            <a:xfrm>
              <a:off x="314325" y="1952050"/>
              <a:ext cx="62225" cy="53450"/>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60"/>
            <p:cNvSpPr/>
            <p:nvPr/>
          </p:nvSpPr>
          <p:spPr>
            <a:xfrm>
              <a:off x="314325" y="1876050"/>
              <a:ext cx="62225" cy="53275"/>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60"/>
            <p:cNvSpPr/>
            <p:nvPr/>
          </p:nvSpPr>
          <p:spPr>
            <a:xfrm>
              <a:off x="314325" y="1799850"/>
              <a:ext cx="62225" cy="5332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60"/>
            <p:cNvSpPr/>
            <p:nvPr/>
          </p:nvSpPr>
          <p:spPr>
            <a:xfrm>
              <a:off x="314325" y="1723625"/>
              <a:ext cx="62225" cy="5335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60"/>
            <p:cNvSpPr/>
            <p:nvPr/>
          </p:nvSpPr>
          <p:spPr>
            <a:xfrm>
              <a:off x="314325" y="1647400"/>
              <a:ext cx="62225" cy="53450"/>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60"/>
            <p:cNvSpPr/>
            <p:nvPr/>
          </p:nvSpPr>
          <p:spPr>
            <a:xfrm>
              <a:off x="314325" y="1571400"/>
              <a:ext cx="62150" cy="5325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60"/>
            <p:cNvSpPr/>
            <p:nvPr/>
          </p:nvSpPr>
          <p:spPr>
            <a:xfrm>
              <a:off x="238125"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60"/>
            <p:cNvSpPr/>
            <p:nvPr/>
          </p:nvSpPr>
          <p:spPr>
            <a:xfrm>
              <a:off x="238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60"/>
            <p:cNvSpPr/>
            <p:nvPr/>
          </p:nvSpPr>
          <p:spPr>
            <a:xfrm>
              <a:off x="238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60"/>
            <p:cNvSpPr/>
            <p:nvPr/>
          </p:nvSpPr>
          <p:spPr>
            <a:xfrm>
              <a:off x="2381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60"/>
            <p:cNvSpPr/>
            <p:nvPr/>
          </p:nvSpPr>
          <p:spPr>
            <a:xfrm>
              <a:off x="4427825" y="26377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60"/>
            <p:cNvSpPr/>
            <p:nvPr/>
          </p:nvSpPr>
          <p:spPr>
            <a:xfrm>
              <a:off x="4427825" y="2714000"/>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60"/>
            <p:cNvSpPr/>
            <p:nvPr/>
          </p:nvSpPr>
          <p:spPr>
            <a:xfrm>
              <a:off x="4504050"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60"/>
            <p:cNvSpPr/>
            <p:nvPr/>
          </p:nvSpPr>
          <p:spPr>
            <a:xfrm>
              <a:off x="450405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60"/>
            <p:cNvSpPr/>
            <p:nvPr/>
          </p:nvSpPr>
          <p:spPr>
            <a:xfrm>
              <a:off x="458025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60"/>
            <p:cNvSpPr/>
            <p:nvPr/>
          </p:nvSpPr>
          <p:spPr>
            <a:xfrm>
              <a:off x="450405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60"/>
            <p:cNvSpPr/>
            <p:nvPr/>
          </p:nvSpPr>
          <p:spPr>
            <a:xfrm>
              <a:off x="5113350" y="14952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60"/>
            <p:cNvSpPr/>
            <p:nvPr/>
          </p:nvSpPr>
          <p:spPr>
            <a:xfrm>
              <a:off x="5113350" y="1571400"/>
              <a:ext cx="62400" cy="53250"/>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60"/>
            <p:cNvSpPr/>
            <p:nvPr/>
          </p:nvSpPr>
          <p:spPr>
            <a:xfrm>
              <a:off x="5113350" y="164740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60"/>
            <p:cNvSpPr/>
            <p:nvPr/>
          </p:nvSpPr>
          <p:spPr>
            <a:xfrm>
              <a:off x="5113350" y="172362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60"/>
            <p:cNvSpPr/>
            <p:nvPr/>
          </p:nvSpPr>
          <p:spPr>
            <a:xfrm>
              <a:off x="5113350" y="179985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60"/>
            <p:cNvSpPr/>
            <p:nvPr/>
          </p:nvSpPr>
          <p:spPr>
            <a:xfrm>
              <a:off x="5113350" y="1876050"/>
              <a:ext cx="62400" cy="5335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60"/>
            <p:cNvSpPr/>
            <p:nvPr/>
          </p:nvSpPr>
          <p:spPr>
            <a:xfrm>
              <a:off x="5113350" y="1952050"/>
              <a:ext cx="62400" cy="53450"/>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60"/>
            <p:cNvSpPr/>
            <p:nvPr/>
          </p:nvSpPr>
          <p:spPr>
            <a:xfrm>
              <a:off x="5113350" y="2028275"/>
              <a:ext cx="62400" cy="53450"/>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60"/>
            <p:cNvSpPr/>
            <p:nvPr/>
          </p:nvSpPr>
          <p:spPr>
            <a:xfrm>
              <a:off x="5113350" y="21045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60"/>
            <p:cNvSpPr/>
            <p:nvPr/>
          </p:nvSpPr>
          <p:spPr>
            <a:xfrm>
              <a:off x="5113350" y="2180700"/>
              <a:ext cx="62400" cy="5335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60"/>
            <p:cNvSpPr/>
            <p:nvPr/>
          </p:nvSpPr>
          <p:spPr>
            <a:xfrm>
              <a:off x="5113350" y="2256925"/>
              <a:ext cx="62550" cy="53425"/>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60"/>
            <p:cNvSpPr/>
            <p:nvPr/>
          </p:nvSpPr>
          <p:spPr>
            <a:xfrm>
              <a:off x="5113350" y="2333125"/>
              <a:ext cx="62400" cy="53450"/>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60"/>
            <p:cNvSpPr/>
            <p:nvPr/>
          </p:nvSpPr>
          <p:spPr>
            <a:xfrm>
              <a:off x="5113350" y="2409350"/>
              <a:ext cx="62400" cy="5335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60"/>
            <p:cNvSpPr/>
            <p:nvPr/>
          </p:nvSpPr>
          <p:spPr>
            <a:xfrm>
              <a:off x="5113350" y="2485550"/>
              <a:ext cx="62400" cy="53300"/>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60"/>
            <p:cNvSpPr/>
            <p:nvPr/>
          </p:nvSpPr>
          <p:spPr>
            <a:xfrm>
              <a:off x="473247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60"/>
            <p:cNvSpPr/>
            <p:nvPr/>
          </p:nvSpPr>
          <p:spPr>
            <a:xfrm>
              <a:off x="473247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60"/>
            <p:cNvSpPr/>
            <p:nvPr/>
          </p:nvSpPr>
          <p:spPr>
            <a:xfrm>
              <a:off x="4732475" y="164740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60"/>
            <p:cNvSpPr/>
            <p:nvPr/>
          </p:nvSpPr>
          <p:spPr>
            <a:xfrm>
              <a:off x="473247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60"/>
            <p:cNvSpPr/>
            <p:nvPr/>
          </p:nvSpPr>
          <p:spPr>
            <a:xfrm>
              <a:off x="473247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60"/>
            <p:cNvSpPr/>
            <p:nvPr/>
          </p:nvSpPr>
          <p:spPr>
            <a:xfrm>
              <a:off x="4732475" y="1876050"/>
              <a:ext cx="62425" cy="5335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60"/>
            <p:cNvSpPr/>
            <p:nvPr/>
          </p:nvSpPr>
          <p:spPr>
            <a:xfrm>
              <a:off x="4732475" y="1952050"/>
              <a:ext cx="62425" cy="53450"/>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60"/>
            <p:cNvSpPr/>
            <p:nvPr/>
          </p:nvSpPr>
          <p:spPr>
            <a:xfrm>
              <a:off x="4732475" y="2028275"/>
              <a:ext cx="62425" cy="53450"/>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60"/>
            <p:cNvSpPr/>
            <p:nvPr/>
          </p:nvSpPr>
          <p:spPr>
            <a:xfrm>
              <a:off x="4732475" y="21045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60"/>
            <p:cNvSpPr/>
            <p:nvPr/>
          </p:nvSpPr>
          <p:spPr>
            <a:xfrm>
              <a:off x="4732475" y="2180700"/>
              <a:ext cx="62425" cy="5335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60"/>
            <p:cNvSpPr/>
            <p:nvPr/>
          </p:nvSpPr>
          <p:spPr>
            <a:xfrm>
              <a:off x="4732475" y="2256925"/>
              <a:ext cx="62575" cy="53425"/>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60"/>
            <p:cNvSpPr/>
            <p:nvPr/>
          </p:nvSpPr>
          <p:spPr>
            <a:xfrm>
              <a:off x="4732475" y="2333125"/>
              <a:ext cx="62425" cy="53450"/>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60"/>
            <p:cNvSpPr/>
            <p:nvPr/>
          </p:nvSpPr>
          <p:spPr>
            <a:xfrm>
              <a:off x="4351600" y="2256925"/>
              <a:ext cx="62575" cy="53425"/>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60"/>
            <p:cNvSpPr/>
            <p:nvPr/>
          </p:nvSpPr>
          <p:spPr>
            <a:xfrm>
              <a:off x="4351600" y="2485550"/>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60"/>
            <p:cNvSpPr/>
            <p:nvPr/>
          </p:nvSpPr>
          <p:spPr>
            <a:xfrm>
              <a:off x="4351600" y="240935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60"/>
            <p:cNvSpPr/>
            <p:nvPr/>
          </p:nvSpPr>
          <p:spPr>
            <a:xfrm>
              <a:off x="4351600" y="23331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60"/>
            <p:cNvSpPr/>
            <p:nvPr/>
          </p:nvSpPr>
          <p:spPr>
            <a:xfrm>
              <a:off x="4427825" y="2256925"/>
              <a:ext cx="62575" cy="53425"/>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60"/>
            <p:cNvSpPr/>
            <p:nvPr/>
          </p:nvSpPr>
          <p:spPr>
            <a:xfrm>
              <a:off x="4427825" y="2333125"/>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60"/>
            <p:cNvSpPr/>
            <p:nvPr/>
          </p:nvSpPr>
          <p:spPr>
            <a:xfrm>
              <a:off x="45040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60"/>
            <p:cNvSpPr/>
            <p:nvPr/>
          </p:nvSpPr>
          <p:spPr>
            <a:xfrm>
              <a:off x="450405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60"/>
            <p:cNvSpPr/>
            <p:nvPr/>
          </p:nvSpPr>
          <p:spPr>
            <a:xfrm>
              <a:off x="450405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60"/>
            <p:cNvSpPr/>
            <p:nvPr/>
          </p:nvSpPr>
          <p:spPr>
            <a:xfrm>
              <a:off x="450405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60"/>
            <p:cNvSpPr/>
            <p:nvPr/>
          </p:nvSpPr>
          <p:spPr>
            <a:xfrm>
              <a:off x="4504050" y="1876050"/>
              <a:ext cx="62200" cy="5335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60"/>
            <p:cNvSpPr/>
            <p:nvPr/>
          </p:nvSpPr>
          <p:spPr>
            <a:xfrm>
              <a:off x="45040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60"/>
            <p:cNvSpPr/>
            <p:nvPr/>
          </p:nvSpPr>
          <p:spPr>
            <a:xfrm>
              <a:off x="450405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60"/>
            <p:cNvSpPr/>
            <p:nvPr/>
          </p:nvSpPr>
          <p:spPr>
            <a:xfrm>
              <a:off x="450405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60"/>
            <p:cNvSpPr/>
            <p:nvPr/>
          </p:nvSpPr>
          <p:spPr>
            <a:xfrm>
              <a:off x="450405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60"/>
            <p:cNvSpPr/>
            <p:nvPr/>
          </p:nvSpPr>
          <p:spPr>
            <a:xfrm>
              <a:off x="450405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60"/>
            <p:cNvSpPr/>
            <p:nvPr/>
          </p:nvSpPr>
          <p:spPr>
            <a:xfrm>
              <a:off x="450405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60"/>
            <p:cNvSpPr/>
            <p:nvPr/>
          </p:nvSpPr>
          <p:spPr>
            <a:xfrm>
              <a:off x="4504050"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60"/>
            <p:cNvSpPr/>
            <p:nvPr/>
          </p:nvSpPr>
          <p:spPr>
            <a:xfrm>
              <a:off x="458025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60"/>
            <p:cNvSpPr/>
            <p:nvPr/>
          </p:nvSpPr>
          <p:spPr>
            <a:xfrm>
              <a:off x="458025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60"/>
            <p:cNvSpPr/>
            <p:nvPr/>
          </p:nvSpPr>
          <p:spPr>
            <a:xfrm>
              <a:off x="458025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60"/>
            <p:cNvSpPr/>
            <p:nvPr/>
          </p:nvSpPr>
          <p:spPr>
            <a:xfrm>
              <a:off x="458025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60"/>
            <p:cNvSpPr/>
            <p:nvPr/>
          </p:nvSpPr>
          <p:spPr>
            <a:xfrm>
              <a:off x="4580250"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60"/>
            <p:cNvSpPr/>
            <p:nvPr/>
          </p:nvSpPr>
          <p:spPr>
            <a:xfrm>
              <a:off x="458025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60"/>
            <p:cNvSpPr/>
            <p:nvPr/>
          </p:nvSpPr>
          <p:spPr>
            <a:xfrm>
              <a:off x="458025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60"/>
            <p:cNvSpPr/>
            <p:nvPr/>
          </p:nvSpPr>
          <p:spPr>
            <a:xfrm>
              <a:off x="458025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60"/>
            <p:cNvSpPr/>
            <p:nvPr/>
          </p:nvSpPr>
          <p:spPr>
            <a:xfrm>
              <a:off x="458025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60"/>
            <p:cNvSpPr/>
            <p:nvPr/>
          </p:nvSpPr>
          <p:spPr>
            <a:xfrm>
              <a:off x="4580250" y="2256925"/>
              <a:ext cx="62350" cy="53425"/>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60"/>
            <p:cNvSpPr/>
            <p:nvPr/>
          </p:nvSpPr>
          <p:spPr>
            <a:xfrm>
              <a:off x="458025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60"/>
            <p:cNvSpPr/>
            <p:nvPr/>
          </p:nvSpPr>
          <p:spPr>
            <a:xfrm>
              <a:off x="458025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60"/>
            <p:cNvSpPr/>
            <p:nvPr/>
          </p:nvSpPr>
          <p:spPr>
            <a:xfrm>
              <a:off x="465647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60"/>
            <p:cNvSpPr/>
            <p:nvPr/>
          </p:nvSpPr>
          <p:spPr>
            <a:xfrm>
              <a:off x="465647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60"/>
            <p:cNvSpPr/>
            <p:nvPr/>
          </p:nvSpPr>
          <p:spPr>
            <a:xfrm>
              <a:off x="4656475" y="17236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60"/>
            <p:cNvSpPr/>
            <p:nvPr/>
          </p:nvSpPr>
          <p:spPr>
            <a:xfrm>
              <a:off x="465647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60"/>
            <p:cNvSpPr/>
            <p:nvPr/>
          </p:nvSpPr>
          <p:spPr>
            <a:xfrm>
              <a:off x="465647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60"/>
            <p:cNvSpPr/>
            <p:nvPr/>
          </p:nvSpPr>
          <p:spPr>
            <a:xfrm>
              <a:off x="4656475"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60"/>
            <p:cNvSpPr/>
            <p:nvPr/>
          </p:nvSpPr>
          <p:spPr>
            <a:xfrm>
              <a:off x="46564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60"/>
            <p:cNvSpPr/>
            <p:nvPr/>
          </p:nvSpPr>
          <p:spPr>
            <a:xfrm>
              <a:off x="4656475" y="21045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60"/>
            <p:cNvSpPr/>
            <p:nvPr/>
          </p:nvSpPr>
          <p:spPr>
            <a:xfrm>
              <a:off x="4656475" y="2180700"/>
              <a:ext cx="62200" cy="5335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60"/>
            <p:cNvSpPr/>
            <p:nvPr/>
          </p:nvSpPr>
          <p:spPr>
            <a:xfrm>
              <a:off x="465647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60"/>
            <p:cNvSpPr/>
            <p:nvPr/>
          </p:nvSpPr>
          <p:spPr>
            <a:xfrm>
              <a:off x="4656475" y="2333125"/>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60"/>
            <p:cNvSpPr/>
            <p:nvPr/>
          </p:nvSpPr>
          <p:spPr>
            <a:xfrm>
              <a:off x="4656475" y="240935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60"/>
            <p:cNvSpPr/>
            <p:nvPr/>
          </p:nvSpPr>
          <p:spPr>
            <a:xfrm>
              <a:off x="4732475" y="2409350"/>
              <a:ext cx="62425" cy="5335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60"/>
            <p:cNvSpPr/>
            <p:nvPr/>
          </p:nvSpPr>
          <p:spPr>
            <a:xfrm>
              <a:off x="4732475" y="2485550"/>
              <a:ext cx="62425" cy="53300"/>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60"/>
            <p:cNvSpPr/>
            <p:nvPr/>
          </p:nvSpPr>
          <p:spPr>
            <a:xfrm>
              <a:off x="48087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60"/>
            <p:cNvSpPr/>
            <p:nvPr/>
          </p:nvSpPr>
          <p:spPr>
            <a:xfrm>
              <a:off x="4808700"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60"/>
            <p:cNvSpPr/>
            <p:nvPr/>
          </p:nvSpPr>
          <p:spPr>
            <a:xfrm>
              <a:off x="480870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60"/>
            <p:cNvSpPr/>
            <p:nvPr/>
          </p:nvSpPr>
          <p:spPr>
            <a:xfrm>
              <a:off x="48087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60"/>
            <p:cNvSpPr/>
            <p:nvPr/>
          </p:nvSpPr>
          <p:spPr>
            <a:xfrm>
              <a:off x="4808700"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60"/>
            <p:cNvSpPr/>
            <p:nvPr/>
          </p:nvSpPr>
          <p:spPr>
            <a:xfrm>
              <a:off x="4808700"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60"/>
            <p:cNvSpPr/>
            <p:nvPr/>
          </p:nvSpPr>
          <p:spPr>
            <a:xfrm>
              <a:off x="4808700"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60"/>
            <p:cNvSpPr/>
            <p:nvPr/>
          </p:nvSpPr>
          <p:spPr>
            <a:xfrm>
              <a:off x="4808700"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60"/>
            <p:cNvSpPr/>
            <p:nvPr/>
          </p:nvSpPr>
          <p:spPr>
            <a:xfrm>
              <a:off x="4808700" y="21045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60"/>
            <p:cNvSpPr/>
            <p:nvPr/>
          </p:nvSpPr>
          <p:spPr>
            <a:xfrm>
              <a:off x="4808700" y="2180700"/>
              <a:ext cx="62400" cy="5335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60"/>
            <p:cNvSpPr/>
            <p:nvPr/>
          </p:nvSpPr>
          <p:spPr>
            <a:xfrm>
              <a:off x="4808700" y="2256925"/>
              <a:ext cx="62550" cy="53425"/>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60"/>
            <p:cNvSpPr/>
            <p:nvPr/>
          </p:nvSpPr>
          <p:spPr>
            <a:xfrm>
              <a:off x="4808700"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60"/>
            <p:cNvSpPr/>
            <p:nvPr/>
          </p:nvSpPr>
          <p:spPr>
            <a:xfrm>
              <a:off x="4808700" y="2409350"/>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60"/>
            <p:cNvSpPr/>
            <p:nvPr/>
          </p:nvSpPr>
          <p:spPr>
            <a:xfrm>
              <a:off x="4808700" y="2485550"/>
              <a:ext cx="62400" cy="53300"/>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60"/>
            <p:cNvSpPr/>
            <p:nvPr/>
          </p:nvSpPr>
          <p:spPr>
            <a:xfrm>
              <a:off x="48849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60"/>
            <p:cNvSpPr/>
            <p:nvPr/>
          </p:nvSpPr>
          <p:spPr>
            <a:xfrm>
              <a:off x="48849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60"/>
            <p:cNvSpPr/>
            <p:nvPr/>
          </p:nvSpPr>
          <p:spPr>
            <a:xfrm>
              <a:off x="48849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60"/>
            <p:cNvSpPr/>
            <p:nvPr/>
          </p:nvSpPr>
          <p:spPr>
            <a:xfrm>
              <a:off x="48849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60"/>
            <p:cNvSpPr/>
            <p:nvPr/>
          </p:nvSpPr>
          <p:spPr>
            <a:xfrm>
              <a:off x="48849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60"/>
            <p:cNvSpPr/>
            <p:nvPr/>
          </p:nvSpPr>
          <p:spPr>
            <a:xfrm>
              <a:off x="4884900"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60"/>
            <p:cNvSpPr/>
            <p:nvPr/>
          </p:nvSpPr>
          <p:spPr>
            <a:xfrm>
              <a:off x="488490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60"/>
            <p:cNvSpPr/>
            <p:nvPr/>
          </p:nvSpPr>
          <p:spPr>
            <a:xfrm>
              <a:off x="488490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60"/>
            <p:cNvSpPr/>
            <p:nvPr/>
          </p:nvSpPr>
          <p:spPr>
            <a:xfrm>
              <a:off x="48849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60"/>
            <p:cNvSpPr/>
            <p:nvPr/>
          </p:nvSpPr>
          <p:spPr>
            <a:xfrm>
              <a:off x="48849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60"/>
            <p:cNvSpPr/>
            <p:nvPr/>
          </p:nvSpPr>
          <p:spPr>
            <a:xfrm>
              <a:off x="48849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60"/>
            <p:cNvSpPr/>
            <p:nvPr/>
          </p:nvSpPr>
          <p:spPr>
            <a:xfrm>
              <a:off x="488490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60"/>
            <p:cNvSpPr/>
            <p:nvPr/>
          </p:nvSpPr>
          <p:spPr>
            <a:xfrm>
              <a:off x="48849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60"/>
            <p:cNvSpPr/>
            <p:nvPr/>
          </p:nvSpPr>
          <p:spPr>
            <a:xfrm>
              <a:off x="48849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60"/>
            <p:cNvSpPr/>
            <p:nvPr/>
          </p:nvSpPr>
          <p:spPr>
            <a:xfrm>
              <a:off x="4884900"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60"/>
            <p:cNvSpPr/>
            <p:nvPr/>
          </p:nvSpPr>
          <p:spPr>
            <a:xfrm>
              <a:off x="49611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60"/>
            <p:cNvSpPr/>
            <p:nvPr/>
          </p:nvSpPr>
          <p:spPr>
            <a:xfrm>
              <a:off x="4961125"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60"/>
            <p:cNvSpPr/>
            <p:nvPr/>
          </p:nvSpPr>
          <p:spPr>
            <a:xfrm>
              <a:off x="4961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60"/>
            <p:cNvSpPr/>
            <p:nvPr/>
          </p:nvSpPr>
          <p:spPr>
            <a:xfrm>
              <a:off x="4961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60"/>
            <p:cNvSpPr/>
            <p:nvPr/>
          </p:nvSpPr>
          <p:spPr>
            <a:xfrm>
              <a:off x="49611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60"/>
            <p:cNvSpPr/>
            <p:nvPr/>
          </p:nvSpPr>
          <p:spPr>
            <a:xfrm>
              <a:off x="49611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60"/>
            <p:cNvSpPr/>
            <p:nvPr/>
          </p:nvSpPr>
          <p:spPr>
            <a:xfrm>
              <a:off x="4961125"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60"/>
            <p:cNvSpPr/>
            <p:nvPr/>
          </p:nvSpPr>
          <p:spPr>
            <a:xfrm>
              <a:off x="4961125"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60"/>
            <p:cNvSpPr/>
            <p:nvPr/>
          </p:nvSpPr>
          <p:spPr>
            <a:xfrm>
              <a:off x="4961125"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60"/>
            <p:cNvSpPr/>
            <p:nvPr/>
          </p:nvSpPr>
          <p:spPr>
            <a:xfrm>
              <a:off x="496112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60"/>
            <p:cNvSpPr/>
            <p:nvPr/>
          </p:nvSpPr>
          <p:spPr>
            <a:xfrm>
              <a:off x="4961125"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60"/>
            <p:cNvSpPr/>
            <p:nvPr/>
          </p:nvSpPr>
          <p:spPr>
            <a:xfrm>
              <a:off x="4961125"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60"/>
            <p:cNvSpPr/>
            <p:nvPr/>
          </p:nvSpPr>
          <p:spPr>
            <a:xfrm>
              <a:off x="4961125" y="2485550"/>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60"/>
            <p:cNvSpPr/>
            <p:nvPr/>
          </p:nvSpPr>
          <p:spPr>
            <a:xfrm>
              <a:off x="4961125"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60"/>
            <p:cNvSpPr/>
            <p:nvPr/>
          </p:nvSpPr>
          <p:spPr>
            <a:xfrm>
              <a:off x="50373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60"/>
            <p:cNvSpPr/>
            <p:nvPr/>
          </p:nvSpPr>
          <p:spPr>
            <a:xfrm>
              <a:off x="503732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60"/>
            <p:cNvSpPr/>
            <p:nvPr/>
          </p:nvSpPr>
          <p:spPr>
            <a:xfrm>
              <a:off x="50373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60"/>
            <p:cNvSpPr/>
            <p:nvPr/>
          </p:nvSpPr>
          <p:spPr>
            <a:xfrm>
              <a:off x="50373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60"/>
            <p:cNvSpPr/>
            <p:nvPr/>
          </p:nvSpPr>
          <p:spPr>
            <a:xfrm>
              <a:off x="5037325"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60"/>
            <p:cNvSpPr/>
            <p:nvPr/>
          </p:nvSpPr>
          <p:spPr>
            <a:xfrm>
              <a:off x="50373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60"/>
            <p:cNvSpPr/>
            <p:nvPr/>
          </p:nvSpPr>
          <p:spPr>
            <a:xfrm>
              <a:off x="50373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60"/>
            <p:cNvSpPr/>
            <p:nvPr/>
          </p:nvSpPr>
          <p:spPr>
            <a:xfrm>
              <a:off x="50373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60"/>
            <p:cNvSpPr/>
            <p:nvPr/>
          </p:nvSpPr>
          <p:spPr>
            <a:xfrm>
              <a:off x="50373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60"/>
            <p:cNvSpPr/>
            <p:nvPr/>
          </p:nvSpPr>
          <p:spPr>
            <a:xfrm>
              <a:off x="5037325"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60"/>
            <p:cNvSpPr/>
            <p:nvPr/>
          </p:nvSpPr>
          <p:spPr>
            <a:xfrm>
              <a:off x="50373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60"/>
            <p:cNvSpPr/>
            <p:nvPr/>
          </p:nvSpPr>
          <p:spPr>
            <a:xfrm>
              <a:off x="50373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60"/>
            <p:cNvSpPr/>
            <p:nvPr/>
          </p:nvSpPr>
          <p:spPr>
            <a:xfrm>
              <a:off x="5037325"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60"/>
            <p:cNvSpPr/>
            <p:nvPr/>
          </p:nvSpPr>
          <p:spPr>
            <a:xfrm>
              <a:off x="50373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60"/>
            <p:cNvSpPr/>
            <p:nvPr/>
          </p:nvSpPr>
          <p:spPr>
            <a:xfrm>
              <a:off x="5113350" y="2561575"/>
              <a:ext cx="62400" cy="53425"/>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60"/>
            <p:cNvSpPr/>
            <p:nvPr/>
          </p:nvSpPr>
          <p:spPr>
            <a:xfrm>
              <a:off x="5113350" y="2637775"/>
              <a:ext cx="62400" cy="53450"/>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60"/>
            <p:cNvSpPr/>
            <p:nvPr/>
          </p:nvSpPr>
          <p:spPr>
            <a:xfrm>
              <a:off x="518955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60"/>
            <p:cNvSpPr/>
            <p:nvPr/>
          </p:nvSpPr>
          <p:spPr>
            <a:xfrm>
              <a:off x="5189550" y="1495200"/>
              <a:ext cx="62225" cy="5332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60"/>
            <p:cNvSpPr/>
            <p:nvPr/>
          </p:nvSpPr>
          <p:spPr>
            <a:xfrm>
              <a:off x="5189550" y="1571400"/>
              <a:ext cx="62225" cy="53300"/>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60"/>
            <p:cNvSpPr/>
            <p:nvPr/>
          </p:nvSpPr>
          <p:spPr>
            <a:xfrm>
              <a:off x="5189550" y="1647400"/>
              <a:ext cx="62225" cy="53450"/>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60"/>
            <p:cNvSpPr/>
            <p:nvPr/>
          </p:nvSpPr>
          <p:spPr>
            <a:xfrm>
              <a:off x="5189550" y="172362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60"/>
            <p:cNvSpPr/>
            <p:nvPr/>
          </p:nvSpPr>
          <p:spPr>
            <a:xfrm>
              <a:off x="5189550" y="1799850"/>
              <a:ext cx="62225" cy="5332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60"/>
            <p:cNvSpPr/>
            <p:nvPr/>
          </p:nvSpPr>
          <p:spPr>
            <a:xfrm>
              <a:off x="5189550" y="1876050"/>
              <a:ext cx="62225" cy="53300"/>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60"/>
            <p:cNvSpPr/>
            <p:nvPr/>
          </p:nvSpPr>
          <p:spPr>
            <a:xfrm>
              <a:off x="5189550" y="1952050"/>
              <a:ext cx="62225" cy="53450"/>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60"/>
            <p:cNvSpPr/>
            <p:nvPr/>
          </p:nvSpPr>
          <p:spPr>
            <a:xfrm>
              <a:off x="5189550" y="20282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60"/>
            <p:cNvSpPr/>
            <p:nvPr/>
          </p:nvSpPr>
          <p:spPr>
            <a:xfrm>
              <a:off x="5189550" y="2104500"/>
              <a:ext cx="62225" cy="5332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60"/>
            <p:cNvSpPr/>
            <p:nvPr/>
          </p:nvSpPr>
          <p:spPr>
            <a:xfrm>
              <a:off x="5189550" y="2180700"/>
              <a:ext cx="62225" cy="5335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60"/>
            <p:cNvSpPr/>
            <p:nvPr/>
          </p:nvSpPr>
          <p:spPr>
            <a:xfrm>
              <a:off x="5189550" y="2256925"/>
              <a:ext cx="62425" cy="53425"/>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60"/>
            <p:cNvSpPr/>
            <p:nvPr/>
          </p:nvSpPr>
          <p:spPr>
            <a:xfrm>
              <a:off x="5189550" y="2333125"/>
              <a:ext cx="62225" cy="5335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60"/>
            <p:cNvSpPr/>
            <p:nvPr/>
          </p:nvSpPr>
          <p:spPr>
            <a:xfrm>
              <a:off x="5189550" y="2409350"/>
              <a:ext cx="62225" cy="5335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60"/>
            <p:cNvSpPr/>
            <p:nvPr/>
          </p:nvSpPr>
          <p:spPr>
            <a:xfrm>
              <a:off x="5189550"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60"/>
            <p:cNvSpPr/>
            <p:nvPr/>
          </p:nvSpPr>
          <p:spPr>
            <a:xfrm>
              <a:off x="5189550" y="2561575"/>
              <a:ext cx="62225" cy="53425"/>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60"/>
            <p:cNvSpPr/>
            <p:nvPr/>
          </p:nvSpPr>
          <p:spPr>
            <a:xfrm>
              <a:off x="5189550" y="2714000"/>
              <a:ext cx="62225" cy="5335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60"/>
            <p:cNvSpPr/>
            <p:nvPr/>
          </p:nvSpPr>
          <p:spPr>
            <a:xfrm>
              <a:off x="5189550" y="2637775"/>
              <a:ext cx="62425" cy="53450"/>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60"/>
            <p:cNvSpPr/>
            <p:nvPr/>
          </p:nvSpPr>
          <p:spPr>
            <a:xfrm>
              <a:off x="5265775" y="1342750"/>
              <a:ext cx="62200" cy="5335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60"/>
            <p:cNvSpPr/>
            <p:nvPr/>
          </p:nvSpPr>
          <p:spPr>
            <a:xfrm>
              <a:off x="5265775" y="14189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60"/>
            <p:cNvSpPr/>
            <p:nvPr/>
          </p:nvSpPr>
          <p:spPr>
            <a:xfrm>
              <a:off x="5265775" y="149520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60"/>
            <p:cNvSpPr/>
            <p:nvPr/>
          </p:nvSpPr>
          <p:spPr>
            <a:xfrm>
              <a:off x="5265775" y="1571400"/>
              <a:ext cx="62200" cy="53300"/>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60"/>
            <p:cNvSpPr/>
            <p:nvPr/>
          </p:nvSpPr>
          <p:spPr>
            <a:xfrm>
              <a:off x="5265775" y="1647400"/>
              <a:ext cx="62200" cy="53450"/>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60"/>
            <p:cNvSpPr/>
            <p:nvPr/>
          </p:nvSpPr>
          <p:spPr>
            <a:xfrm>
              <a:off x="5265775" y="172362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60"/>
            <p:cNvSpPr/>
            <p:nvPr/>
          </p:nvSpPr>
          <p:spPr>
            <a:xfrm>
              <a:off x="5265775" y="179985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60"/>
            <p:cNvSpPr/>
            <p:nvPr/>
          </p:nvSpPr>
          <p:spPr>
            <a:xfrm>
              <a:off x="5265775" y="1876050"/>
              <a:ext cx="62200" cy="53300"/>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60"/>
            <p:cNvSpPr/>
            <p:nvPr/>
          </p:nvSpPr>
          <p:spPr>
            <a:xfrm>
              <a:off x="5265775" y="1952050"/>
              <a:ext cx="62200" cy="53450"/>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60"/>
            <p:cNvSpPr/>
            <p:nvPr/>
          </p:nvSpPr>
          <p:spPr>
            <a:xfrm>
              <a:off x="5265775" y="20282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60"/>
            <p:cNvSpPr/>
            <p:nvPr/>
          </p:nvSpPr>
          <p:spPr>
            <a:xfrm>
              <a:off x="5265775" y="2104500"/>
              <a:ext cx="62200" cy="5332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60"/>
            <p:cNvSpPr/>
            <p:nvPr/>
          </p:nvSpPr>
          <p:spPr>
            <a:xfrm>
              <a:off x="5265775" y="2180700"/>
              <a:ext cx="62200" cy="5335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60"/>
            <p:cNvSpPr/>
            <p:nvPr/>
          </p:nvSpPr>
          <p:spPr>
            <a:xfrm>
              <a:off x="5265775" y="2256925"/>
              <a:ext cx="62400" cy="53425"/>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60"/>
            <p:cNvSpPr/>
            <p:nvPr/>
          </p:nvSpPr>
          <p:spPr>
            <a:xfrm>
              <a:off x="5265775" y="2333125"/>
              <a:ext cx="62200" cy="5335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60"/>
            <p:cNvSpPr/>
            <p:nvPr/>
          </p:nvSpPr>
          <p:spPr>
            <a:xfrm>
              <a:off x="5265775" y="2409350"/>
              <a:ext cx="62200" cy="5335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60"/>
            <p:cNvSpPr/>
            <p:nvPr/>
          </p:nvSpPr>
          <p:spPr>
            <a:xfrm>
              <a:off x="5265775" y="2485550"/>
              <a:ext cx="62200" cy="5335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60"/>
            <p:cNvSpPr/>
            <p:nvPr/>
          </p:nvSpPr>
          <p:spPr>
            <a:xfrm>
              <a:off x="5265775" y="2561575"/>
              <a:ext cx="62200" cy="53425"/>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60"/>
            <p:cNvSpPr/>
            <p:nvPr/>
          </p:nvSpPr>
          <p:spPr>
            <a:xfrm>
              <a:off x="5265775"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60"/>
            <p:cNvSpPr/>
            <p:nvPr/>
          </p:nvSpPr>
          <p:spPr>
            <a:xfrm>
              <a:off x="5341975"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60"/>
            <p:cNvSpPr/>
            <p:nvPr/>
          </p:nvSpPr>
          <p:spPr>
            <a:xfrm>
              <a:off x="5341975"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60"/>
            <p:cNvSpPr/>
            <p:nvPr/>
          </p:nvSpPr>
          <p:spPr>
            <a:xfrm>
              <a:off x="5341975" y="14952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60"/>
            <p:cNvSpPr/>
            <p:nvPr/>
          </p:nvSpPr>
          <p:spPr>
            <a:xfrm>
              <a:off x="5341975" y="1571400"/>
              <a:ext cx="62375" cy="53250"/>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60"/>
            <p:cNvSpPr/>
            <p:nvPr/>
          </p:nvSpPr>
          <p:spPr>
            <a:xfrm>
              <a:off x="5341975"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60"/>
            <p:cNvSpPr/>
            <p:nvPr/>
          </p:nvSpPr>
          <p:spPr>
            <a:xfrm>
              <a:off x="5341975"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60"/>
            <p:cNvSpPr/>
            <p:nvPr/>
          </p:nvSpPr>
          <p:spPr>
            <a:xfrm>
              <a:off x="5341975"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60"/>
            <p:cNvSpPr/>
            <p:nvPr/>
          </p:nvSpPr>
          <p:spPr>
            <a:xfrm>
              <a:off x="5341975" y="1876050"/>
              <a:ext cx="62425" cy="53275"/>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60"/>
            <p:cNvSpPr/>
            <p:nvPr/>
          </p:nvSpPr>
          <p:spPr>
            <a:xfrm>
              <a:off x="5341975"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60"/>
            <p:cNvSpPr/>
            <p:nvPr/>
          </p:nvSpPr>
          <p:spPr>
            <a:xfrm>
              <a:off x="5341975"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60"/>
            <p:cNvSpPr/>
            <p:nvPr/>
          </p:nvSpPr>
          <p:spPr>
            <a:xfrm>
              <a:off x="5341975"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60"/>
            <p:cNvSpPr/>
            <p:nvPr/>
          </p:nvSpPr>
          <p:spPr>
            <a:xfrm>
              <a:off x="5341975"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60"/>
            <p:cNvSpPr/>
            <p:nvPr/>
          </p:nvSpPr>
          <p:spPr>
            <a:xfrm>
              <a:off x="5341975" y="2256925"/>
              <a:ext cx="62575" cy="53425"/>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60"/>
            <p:cNvSpPr/>
            <p:nvPr/>
          </p:nvSpPr>
          <p:spPr>
            <a:xfrm>
              <a:off x="5341975"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60"/>
            <p:cNvSpPr/>
            <p:nvPr/>
          </p:nvSpPr>
          <p:spPr>
            <a:xfrm>
              <a:off x="5341975" y="2485550"/>
              <a:ext cx="62425" cy="53300"/>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60"/>
            <p:cNvSpPr/>
            <p:nvPr/>
          </p:nvSpPr>
          <p:spPr>
            <a:xfrm>
              <a:off x="5341975"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60"/>
            <p:cNvSpPr/>
            <p:nvPr/>
          </p:nvSpPr>
          <p:spPr>
            <a:xfrm>
              <a:off x="5341975"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60"/>
            <p:cNvSpPr/>
            <p:nvPr/>
          </p:nvSpPr>
          <p:spPr>
            <a:xfrm>
              <a:off x="5418200" y="134275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60"/>
            <p:cNvSpPr/>
            <p:nvPr/>
          </p:nvSpPr>
          <p:spPr>
            <a:xfrm>
              <a:off x="5418200"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60"/>
            <p:cNvSpPr/>
            <p:nvPr/>
          </p:nvSpPr>
          <p:spPr>
            <a:xfrm>
              <a:off x="5418200"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60"/>
            <p:cNvSpPr/>
            <p:nvPr/>
          </p:nvSpPr>
          <p:spPr>
            <a:xfrm>
              <a:off x="5418200"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60"/>
            <p:cNvSpPr/>
            <p:nvPr/>
          </p:nvSpPr>
          <p:spPr>
            <a:xfrm>
              <a:off x="5418200" y="164740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60"/>
            <p:cNvSpPr/>
            <p:nvPr/>
          </p:nvSpPr>
          <p:spPr>
            <a:xfrm>
              <a:off x="5418200"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60"/>
            <p:cNvSpPr/>
            <p:nvPr/>
          </p:nvSpPr>
          <p:spPr>
            <a:xfrm>
              <a:off x="5418200"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60"/>
            <p:cNvSpPr/>
            <p:nvPr/>
          </p:nvSpPr>
          <p:spPr>
            <a:xfrm>
              <a:off x="5418200"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60"/>
            <p:cNvSpPr/>
            <p:nvPr/>
          </p:nvSpPr>
          <p:spPr>
            <a:xfrm>
              <a:off x="5418200"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60"/>
            <p:cNvSpPr/>
            <p:nvPr/>
          </p:nvSpPr>
          <p:spPr>
            <a:xfrm>
              <a:off x="5418200"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60"/>
            <p:cNvSpPr/>
            <p:nvPr/>
          </p:nvSpPr>
          <p:spPr>
            <a:xfrm>
              <a:off x="5418200"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60"/>
            <p:cNvSpPr/>
            <p:nvPr/>
          </p:nvSpPr>
          <p:spPr>
            <a:xfrm>
              <a:off x="5418200"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60"/>
            <p:cNvSpPr/>
            <p:nvPr/>
          </p:nvSpPr>
          <p:spPr>
            <a:xfrm>
              <a:off x="5418200"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60"/>
            <p:cNvSpPr/>
            <p:nvPr/>
          </p:nvSpPr>
          <p:spPr>
            <a:xfrm>
              <a:off x="5418200"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60"/>
            <p:cNvSpPr/>
            <p:nvPr/>
          </p:nvSpPr>
          <p:spPr>
            <a:xfrm>
              <a:off x="5418200" y="2485550"/>
              <a:ext cx="62425" cy="53300"/>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60"/>
            <p:cNvSpPr/>
            <p:nvPr/>
          </p:nvSpPr>
          <p:spPr>
            <a:xfrm>
              <a:off x="5418200"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60"/>
            <p:cNvSpPr/>
            <p:nvPr/>
          </p:nvSpPr>
          <p:spPr>
            <a:xfrm>
              <a:off x="5418200"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60"/>
            <p:cNvSpPr/>
            <p:nvPr/>
          </p:nvSpPr>
          <p:spPr>
            <a:xfrm>
              <a:off x="5418200"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60"/>
            <p:cNvSpPr/>
            <p:nvPr/>
          </p:nvSpPr>
          <p:spPr>
            <a:xfrm>
              <a:off x="5494400" y="1266550"/>
              <a:ext cx="62225" cy="53450"/>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60"/>
            <p:cNvSpPr/>
            <p:nvPr/>
          </p:nvSpPr>
          <p:spPr>
            <a:xfrm>
              <a:off x="5494400"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60"/>
            <p:cNvSpPr/>
            <p:nvPr/>
          </p:nvSpPr>
          <p:spPr>
            <a:xfrm>
              <a:off x="54944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60"/>
            <p:cNvSpPr/>
            <p:nvPr/>
          </p:nvSpPr>
          <p:spPr>
            <a:xfrm>
              <a:off x="54944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60"/>
            <p:cNvSpPr/>
            <p:nvPr/>
          </p:nvSpPr>
          <p:spPr>
            <a:xfrm>
              <a:off x="5494400" y="1571400"/>
              <a:ext cx="62225" cy="53250"/>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60"/>
            <p:cNvSpPr/>
            <p:nvPr/>
          </p:nvSpPr>
          <p:spPr>
            <a:xfrm>
              <a:off x="63323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60"/>
            <p:cNvSpPr/>
            <p:nvPr/>
          </p:nvSpPr>
          <p:spPr>
            <a:xfrm>
              <a:off x="63323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60"/>
            <p:cNvSpPr/>
            <p:nvPr/>
          </p:nvSpPr>
          <p:spPr>
            <a:xfrm>
              <a:off x="6408350" y="1418975"/>
              <a:ext cx="62425" cy="5335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60"/>
            <p:cNvSpPr/>
            <p:nvPr/>
          </p:nvSpPr>
          <p:spPr>
            <a:xfrm>
              <a:off x="6408350" y="14952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60"/>
            <p:cNvSpPr/>
            <p:nvPr/>
          </p:nvSpPr>
          <p:spPr>
            <a:xfrm>
              <a:off x="6484575" y="1342750"/>
              <a:ext cx="62425" cy="53450"/>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60"/>
            <p:cNvSpPr/>
            <p:nvPr/>
          </p:nvSpPr>
          <p:spPr>
            <a:xfrm>
              <a:off x="6484575" y="1418975"/>
              <a:ext cx="62425" cy="5335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60"/>
            <p:cNvSpPr/>
            <p:nvPr/>
          </p:nvSpPr>
          <p:spPr>
            <a:xfrm>
              <a:off x="6484575" y="1495200"/>
              <a:ext cx="62425" cy="5332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60"/>
            <p:cNvSpPr/>
            <p:nvPr/>
          </p:nvSpPr>
          <p:spPr>
            <a:xfrm>
              <a:off x="65608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60"/>
            <p:cNvSpPr/>
            <p:nvPr/>
          </p:nvSpPr>
          <p:spPr>
            <a:xfrm>
              <a:off x="65608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60"/>
            <p:cNvSpPr/>
            <p:nvPr/>
          </p:nvSpPr>
          <p:spPr>
            <a:xfrm>
              <a:off x="663700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60"/>
            <p:cNvSpPr/>
            <p:nvPr/>
          </p:nvSpPr>
          <p:spPr>
            <a:xfrm>
              <a:off x="7094075" y="14952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60"/>
            <p:cNvSpPr/>
            <p:nvPr/>
          </p:nvSpPr>
          <p:spPr>
            <a:xfrm>
              <a:off x="671322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60"/>
            <p:cNvSpPr/>
            <p:nvPr/>
          </p:nvSpPr>
          <p:spPr>
            <a:xfrm>
              <a:off x="678922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60"/>
            <p:cNvSpPr/>
            <p:nvPr/>
          </p:nvSpPr>
          <p:spPr>
            <a:xfrm>
              <a:off x="686565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60"/>
            <p:cNvSpPr/>
            <p:nvPr/>
          </p:nvSpPr>
          <p:spPr>
            <a:xfrm>
              <a:off x="701787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60"/>
            <p:cNvSpPr/>
            <p:nvPr/>
          </p:nvSpPr>
          <p:spPr>
            <a:xfrm>
              <a:off x="69418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60"/>
            <p:cNvSpPr/>
            <p:nvPr/>
          </p:nvSpPr>
          <p:spPr>
            <a:xfrm>
              <a:off x="68656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60"/>
            <p:cNvSpPr/>
            <p:nvPr/>
          </p:nvSpPr>
          <p:spPr>
            <a:xfrm>
              <a:off x="678922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60"/>
            <p:cNvSpPr/>
            <p:nvPr/>
          </p:nvSpPr>
          <p:spPr>
            <a:xfrm>
              <a:off x="671322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60"/>
            <p:cNvSpPr/>
            <p:nvPr/>
          </p:nvSpPr>
          <p:spPr>
            <a:xfrm>
              <a:off x="6637000" y="1495200"/>
              <a:ext cx="62225" cy="5332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60"/>
            <p:cNvSpPr/>
            <p:nvPr/>
          </p:nvSpPr>
          <p:spPr>
            <a:xfrm>
              <a:off x="6637000" y="1571400"/>
              <a:ext cx="62225" cy="53250"/>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60"/>
            <p:cNvSpPr/>
            <p:nvPr/>
          </p:nvSpPr>
          <p:spPr>
            <a:xfrm>
              <a:off x="65608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60"/>
            <p:cNvSpPr/>
            <p:nvPr/>
          </p:nvSpPr>
          <p:spPr>
            <a:xfrm>
              <a:off x="6484575" y="1571400"/>
              <a:ext cx="62425" cy="53250"/>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60"/>
            <p:cNvSpPr/>
            <p:nvPr/>
          </p:nvSpPr>
          <p:spPr>
            <a:xfrm>
              <a:off x="6408350" y="1571400"/>
              <a:ext cx="62425" cy="53250"/>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60"/>
            <p:cNvSpPr/>
            <p:nvPr/>
          </p:nvSpPr>
          <p:spPr>
            <a:xfrm>
              <a:off x="63323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60"/>
            <p:cNvSpPr/>
            <p:nvPr/>
          </p:nvSpPr>
          <p:spPr>
            <a:xfrm>
              <a:off x="587527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60"/>
            <p:cNvSpPr/>
            <p:nvPr/>
          </p:nvSpPr>
          <p:spPr>
            <a:xfrm>
              <a:off x="587527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60"/>
            <p:cNvSpPr/>
            <p:nvPr/>
          </p:nvSpPr>
          <p:spPr>
            <a:xfrm>
              <a:off x="59514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60"/>
            <p:cNvSpPr/>
            <p:nvPr/>
          </p:nvSpPr>
          <p:spPr>
            <a:xfrm>
              <a:off x="59514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60"/>
            <p:cNvSpPr/>
            <p:nvPr/>
          </p:nvSpPr>
          <p:spPr>
            <a:xfrm>
              <a:off x="59514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60"/>
            <p:cNvSpPr/>
            <p:nvPr/>
          </p:nvSpPr>
          <p:spPr>
            <a:xfrm>
              <a:off x="595147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60"/>
            <p:cNvSpPr/>
            <p:nvPr/>
          </p:nvSpPr>
          <p:spPr>
            <a:xfrm>
              <a:off x="595147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60"/>
            <p:cNvSpPr/>
            <p:nvPr/>
          </p:nvSpPr>
          <p:spPr>
            <a:xfrm>
              <a:off x="595147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60"/>
            <p:cNvSpPr/>
            <p:nvPr/>
          </p:nvSpPr>
          <p:spPr>
            <a:xfrm>
              <a:off x="5951475"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60"/>
            <p:cNvSpPr/>
            <p:nvPr/>
          </p:nvSpPr>
          <p:spPr>
            <a:xfrm>
              <a:off x="595147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60"/>
            <p:cNvSpPr/>
            <p:nvPr/>
          </p:nvSpPr>
          <p:spPr>
            <a:xfrm>
              <a:off x="595147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60"/>
            <p:cNvSpPr/>
            <p:nvPr/>
          </p:nvSpPr>
          <p:spPr>
            <a:xfrm>
              <a:off x="6027500" y="141897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60"/>
            <p:cNvSpPr/>
            <p:nvPr/>
          </p:nvSpPr>
          <p:spPr>
            <a:xfrm>
              <a:off x="6027500" y="14952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60"/>
            <p:cNvSpPr/>
            <p:nvPr/>
          </p:nvSpPr>
          <p:spPr>
            <a:xfrm>
              <a:off x="6027500" y="1571400"/>
              <a:ext cx="62425" cy="53250"/>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60"/>
            <p:cNvSpPr/>
            <p:nvPr/>
          </p:nvSpPr>
          <p:spPr>
            <a:xfrm>
              <a:off x="6027500" y="164740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60"/>
            <p:cNvSpPr/>
            <p:nvPr/>
          </p:nvSpPr>
          <p:spPr>
            <a:xfrm>
              <a:off x="6027500" y="172362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60"/>
            <p:cNvSpPr/>
            <p:nvPr/>
          </p:nvSpPr>
          <p:spPr>
            <a:xfrm>
              <a:off x="6027500" y="179985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60"/>
            <p:cNvSpPr/>
            <p:nvPr/>
          </p:nvSpPr>
          <p:spPr>
            <a:xfrm>
              <a:off x="6027500" y="1876050"/>
              <a:ext cx="62425" cy="5335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60"/>
            <p:cNvSpPr/>
            <p:nvPr/>
          </p:nvSpPr>
          <p:spPr>
            <a:xfrm>
              <a:off x="6027500" y="1952050"/>
              <a:ext cx="62425" cy="53450"/>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60"/>
            <p:cNvSpPr/>
            <p:nvPr/>
          </p:nvSpPr>
          <p:spPr>
            <a:xfrm>
              <a:off x="6103700"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60"/>
            <p:cNvSpPr/>
            <p:nvPr/>
          </p:nvSpPr>
          <p:spPr>
            <a:xfrm>
              <a:off x="6103700" y="14952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60"/>
            <p:cNvSpPr/>
            <p:nvPr/>
          </p:nvSpPr>
          <p:spPr>
            <a:xfrm>
              <a:off x="6103700"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60"/>
            <p:cNvSpPr/>
            <p:nvPr/>
          </p:nvSpPr>
          <p:spPr>
            <a:xfrm>
              <a:off x="6103700"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60"/>
            <p:cNvSpPr/>
            <p:nvPr/>
          </p:nvSpPr>
          <p:spPr>
            <a:xfrm>
              <a:off x="6103700" y="172362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60"/>
            <p:cNvSpPr/>
            <p:nvPr/>
          </p:nvSpPr>
          <p:spPr>
            <a:xfrm>
              <a:off x="6103700" y="17998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60"/>
            <p:cNvSpPr/>
            <p:nvPr/>
          </p:nvSpPr>
          <p:spPr>
            <a:xfrm>
              <a:off x="6103700" y="1876050"/>
              <a:ext cx="62425" cy="53275"/>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60"/>
            <p:cNvSpPr/>
            <p:nvPr/>
          </p:nvSpPr>
          <p:spPr>
            <a:xfrm>
              <a:off x="6103700"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60"/>
            <p:cNvSpPr/>
            <p:nvPr/>
          </p:nvSpPr>
          <p:spPr>
            <a:xfrm>
              <a:off x="61799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60"/>
            <p:cNvSpPr/>
            <p:nvPr/>
          </p:nvSpPr>
          <p:spPr>
            <a:xfrm>
              <a:off x="61799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60"/>
            <p:cNvSpPr/>
            <p:nvPr/>
          </p:nvSpPr>
          <p:spPr>
            <a:xfrm>
              <a:off x="61799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60"/>
            <p:cNvSpPr/>
            <p:nvPr/>
          </p:nvSpPr>
          <p:spPr>
            <a:xfrm>
              <a:off x="6256150" y="141897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60"/>
            <p:cNvSpPr/>
            <p:nvPr/>
          </p:nvSpPr>
          <p:spPr>
            <a:xfrm>
              <a:off x="6256150" y="149520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60"/>
            <p:cNvSpPr/>
            <p:nvPr/>
          </p:nvSpPr>
          <p:spPr>
            <a:xfrm>
              <a:off x="6256150" y="1571400"/>
              <a:ext cx="62200" cy="53250"/>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60"/>
            <p:cNvSpPr/>
            <p:nvPr/>
          </p:nvSpPr>
          <p:spPr>
            <a:xfrm>
              <a:off x="625615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60"/>
            <p:cNvSpPr/>
            <p:nvPr/>
          </p:nvSpPr>
          <p:spPr>
            <a:xfrm>
              <a:off x="61799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60"/>
            <p:cNvSpPr/>
            <p:nvPr/>
          </p:nvSpPr>
          <p:spPr>
            <a:xfrm>
              <a:off x="61799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60"/>
            <p:cNvSpPr/>
            <p:nvPr/>
          </p:nvSpPr>
          <p:spPr>
            <a:xfrm>
              <a:off x="617992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60"/>
            <p:cNvSpPr/>
            <p:nvPr/>
          </p:nvSpPr>
          <p:spPr>
            <a:xfrm>
              <a:off x="61799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60"/>
            <p:cNvSpPr/>
            <p:nvPr/>
          </p:nvSpPr>
          <p:spPr>
            <a:xfrm>
              <a:off x="61799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60"/>
            <p:cNvSpPr/>
            <p:nvPr/>
          </p:nvSpPr>
          <p:spPr>
            <a:xfrm>
              <a:off x="61799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60"/>
            <p:cNvSpPr/>
            <p:nvPr/>
          </p:nvSpPr>
          <p:spPr>
            <a:xfrm>
              <a:off x="6103700"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60"/>
            <p:cNvSpPr/>
            <p:nvPr/>
          </p:nvSpPr>
          <p:spPr>
            <a:xfrm>
              <a:off x="6027500" y="2028275"/>
              <a:ext cx="62425" cy="53450"/>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60"/>
            <p:cNvSpPr/>
            <p:nvPr/>
          </p:nvSpPr>
          <p:spPr>
            <a:xfrm>
              <a:off x="6027500" y="21045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60"/>
            <p:cNvSpPr/>
            <p:nvPr/>
          </p:nvSpPr>
          <p:spPr>
            <a:xfrm>
              <a:off x="595147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60"/>
            <p:cNvSpPr/>
            <p:nvPr/>
          </p:nvSpPr>
          <p:spPr>
            <a:xfrm>
              <a:off x="5494400" y="164740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60"/>
            <p:cNvSpPr/>
            <p:nvPr/>
          </p:nvSpPr>
          <p:spPr>
            <a:xfrm>
              <a:off x="54944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60"/>
            <p:cNvSpPr/>
            <p:nvPr/>
          </p:nvSpPr>
          <p:spPr>
            <a:xfrm>
              <a:off x="54944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60"/>
            <p:cNvSpPr/>
            <p:nvPr/>
          </p:nvSpPr>
          <p:spPr>
            <a:xfrm>
              <a:off x="5494400" y="1876050"/>
              <a:ext cx="62225" cy="53300"/>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60"/>
            <p:cNvSpPr/>
            <p:nvPr/>
          </p:nvSpPr>
          <p:spPr>
            <a:xfrm>
              <a:off x="5494400" y="1952050"/>
              <a:ext cx="62225" cy="53450"/>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60"/>
            <p:cNvSpPr/>
            <p:nvPr/>
          </p:nvSpPr>
          <p:spPr>
            <a:xfrm>
              <a:off x="5494400"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60"/>
            <p:cNvSpPr/>
            <p:nvPr/>
          </p:nvSpPr>
          <p:spPr>
            <a:xfrm>
              <a:off x="54944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60"/>
            <p:cNvSpPr/>
            <p:nvPr/>
          </p:nvSpPr>
          <p:spPr>
            <a:xfrm>
              <a:off x="54944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60"/>
            <p:cNvSpPr/>
            <p:nvPr/>
          </p:nvSpPr>
          <p:spPr>
            <a:xfrm>
              <a:off x="54944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60"/>
            <p:cNvSpPr/>
            <p:nvPr/>
          </p:nvSpPr>
          <p:spPr>
            <a:xfrm>
              <a:off x="5494400"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60"/>
            <p:cNvSpPr/>
            <p:nvPr/>
          </p:nvSpPr>
          <p:spPr>
            <a:xfrm>
              <a:off x="54944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60"/>
            <p:cNvSpPr/>
            <p:nvPr/>
          </p:nvSpPr>
          <p:spPr>
            <a:xfrm>
              <a:off x="5494400" y="2561575"/>
              <a:ext cx="62225" cy="53425"/>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60"/>
            <p:cNvSpPr/>
            <p:nvPr/>
          </p:nvSpPr>
          <p:spPr>
            <a:xfrm>
              <a:off x="5494400" y="2637775"/>
              <a:ext cx="62225" cy="53450"/>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60"/>
            <p:cNvSpPr/>
            <p:nvPr/>
          </p:nvSpPr>
          <p:spPr>
            <a:xfrm>
              <a:off x="549440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60"/>
            <p:cNvSpPr/>
            <p:nvPr/>
          </p:nvSpPr>
          <p:spPr>
            <a:xfrm>
              <a:off x="549440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60"/>
            <p:cNvSpPr/>
            <p:nvPr/>
          </p:nvSpPr>
          <p:spPr>
            <a:xfrm>
              <a:off x="5570625" y="1266550"/>
              <a:ext cx="62200" cy="53450"/>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60"/>
            <p:cNvSpPr/>
            <p:nvPr/>
          </p:nvSpPr>
          <p:spPr>
            <a:xfrm>
              <a:off x="5570625" y="134275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60"/>
            <p:cNvSpPr/>
            <p:nvPr/>
          </p:nvSpPr>
          <p:spPr>
            <a:xfrm>
              <a:off x="5570625" y="141897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60"/>
            <p:cNvSpPr/>
            <p:nvPr/>
          </p:nvSpPr>
          <p:spPr>
            <a:xfrm>
              <a:off x="5570625" y="1495200"/>
              <a:ext cx="62200" cy="5332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60"/>
            <p:cNvSpPr/>
            <p:nvPr/>
          </p:nvSpPr>
          <p:spPr>
            <a:xfrm>
              <a:off x="5570625" y="1571400"/>
              <a:ext cx="62200" cy="53250"/>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60"/>
            <p:cNvSpPr/>
            <p:nvPr/>
          </p:nvSpPr>
          <p:spPr>
            <a:xfrm>
              <a:off x="5570625" y="164740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60"/>
            <p:cNvSpPr/>
            <p:nvPr/>
          </p:nvSpPr>
          <p:spPr>
            <a:xfrm>
              <a:off x="5570625"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60"/>
            <p:cNvSpPr/>
            <p:nvPr/>
          </p:nvSpPr>
          <p:spPr>
            <a:xfrm>
              <a:off x="5570625"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60"/>
            <p:cNvSpPr/>
            <p:nvPr/>
          </p:nvSpPr>
          <p:spPr>
            <a:xfrm>
              <a:off x="5570625" y="187605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60"/>
            <p:cNvSpPr/>
            <p:nvPr/>
          </p:nvSpPr>
          <p:spPr>
            <a:xfrm>
              <a:off x="5570625" y="1952050"/>
              <a:ext cx="62200" cy="53450"/>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60"/>
            <p:cNvSpPr/>
            <p:nvPr/>
          </p:nvSpPr>
          <p:spPr>
            <a:xfrm>
              <a:off x="5570625" y="2028275"/>
              <a:ext cx="62200" cy="53450"/>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60"/>
            <p:cNvSpPr/>
            <p:nvPr/>
          </p:nvSpPr>
          <p:spPr>
            <a:xfrm>
              <a:off x="5570625"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60"/>
            <p:cNvSpPr/>
            <p:nvPr/>
          </p:nvSpPr>
          <p:spPr>
            <a:xfrm>
              <a:off x="5570625" y="218070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60"/>
            <p:cNvSpPr/>
            <p:nvPr/>
          </p:nvSpPr>
          <p:spPr>
            <a:xfrm>
              <a:off x="5570625" y="2256925"/>
              <a:ext cx="62425" cy="53425"/>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60"/>
            <p:cNvSpPr/>
            <p:nvPr/>
          </p:nvSpPr>
          <p:spPr>
            <a:xfrm>
              <a:off x="5570625" y="2333125"/>
              <a:ext cx="62200" cy="53450"/>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60"/>
            <p:cNvSpPr/>
            <p:nvPr/>
          </p:nvSpPr>
          <p:spPr>
            <a:xfrm>
              <a:off x="5570625" y="2485550"/>
              <a:ext cx="62200" cy="53300"/>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60"/>
            <p:cNvSpPr/>
            <p:nvPr/>
          </p:nvSpPr>
          <p:spPr>
            <a:xfrm>
              <a:off x="5570625" y="2561575"/>
              <a:ext cx="62200" cy="53425"/>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60"/>
            <p:cNvSpPr/>
            <p:nvPr/>
          </p:nvSpPr>
          <p:spPr>
            <a:xfrm>
              <a:off x="55706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60"/>
            <p:cNvSpPr/>
            <p:nvPr/>
          </p:nvSpPr>
          <p:spPr>
            <a:xfrm>
              <a:off x="5570625" y="2866425"/>
              <a:ext cx="62200" cy="53275"/>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60"/>
            <p:cNvSpPr/>
            <p:nvPr/>
          </p:nvSpPr>
          <p:spPr>
            <a:xfrm>
              <a:off x="5570625" y="2790200"/>
              <a:ext cx="62200" cy="5335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60"/>
            <p:cNvSpPr/>
            <p:nvPr/>
          </p:nvSpPr>
          <p:spPr>
            <a:xfrm>
              <a:off x="5570625"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60"/>
            <p:cNvSpPr/>
            <p:nvPr/>
          </p:nvSpPr>
          <p:spPr>
            <a:xfrm>
              <a:off x="56468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60"/>
            <p:cNvSpPr/>
            <p:nvPr/>
          </p:nvSpPr>
          <p:spPr>
            <a:xfrm>
              <a:off x="56468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60"/>
            <p:cNvSpPr/>
            <p:nvPr/>
          </p:nvSpPr>
          <p:spPr>
            <a:xfrm>
              <a:off x="56468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60"/>
            <p:cNvSpPr/>
            <p:nvPr/>
          </p:nvSpPr>
          <p:spPr>
            <a:xfrm>
              <a:off x="564682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60"/>
            <p:cNvSpPr/>
            <p:nvPr/>
          </p:nvSpPr>
          <p:spPr>
            <a:xfrm>
              <a:off x="56468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60"/>
            <p:cNvSpPr/>
            <p:nvPr/>
          </p:nvSpPr>
          <p:spPr>
            <a:xfrm>
              <a:off x="56468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60"/>
            <p:cNvSpPr/>
            <p:nvPr/>
          </p:nvSpPr>
          <p:spPr>
            <a:xfrm>
              <a:off x="5646825" y="1876050"/>
              <a:ext cx="62225" cy="5335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60"/>
            <p:cNvSpPr/>
            <p:nvPr/>
          </p:nvSpPr>
          <p:spPr>
            <a:xfrm>
              <a:off x="56468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60"/>
            <p:cNvSpPr/>
            <p:nvPr/>
          </p:nvSpPr>
          <p:spPr>
            <a:xfrm>
              <a:off x="56468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60"/>
            <p:cNvSpPr/>
            <p:nvPr/>
          </p:nvSpPr>
          <p:spPr>
            <a:xfrm>
              <a:off x="56468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60"/>
            <p:cNvSpPr/>
            <p:nvPr/>
          </p:nvSpPr>
          <p:spPr>
            <a:xfrm>
              <a:off x="56468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60"/>
            <p:cNvSpPr/>
            <p:nvPr/>
          </p:nvSpPr>
          <p:spPr>
            <a:xfrm>
              <a:off x="5646825"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60"/>
            <p:cNvSpPr/>
            <p:nvPr/>
          </p:nvSpPr>
          <p:spPr>
            <a:xfrm>
              <a:off x="56468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60"/>
            <p:cNvSpPr/>
            <p:nvPr/>
          </p:nvSpPr>
          <p:spPr>
            <a:xfrm>
              <a:off x="5646825" y="2485550"/>
              <a:ext cx="62225" cy="53300"/>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60"/>
            <p:cNvSpPr/>
            <p:nvPr/>
          </p:nvSpPr>
          <p:spPr>
            <a:xfrm>
              <a:off x="56468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60"/>
            <p:cNvSpPr/>
            <p:nvPr/>
          </p:nvSpPr>
          <p:spPr>
            <a:xfrm>
              <a:off x="56468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60"/>
            <p:cNvSpPr/>
            <p:nvPr/>
          </p:nvSpPr>
          <p:spPr>
            <a:xfrm>
              <a:off x="5646825" y="2637775"/>
              <a:ext cx="62225" cy="53450"/>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60"/>
            <p:cNvSpPr/>
            <p:nvPr/>
          </p:nvSpPr>
          <p:spPr>
            <a:xfrm>
              <a:off x="5723050"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60"/>
            <p:cNvSpPr/>
            <p:nvPr/>
          </p:nvSpPr>
          <p:spPr>
            <a:xfrm>
              <a:off x="5723050"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60"/>
            <p:cNvSpPr/>
            <p:nvPr/>
          </p:nvSpPr>
          <p:spPr>
            <a:xfrm>
              <a:off x="5723050" y="1571400"/>
              <a:ext cx="62150" cy="53250"/>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60"/>
            <p:cNvSpPr/>
            <p:nvPr/>
          </p:nvSpPr>
          <p:spPr>
            <a:xfrm>
              <a:off x="5723050"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60"/>
            <p:cNvSpPr/>
            <p:nvPr/>
          </p:nvSpPr>
          <p:spPr>
            <a:xfrm>
              <a:off x="5723050" y="17236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60"/>
            <p:cNvSpPr/>
            <p:nvPr/>
          </p:nvSpPr>
          <p:spPr>
            <a:xfrm>
              <a:off x="5723050" y="17998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60"/>
            <p:cNvSpPr/>
            <p:nvPr/>
          </p:nvSpPr>
          <p:spPr>
            <a:xfrm>
              <a:off x="5723050"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60"/>
            <p:cNvSpPr/>
            <p:nvPr/>
          </p:nvSpPr>
          <p:spPr>
            <a:xfrm>
              <a:off x="5723050"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60"/>
            <p:cNvSpPr/>
            <p:nvPr/>
          </p:nvSpPr>
          <p:spPr>
            <a:xfrm>
              <a:off x="5723050"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60"/>
            <p:cNvSpPr/>
            <p:nvPr/>
          </p:nvSpPr>
          <p:spPr>
            <a:xfrm>
              <a:off x="5723050"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60"/>
            <p:cNvSpPr/>
            <p:nvPr/>
          </p:nvSpPr>
          <p:spPr>
            <a:xfrm>
              <a:off x="5723050"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60"/>
            <p:cNvSpPr/>
            <p:nvPr/>
          </p:nvSpPr>
          <p:spPr>
            <a:xfrm>
              <a:off x="57230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60"/>
            <p:cNvSpPr/>
            <p:nvPr/>
          </p:nvSpPr>
          <p:spPr>
            <a:xfrm>
              <a:off x="5723050"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60"/>
            <p:cNvSpPr/>
            <p:nvPr/>
          </p:nvSpPr>
          <p:spPr>
            <a:xfrm>
              <a:off x="5722850" y="2485550"/>
              <a:ext cx="62425" cy="53300"/>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60"/>
            <p:cNvSpPr/>
            <p:nvPr/>
          </p:nvSpPr>
          <p:spPr>
            <a:xfrm>
              <a:off x="5723050"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60"/>
            <p:cNvSpPr/>
            <p:nvPr/>
          </p:nvSpPr>
          <p:spPr>
            <a:xfrm>
              <a:off x="5722850" y="2637775"/>
              <a:ext cx="62425" cy="53450"/>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60"/>
            <p:cNvSpPr/>
            <p:nvPr/>
          </p:nvSpPr>
          <p:spPr>
            <a:xfrm>
              <a:off x="5799275" y="141897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60"/>
            <p:cNvSpPr/>
            <p:nvPr/>
          </p:nvSpPr>
          <p:spPr>
            <a:xfrm>
              <a:off x="5799275" y="149520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60"/>
            <p:cNvSpPr/>
            <p:nvPr/>
          </p:nvSpPr>
          <p:spPr>
            <a:xfrm>
              <a:off x="5799275" y="1571400"/>
              <a:ext cx="62150" cy="53275"/>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60"/>
            <p:cNvSpPr/>
            <p:nvPr/>
          </p:nvSpPr>
          <p:spPr>
            <a:xfrm>
              <a:off x="5799275" y="164740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60"/>
            <p:cNvSpPr/>
            <p:nvPr/>
          </p:nvSpPr>
          <p:spPr>
            <a:xfrm>
              <a:off x="5799275" y="172362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60"/>
            <p:cNvSpPr/>
            <p:nvPr/>
          </p:nvSpPr>
          <p:spPr>
            <a:xfrm>
              <a:off x="5799275" y="1799825"/>
              <a:ext cx="62150" cy="53300"/>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60"/>
            <p:cNvSpPr/>
            <p:nvPr/>
          </p:nvSpPr>
          <p:spPr>
            <a:xfrm>
              <a:off x="5799275" y="187605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60"/>
            <p:cNvSpPr/>
            <p:nvPr/>
          </p:nvSpPr>
          <p:spPr>
            <a:xfrm>
              <a:off x="5799275" y="1952050"/>
              <a:ext cx="62200" cy="53500"/>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60"/>
            <p:cNvSpPr/>
            <p:nvPr/>
          </p:nvSpPr>
          <p:spPr>
            <a:xfrm>
              <a:off x="5799275" y="2028275"/>
              <a:ext cx="62200" cy="53450"/>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60"/>
            <p:cNvSpPr/>
            <p:nvPr/>
          </p:nvSpPr>
          <p:spPr>
            <a:xfrm>
              <a:off x="587527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60"/>
            <p:cNvSpPr/>
            <p:nvPr/>
          </p:nvSpPr>
          <p:spPr>
            <a:xfrm>
              <a:off x="587527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60"/>
            <p:cNvSpPr/>
            <p:nvPr/>
          </p:nvSpPr>
          <p:spPr>
            <a:xfrm>
              <a:off x="587527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60"/>
            <p:cNvSpPr/>
            <p:nvPr/>
          </p:nvSpPr>
          <p:spPr>
            <a:xfrm>
              <a:off x="587527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60"/>
            <p:cNvSpPr/>
            <p:nvPr/>
          </p:nvSpPr>
          <p:spPr>
            <a:xfrm>
              <a:off x="587527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60"/>
            <p:cNvSpPr/>
            <p:nvPr/>
          </p:nvSpPr>
          <p:spPr>
            <a:xfrm>
              <a:off x="587527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60"/>
            <p:cNvSpPr/>
            <p:nvPr/>
          </p:nvSpPr>
          <p:spPr>
            <a:xfrm>
              <a:off x="5875275" y="1876050"/>
              <a:ext cx="62225" cy="5335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60"/>
            <p:cNvSpPr/>
            <p:nvPr/>
          </p:nvSpPr>
          <p:spPr>
            <a:xfrm>
              <a:off x="587527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60"/>
            <p:cNvSpPr/>
            <p:nvPr/>
          </p:nvSpPr>
          <p:spPr>
            <a:xfrm>
              <a:off x="587527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60"/>
            <p:cNvSpPr/>
            <p:nvPr/>
          </p:nvSpPr>
          <p:spPr>
            <a:xfrm>
              <a:off x="587527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60"/>
            <p:cNvSpPr/>
            <p:nvPr/>
          </p:nvSpPr>
          <p:spPr>
            <a:xfrm>
              <a:off x="5799275" y="2104500"/>
              <a:ext cx="62200" cy="5332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60"/>
            <p:cNvSpPr/>
            <p:nvPr/>
          </p:nvSpPr>
          <p:spPr>
            <a:xfrm>
              <a:off x="5799275" y="218070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60"/>
            <p:cNvSpPr/>
            <p:nvPr/>
          </p:nvSpPr>
          <p:spPr>
            <a:xfrm>
              <a:off x="5799275" y="2256925"/>
              <a:ext cx="62350" cy="53425"/>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60"/>
            <p:cNvSpPr/>
            <p:nvPr/>
          </p:nvSpPr>
          <p:spPr>
            <a:xfrm>
              <a:off x="5799275" y="2333125"/>
              <a:ext cx="62200" cy="53450"/>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60"/>
            <p:cNvSpPr/>
            <p:nvPr/>
          </p:nvSpPr>
          <p:spPr>
            <a:xfrm>
              <a:off x="5799050" y="2637775"/>
              <a:ext cx="62425" cy="53450"/>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60"/>
            <p:cNvSpPr/>
            <p:nvPr/>
          </p:nvSpPr>
          <p:spPr>
            <a:xfrm>
              <a:off x="5799275" y="2561575"/>
              <a:ext cx="62200" cy="53425"/>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60"/>
            <p:cNvSpPr/>
            <p:nvPr/>
          </p:nvSpPr>
          <p:spPr>
            <a:xfrm>
              <a:off x="5799050" y="2485550"/>
              <a:ext cx="62425" cy="53300"/>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60"/>
            <p:cNvSpPr/>
            <p:nvPr/>
          </p:nvSpPr>
          <p:spPr>
            <a:xfrm>
              <a:off x="5799275" y="240935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60"/>
            <p:cNvSpPr/>
            <p:nvPr/>
          </p:nvSpPr>
          <p:spPr>
            <a:xfrm>
              <a:off x="5723050"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60"/>
            <p:cNvSpPr/>
            <p:nvPr/>
          </p:nvSpPr>
          <p:spPr>
            <a:xfrm>
              <a:off x="56468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60"/>
            <p:cNvSpPr/>
            <p:nvPr/>
          </p:nvSpPr>
          <p:spPr>
            <a:xfrm>
              <a:off x="5570625" y="240935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60"/>
            <p:cNvSpPr/>
            <p:nvPr/>
          </p:nvSpPr>
          <p:spPr>
            <a:xfrm>
              <a:off x="54944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60"/>
            <p:cNvSpPr/>
            <p:nvPr/>
          </p:nvSpPr>
          <p:spPr>
            <a:xfrm>
              <a:off x="5418200" y="240935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60"/>
            <p:cNvSpPr/>
            <p:nvPr/>
          </p:nvSpPr>
          <p:spPr>
            <a:xfrm>
              <a:off x="5341975"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60"/>
            <p:cNvSpPr/>
            <p:nvPr/>
          </p:nvSpPr>
          <p:spPr>
            <a:xfrm>
              <a:off x="6027500" y="3399500"/>
              <a:ext cx="62425" cy="5335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60"/>
            <p:cNvSpPr/>
            <p:nvPr/>
          </p:nvSpPr>
          <p:spPr>
            <a:xfrm>
              <a:off x="6027500" y="33233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60"/>
            <p:cNvSpPr/>
            <p:nvPr/>
          </p:nvSpPr>
          <p:spPr>
            <a:xfrm>
              <a:off x="6103700"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60"/>
            <p:cNvSpPr/>
            <p:nvPr/>
          </p:nvSpPr>
          <p:spPr>
            <a:xfrm>
              <a:off x="6103700" y="3094850"/>
              <a:ext cx="62425" cy="5335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60"/>
            <p:cNvSpPr/>
            <p:nvPr/>
          </p:nvSpPr>
          <p:spPr>
            <a:xfrm>
              <a:off x="5951475"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60"/>
            <p:cNvSpPr/>
            <p:nvPr/>
          </p:nvSpPr>
          <p:spPr>
            <a:xfrm>
              <a:off x="595147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60"/>
            <p:cNvSpPr/>
            <p:nvPr/>
          </p:nvSpPr>
          <p:spPr>
            <a:xfrm>
              <a:off x="587527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60"/>
            <p:cNvSpPr/>
            <p:nvPr/>
          </p:nvSpPr>
          <p:spPr>
            <a:xfrm>
              <a:off x="587527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60"/>
            <p:cNvSpPr/>
            <p:nvPr/>
          </p:nvSpPr>
          <p:spPr>
            <a:xfrm>
              <a:off x="587527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60"/>
            <p:cNvSpPr/>
            <p:nvPr/>
          </p:nvSpPr>
          <p:spPr>
            <a:xfrm>
              <a:off x="5799125" y="3399500"/>
              <a:ext cx="62350" cy="53450"/>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60"/>
            <p:cNvSpPr/>
            <p:nvPr/>
          </p:nvSpPr>
          <p:spPr>
            <a:xfrm>
              <a:off x="5799125" y="3323300"/>
              <a:ext cx="62350" cy="53425"/>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60"/>
            <p:cNvSpPr/>
            <p:nvPr/>
          </p:nvSpPr>
          <p:spPr>
            <a:xfrm>
              <a:off x="6027500" y="355192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60"/>
            <p:cNvSpPr/>
            <p:nvPr/>
          </p:nvSpPr>
          <p:spPr>
            <a:xfrm>
              <a:off x="5951475"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60"/>
            <p:cNvSpPr/>
            <p:nvPr/>
          </p:nvSpPr>
          <p:spPr>
            <a:xfrm>
              <a:off x="587527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60"/>
            <p:cNvSpPr/>
            <p:nvPr/>
          </p:nvSpPr>
          <p:spPr>
            <a:xfrm>
              <a:off x="5799050" y="3551925"/>
              <a:ext cx="62375" cy="53300"/>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60"/>
            <p:cNvSpPr/>
            <p:nvPr/>
          </p:nvSpPr>
          <p:spPr>
            <a:xfrm>
              <a:off x="5723050" y="3551925"/>
              <a:ext cx="62150" cy="53300"/>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60"/>
            <p:cNvSpPr/>
            <p:nvPr/>
          </p:nvSpPr>
          <p:spPr>
            <a:xfrm>
              <a:off x="5723050"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60"/>
            <p:cNvSpPr/>
            <p:nvPr/>
          </p:nvSpPr>
          <p:spPr>
            <a:xfrm>
              <a:off x="56468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60"/>
            <p:cNvSpPr/>
            <p:nvPr/>
          </p:nvSpPr>
          <p:spPr>
            <a:xfrm>
              <a:off x="5646700" y="3399500"/>
              <a:ext cx="62350" cy="5335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60"/>
            <p:cNvSpPr/>
            <p:nvPr/>
          </p:nvSpPr>
          <p:spPr>
            <a:xfrm>
              <a:off x="5570475" y="3399500"/>
              <a:ext cx="62350" cy="5335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60"/>
            <p:cNvSpPr/>
            <p:nvPr/>
          </p:nvSpPr>
          <p:spPr>
            <a:xfrm>
              <a:off x="5570475"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60"/>
            <p:cNvSpPr/>
            <p:nvPr/>
          </p:nvSpPr>
          <p:spPr>
            <a:xfrm>
              <a:off x="5494275" y="3323300"/>
              <a:ext cx="62350" cy="53425"/>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60"/>
            <p:cNvSpPr/>
            <p:nvPr/>
          </p:nvSpPr>
          <p:spPr>
            <a:xfrm>
              <a:off x="5494275" y="3247075"/>
              <a:ext cx="62350" cy="53500"/>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60"/>
            <p:cNvSpPr/>
            <p:nvPr/>
          </p:nvSpPr>
          <p:spPr>
            <a:xfrm>
              <a:off x="5646700" y="3247075"/>
              <a:ext cx="62350" cy="53450"/>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60"/>
            <p:cNvSpPr/>
            <p:nvPr/>
          </p:nvSpPr>
          <p:spPr>
            <a:xfrm>
              <a:off x="5570625" y="3171075"/>
              <a:ext cx="62200" cy="5335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60"/>
            <p:cNvSpPr/>
            <p:nvPr/>
          </p:nvSpPr>
          <p:spPr>
            <a:xfrm>
              <a:off x="5494400"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60"/>
            <p:cNvSpPr/>
            <p:nvPr/>
          </p:nvSpPr>
          <p:spPr>
            <a:xfrm>
              <a:off x="732252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60"/>
            <p:cNvSpPr/>
            <p:nvPr/>
          </p:nvSpPr>
          <p:spPr>
            <a:xfrm>
              <a:off x="72465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60"/>
            <p:cNvSpPr/>
            <p:nvPr/>
          </p:nvSpPr>
          <p:spPr>
            <a:xfrm>
              <a:off x="72465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60"/>
            <p:cNvSpPr/>
            <p:nvPr/>
          </p:nvSpPr>
          <p:spPr>
            <a:xfrm>
              <a:off x="71703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60"/>
            <p:cNvSpPr/>
            <p:nvPr/>
          </p:nvSpPr>
          <p:spPr>
            <a:xfrm>
              <a:off x="71703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60"/>
            <p:cNvSpPr/>
            <p:nvPr/>
          </p:nvSpPr>
          <p:spPr>
            <a:xfrm>
              <a:off x="7094075"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60"/>
            <p:cNvSpPr/>
            <p:nvPr/>
          </p:nvSpPr>
          <p:spPr>
            <a:xfrm>
              <a:off x="7094075" y="141897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60"/>
            <p:cNvSpPr/>
            <p:nvPr/>
          </p:nvSpPr>
          <p:spPr>
            <a:xfrm>
              <a:off x="7017875" y="1571400"/>
              <a:ext cx="62400" cy="53250"/>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60"/>
            <p:cNvSpPr/>
            <p:nvPr/>
          </p:nvSpPr>
          <p:spPr>
            <a:xfrm>
              <a:off x="7017875" y="1418975"/>
              <a:ext cx="62400" cy="5335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60"/>
            <p:cNvSpPr/>
            <p:nvPr/>
          </p:nvSpPr>
          <p:spPr>
            <a:xfrm>
              <a:off x="694185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60"/>
            <p:cNvSpPr/>
            <p:nvPr/>
          </p:nvSpPr>
          <p:spPr>
            <a:xfrm>
              <a:off x="69418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60"/>
            <p:cNvSpPr/>
            <p:nvPr/>
          </p:nvSpPr>
          <p:spPr>
            <a:xfrm>
              <a:off x="69418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60"/>
            <p:cNvSpPr/>
            <p:nvPr/>
          </p:nvSpPr>
          <p:spPr>
            <a:xfrm>
              <a:off x="69418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60"/>
            <p:cNvSpPr/>
            <p:nvPr/>
          </p:nvSpPr>
          <p:spPr>
            <a:xfrm>
              <a:off x="68656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60"/>
            <p:cNvSpPr/>
            <p:nvPr/>
          </p:nvSpPr>
          <p:spPr>
            <a:xfrm>
              <a:off x="686565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60"/>
            <p:cNvSpPr/>
            <p:nvPr/>
          </p:nvSpPr>
          <p:spPr>
            <a:xfrm>
              <a:off x="68656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60"/>
            <p:cNvSpPr/>
            <p:nvPr/>
          </p:nvSpPr>
          <p:spPr>
            <a:xfrm>
              <a:off x="68656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60"/>
            <p:cNvSpPr/>
            <p:nvPr/>
          </p:nvSpPr>
          <p:spPr>
            <a:xfrm>
              <a:off x="678922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60"/>
            <p:cNvSpPr/>
            <p:nvPr/>
          </p:nvSpPr>
          <p:spPr>
            <a:xfrm>
              <a:off x="678922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60"/>
            <p:cNvSpPr/>
            <p:nvPr/>
          </p:nvSpPr>
          <p:spPr>
            <a:xfrm>
              <a:off x="678922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60"/>
            <p:cNvSpPr/>
            <p:nvPr/>
          </p:nvSpPr>
          <p:spPr>
            <a:xfrm>
              <a:off x="6789225" y="134275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60"/>
            <p:cNvSpPr/>
            <p:nvPr/>
          </p:nvSpPr>
          <p:spPr>
            <a:xfrm>
              <a:off x="671322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60"/>
            <p:cNvSpPr/>
            <p:nvPr/>
          </p:nvSpPr>
          <p:spPr>
            <a:xfrm>
              <a:off x="671322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60"/>
            <p:cNvSpPr/>
            <p:nvPr/>
          </p:nvSpPr>
          <p:spPr>
            <a:xfrm>
              <a:off x="671322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60"/>
            <p:cNvSpPr/>
            <p:nvPr/>
          </p:nvSpPr>
          <p:spPr>
            <a:xfrm>
              <a:off x="671322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60"/>
            <p:cNvSpPr/>
            <p:nvPr/>
          </p:nvSpPr>
          <p:spPr>
            <a:xfrm>
              <a:off x="671322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60"/>
            <p:cNvSpPr/>
            <p:nvPr/>
          </p:nvSpPr>
          <p:spPr>
            <a:xfrm>
              <a:off x="6637000" y="164740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60"/>
            <p:cNvSpPr/>
            <p:nvPr/>
          </p:nvSpPr>
          <p:spPr>
            <a:xfrm>
              <a:off x="6637000" y="134275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60"/>
            <p:cNvSpPr/>
            <p:nvPr/>
          </p:nvSpPr>
          <p:spPr>
            <a:xfrm>
              <a:off x="6560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60"/>
            <p:cNvSpPr/>
            <p:nvPr/>
          </p:nvSpPr>
          <p:spPr>
            <a:xfrm>
              <a:off x="656080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60"/>
            <p:cNvSpPr/>
            <p:nvPr/>
          </p:nvSpPr>
          <p:spPr>
            <a:xfrm>
              <a:off x="6560800" y="1266550"/>
              <a:ext cx="62200" cy="53450"/>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60"/>
            <p:cNvSpPr/>
            <p:nvPr/>
          </p:nvSpPr>
          <p:spPr>
            <a:xfrm>
              <a:off x="6484575" y="1647400"/>
              <a:ext cx="62425" cy="53450"/>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60"/>
            <p:cNvSpPr/>
            <p:nvPr/>
          </p:nvSpPr>
          <p:spPr>
            <a:xfrm>
              <a:off x="6484575" y="1266550"/>
              <a:ext cx="62425" cy="53450"/>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60"/>
            <p:cNvSpPr/>
            <p:nvPr/>
          </p:nvSpPr>
          <p:spPr>
            <a:xfrm>
              <a:off x="6408350" y="2333125"/>
              <a:ext cx="62425" cy="53450"/>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60"/>
            <p:cNvSpPr/>
            <p:nvPr/>
          </p:nvSpPr>
          <p:spPr>
            <a:xfrm>
              <a:off x="6408350" y="2256925"/>
              <a:ext cx="62575" cy="53425"/>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60"/>
            <p:cNvSpPr/>
            <p:nvPr/>
          </p:nvSpPr>
          <p:spPr>
            <a:xfrm>
              <a:off x="6408350" y="21045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60"/>
            <p:cNvSpPr/>
            <p:nvPr/>
          </p:nvSpPr>
          <p:spPr>
            <a:xfrm>
              <a:off x="6408350" y="179985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60"/>
            <p:cNvSpPr/>
            <p:nvPr/>
          </p:nvSpPr>
          <p:spPr>
            <a:xfrm>
              <a:off x="6408350" y="164740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60"/>
            <p:cNvSpPr/>
            <p:nvPr/>
          </p:nvSpPr>
          <p:spPr>
            <a:xfrm>
              <a:off x="6408350" y="134275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60"/>
            <p:cNvSpPr/>
            <p:nvPr/>
          </p:nvSpPr>
          <p:spPr>
            <a:xfrm>
              <a:off x="6408350" y="1266550"/>
              <a:ext cx="62425" cy="53450"/>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60"/>
            <p:cNvSpPr/>
            <p:nvPr/>
          </p:nvSpPr>
          <p:spPr>
            <a:xfrm>
              <a:off x="63323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60"/>
            <p:cNvSpPr/>
            <p:nvPr/>
          </p:nvSpPr>
          <p:spPr>
            <a:xfrm>
              <a:off x="63323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60"/>
            <p:cNvSpPr/>
            <p:nvPr/>
          </p:nvSpPr>
          <p:spPr>
            <a:xfrm>
              <a:off x="63323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60"/>
            <p:cNvSpPr/>
            <p:nvPr/>
          </p:nvSpPr>
          <p:spPr>
            <a:xfrm>
              <a:off x="633235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60"/>
            <p:cNvSpPr/>
            <p:nvPr/>
          </p:nvSpPr>
          <p:spPr>
            <a:xfrm>
              <a:off x="633235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60"/>
            <p:cNvSpPr/>
            <p:nvPr/>
          </p:nvSpPr>
          <p:spPr>
            <a:xfrm>
              <a:off x="63323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60"/>
            <p:cNvSpPr/>
            <p:nvPr/>
          </p:nvSpPr>
          <p:spPr>
            <a:xfrm>
              <a:off x="63323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60"/>
            <p:cNvSpPr/>
            <p:nvPr/>
          </p:nvSpPr>
          <p:spPr>
            <a:xfrm>
              <a:off x="6256150" y="2485550"/>
              <a:ext cx="62200" cy="53300"/>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60"/>
            <p:cNvSpPr/>
            <p:nvPr/>
          </p:nvSpPr>
          <p:spPr>
            <a:xfrm>
              <a:off x="6256150" y="2409350"/>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60"/>
            <p:cNvSpPr/>
            <p:nvPr/>
          </p:nvSpPr>
          <p:spPr>
            <a:xfrm>
              <a:off x="6256150" y="2028275"/>
              <a:ext cx="62200" cy="53450"/>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60"/>
            <p:cNvSpPr/>
            <p:nvPr/>
          </p:nvSpPr>
          <p:spPr>
            <a:xfrm>
              <a:off x="6256150" y="1952050"/>
              <a:ext cx="62200" cy="53450"/>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60"/>
            <p:cNvSpPr/>
            <p:nvPr/>
          </p:nvSpPr>
          <p:spPr>
            <a:xfrm>
              <a:off x="6256150" y="1876050"/>
              <a:ext cx="62200" cy="5335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60"/>
            <p:cNvSpPr/>
            <p:nvPr/>
          </p:nvSpPr>
          <p:spPr>
            <a:xfrm>
              <a:off x="6256150" y="179985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60"/>
            <p:cNvSpPr/>
            <p:nvPr/>
          </p:nvSpPr>
          <p:spPr>
            <a:xfrm>
              <a:off x="6256150" y="172362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60"/>
            <p:cNvSpPr/>
            <p:nvPr/>
          </p:nvSpPr>
          <p:spPr>
            <a:xfrm>
              <a:off x="6256150" y="134275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60"/>
            <p:cNvSpPr/>
            <p:nvPr/>
          </p:nvSpPr>
          <p:spPr>
            <a:xfrm>
              <a:off x="617992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60"/>
            <p:cNvSpPr/>
            <p:nvPr/>
          </p:nvSpPr>
          <p:spPr>
            <a:xfrm>
              <a:off x="617992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60"/>
            <p:cNvSpPr/>
            <p:nvPr/>
          </p:nvSpPr>
          <p:spPr>
            <a:xfrm>
              <a:off x="617992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60"/>
            <p:cNvSpPr/>
            <p:nvPr/>
          </p:nvSpPr>
          <p:spPr>
            <a:xfrm>
              <a:off x="617992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60"/>
            <p:cNvSpPr/>
            <p:nvPr/>
          </p:nvSpPr>
          <p:spPr>
            <a:xfrm>
              <a:off x="6103700"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60"/>
            <p:cNvSpPr/>
            <p:nvPr/>
          </p:nvSpPr>
          <p:spPr>
            <a:xfrm>
              <a:off x="6103700"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60"/>
            <p:cNvSpPr/>
            <p:nvPr/>
          </p:nvSpPr>
          <p:spPr>
            <a:xfrm>
              <a:off x="6103700"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60"/>
            <p:cNvSpPr/>
            <p:nvPr/>
          </p:nvSpPr>
          <p:spPr>
            <a:xfrm>
              <a:off x="6103700" y="21045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60"/>
            <p:cNvSpPr/>
            <p:nvPr/>
          </p:nvSpPr>
          <p:spPr>
            <a:xfrm>
              <a:off x="6103700" y="1342750"/>
              <a:ext cx="62425" cy="53450"/>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60"/>
            <p:cNvSpPr/>
            <p:nvPr/>
          </p:nvSpPr>
          <p:spPr>
            <a:xfrm>
              <a:off x="6027500" y="2180700"/>
              <a:ext cx="62425" cy="5335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60"/>
            <p:cNvSpPr/>
            <p:nvPr/>
          </p:nvSpPr>
          <p:spPr>
            <a:xfrm>
              <a:off x="6027500" y="134275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60"/>
            <p:cNvSpPr/>
            <p:nvPr/>
          </p:nvSpPr>
          <p:spPr>
            <a:xfrm>
              <a:off x="5951475"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60"/>
            <p:cNvSpPr/>
            <p:nvPr/>
          </p:nvSpPr>
          <p:spPr>
            <a:xfrm>
              <a:off x="595147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60"/>
            <p:cNvSpPr/>
            <p:nvPr/>
          </p:nvSpPr>
          <p:spPr>
            <a:xfrm>
              <a:off x="595147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60"/>
            <p:cNvSpPr/>
            <p:nvPr/>
          </p:nvSpPr>
          <p:spPr>
            <a:xfrm>
              <a:off x="595147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60"/>
            <p:cNvSpPr/>
            <p:nvPr/>
          </p:nvSpPr>
          <p:spPr>
            <a:xfrm>
              <a:off x="59514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60"/>
            <p:cNvSpPr/>
            <p:nvPr/>
          </p:nvSpPr>
          <p:spPr>
            <a:xfrm>
              <a:off x="587527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60"/>
            <p:cNvSpPr/>
            <p:nvPr/>
          </p:nvSpPr>
          <p:spPr>
            <a:xfrm>
              <a:off x="5875275" y="2637775"/>
              <a:ext cx="62225" cy="53450"/>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60"/>
            <p:cNvSpPr/>
            <p:nvPr/>
          </p:nvSpPr>
          <p:spPr>
            <a:xfrm>
              <a:off x="5875275" y="2561575"/>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60"/>
            <p:cNvSpPr/>
            <p:nvPr/>
          </p:nvSpPr>
          <p:spPr>
            <a:xfrm>
              <a:off x="587527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60"/>
            <p:cNvSpPr/>
            <p:nvPr/>
          </p:nvSpPr>
          <p:spPr>
            <a:xfrm>
              <a:off x="5875275"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60"/>
            <p:cNvSpPr/>
            <p:nvPr/>
          </p:nvSpPr>
          <p:spPr>
            <a:xfrm>
              <a:off x="587527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60"/>
            <p:cNvSpPr/>
            <p:nvPr/>
          </p:nvSpPr>
          <p:spPr>
            <a:xfrm>
              <a:off x="587527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60"/>
            <p:cNvSpPr/>
            <p:nvPr/>
          </p:nvSpPr>
          <p:spPr>
            <a:xfrm>
              <a:off x="5799275" y="2714000"/>
              <a:ext cx="62200" cy="5335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60"/>
            <p:cNvSpPr/>
            <p:nvPr/>
          </p:nvSpPr>
          <p:spPr>
            <a:xfrm>
              <a:off x="5799275" y="134275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60"/>
            <p:cNvSpPr/>
            <p:nvPr/>
          </p:nvSpPr>
          <p:spPr>
            <a:xfrm>
              <a:off x="5799125" y="1190550"/>
              <a:ext cx="62350" cy="53425"/>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60"/>
            <p:cNvSpPr/>
            <p:nvPr/>
          </p:nvSpPr>
          <p:spPr>
            <a:xfrm>
              <a:off x="5723050"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60"/>
            <p:cNvSpPr/>
            <p:nvPr/>
          </p:nvSpPr>
          <p:spPr>
            <a:xfrm>
              <a:off x="5723050"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60"/>
            <p:cNvSpPr/>
            <p:nvPr/>
          </p:nvSpPr>
          <p:spPr>
            <a:xfrm>
              <a:off x="5723050" y="2942425"/>
              <a:ext cx="62225" cy="53450"/>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60"/>
            <p:cNvSpPr/>
            <p:nvPr/>
          </p:nvSpPr>
          <p:spPr>
            <a:xfrm>
              <a:off x="5723050" y="271400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60"/>
            <p:cNvSpPr/>
            <p:nvPr/>
          </p:nvSpPr>
          <p:spPr>
            <a:xfrm>
              <a:off x="5723050" y="134275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60"/>
            <p:cNvSpPr/>
            <p:nvPr/>
          </p:nvSpPr>
          <p:spPr>
            <a:xfrm>
              <a:off x="5722900" y="1190550"/>
              <a:ext cx="62375" cy="53425"/>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60"/>
            <p:cNvSpPr/>
            <p:nvPr/>
          </p:nvSpPr>
          <p:spPr>
            <a:xfrm>
              <a:off x="56468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60"/>
            <p:cNvSpPr/>
            <p:nvPr/>
          </p:nvSpPr>
          <p:spPr>
            <a:xfrm>
              <a:off x="5646825" y="2866425"/>
              <a:ext cx="62225" cy="53275"/>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60"/>
            <p:cNvSpPr/>
            <p:nvPr/>
          </p:nvSpPr>
          <p:spPr>
            <a:xfrm>
              <a:off x="56468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60"/>
            <p:cNvSpPr/>
            <p:nvPr/>
          </p:nvSpPr>
          <p:spPr>
            <a:xfrm>
              <a:off x="56468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60"/>
            <p:cNvSpPr/>
            <p:nvPr/>
          </p:nvSpPr>
          <p:spPr>
            <a:xfrm>
              <a:off x="56468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60"/>
            <p:cNvSpPr/>
            <p:nvPr/>
          </p:nvSpPr>
          <p:spPr>
            <a:xfrm>
              <a:off x="5646700" y="119055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60"/>
            <p:cNvSpPr/>
            <p:nvPr/>
          </p:nvSpPr>
          <p:spPr>
            <a:xfrm>
              <a:off x="5570625" y="3018650"/>
              <a:ext cx="62200" cy="53425"/>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60"/>
            <p:cNvSpPr/>
            <p:nvPr/>
          </p:nvSpPr>
          <p:spPr>
            <a:xfrm>
              <a:off x="5570625" y="2942425"/>
              <a:ext cx="62200" cy="53450"/>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60"/>
            <p:cNvSpPr/>
            <p:nvPr/>
          </p:nvSpPr>
          <p:spPr>
            <a:xfrm>
              <a:off x="5570475" y="1190550"/>
              <a:ext cx="62350" cy="5332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60"/>
            <p:cNvSpPr/>
            <p:nvPr/>
          </p:nvSpPr>
          <p:spPr>
            <a:xfrm>
              <a:off x="5494400" y="29424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60"/>
            <p:cNvSpPr/>
            <p:nvPr/>
          </p:nvSpPr>
          <p:spPr>
            <a:xfrm>
              <a:off x="549440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60"/>
            <p:cNvSpPr/>
            <p:nvPr/>
          </p:nvSpPr>
          <p:spPr>
            <a:xfrm>
              <a:off x="5494275" y="1190550"/>
              <a:ext cx="62350" cy="5332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60"/>
            <p:cNvSpPr/>
            <p:nvPr/>
          </p:nvSpPr>
          <p:spPr>
            <a:xfrm>
              <a:off x="5418200"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60"/>
            <p:cNvSpPr/>
            <p:nvPr/>
          </p:nvSpPr>
          <p:spPr>
            <a:xfrm>
              <a:off x="5418200"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60"/>
            <p:cNvSpPr/>
            <p:nvPr/>
          </p:nvSpPr>
          <p:spPr>
            <a:xfrm>
              <a:off x="5418200" y="1266550"/>
              <a:ext cx="62425" cy="53450"/>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60"/>
            <p:cNvSpPr/>
            <p:nvPr/>
          </p:nvSpPr>
          <p:spPr>
            <a:xfrm>
              <a:off x="5418200" y="11905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60"/>
            <p:cNvSpPr/>
            <p:nvPr/>
          </p:nvSpPr>
          <p:spPr>
            <a:xfrm>
              <a:off x="5341975"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60"/>
            <p:cNvSpPr/>
            <p:nvPr/>
          </p:nvSpPr>
          <p:spPr>
            <a:xfrm>
              <a:off x="5341975"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60"/>
            <p:cNvSpPr/>
            <p:nvPr/>
          </p:nvSpPr>
          <p:spPr>
            <a:xfrm>
              <a:off x="5265775" y="2790200"/>
              <a:ext cx="62200" cy="5335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60"/>
            <p:cNvSpPr/>
            <p:nvPr/>
          </p:nvSpPr>
          <p:spPr>
            <a:xfrm>
              <a:off x="5265775" y="2714000"/>
              <a:ext cx="62200" cy="5335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60"/>
            <p:cNvSpPr/>
            <p:nvPr/>
          </p:nvSpPr>
          <p:spPr>
            <a:xfrm>
              <a:off x="5265775" y="1266550"/>
              <a:ext cx="62200" cy="53450"/>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60"/>
            <p:cNvSpPr/>
            <p:nvPr/>
          </p:nvSpPr>
          <p:spPr>
            <a:xfrm>
              <a:off x="5189550"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60"/>
            <p:cNvSpPr/>
            <p:nvPr/>
          </p:nvSpPr>
          <p:spPr>
            <a:xfrm>
              <a:off x="5189550" y="2790200"/>
              <a:ext cx="62225" cy="5335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60"/>
            <p:cNvSpPr/>
            <p:nvPr/>
          </p:nvSpPr>
          <p:spPr>
            <a:xfrm>
              <a:off x="5189550" y="1342750"/>
              <a:ext cx="62225" cy="5335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60"/>
            <p:cNvSpPr/>
            <p:nvPr/>
          </p:nvSpPr>
          <p:spPr>
            <a:xfrm>
              <a:off x="5113350" y="3094850"/>
              <a:ext cx="62400" cy="5335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60"/>
            <p:cNvSpPr/>
            <p:nvPr/>
          </p:nvSpPr>
          <p:spPr>
            <a:xfrm>
              <a:off x="5113350" y="3018650"/>
              <a:ext cx="62400" cy="53425"/>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60"/>
            <p:cNvSpPr/>
            <p:nvPr/>
          </p:nvSpPr>
          <p:spPr>
            <a:xfrm>
              <a:off x="5113350" y="2942425"/>
              <a:ext cx="62400" cy="53450"/>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60"/>
            <p:cNvSpPr/>
            <p:nvPr/>
          </p:nvSpPr>
          <p:spPr>
            <a:xfrm>
              <a:off x="5113350" y="2866425"/>
              <a:ext cx="62400" cy="53275"/>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60"/>
            <p:cNvSpPr/>
            <p:nvPr/>
          </p:nvSpPr>
          <p:spPr>
            <a:xfrm>
              <a:off x="5113350" y="2790200"/>
              <a:ext cx="62400" cy="5335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60"/>
            <p:cNvSpPr/>
            <p:nvPr/>
          </p:nvSpPr>
          <p:spPr>
            <a:xfrm>
              <a:off x="5113350" y="2714000"/>
              <a:ext cx="62400" cy="5335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60"/>
            <p:cNvSpPr/>
            <p:nvPr/>
          </p:nvSpPr>
          <p:spPr>
            <a:xfrm>
              <a:off x="5113350" y="141897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60"/>
            <p:cNvSpPr/>
            <p:nvPr/>
          </p:nvSpPr>
          <p:spPr>
            <a:xfrm>
              <a:off x="5113350" y="134275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60"/>
            <p:cNvSpPr/>
            <p:nvPr/>
          </p:nvSpPr>
          <p:spPr>
            <a:xfrm>
              <a:off x="50373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60"/>
            <p:cNvSpPr/>
            <p:nvPr/>
          </p:nvSpPr>
          <p:spPr>
            <a:xfrm>
              <a:off x="503732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60"/>
            <p:cNvSpPr/>
            <p:nvPr/>
          </p:nvSpPr>
          <p:spPr>
            <a:xfrm>
              <a:off x="5037325" y="286642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60"/>
            <p:cNvSpPr/>
            <p:nvPr/>
          </p:nvSpPr>
          <p:spPr>
            <a:xfrm>
              <a:off x="50373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60"/>
            <p:cNvSpPr/>
            <p:nvPr/>
          </p:nvSpPr>
          <p:spPr>
            <a:xfrm>
              <a:off x="50373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60"/>
            <p:cNvSpPr/>
            <p:nvPr/>
          </p:nvSpPr>
          <p:spPr>
            <a:xfrm>
              <a:off x="5037325"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60"/>
            <p:cNvSpPr/>
            <p:nvPr/>
          </p:nvSpPr>
          <p:spPr>
            <a:xfrm>
              <a:off x="50373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60"/>
            <p:cNvSpPr/>
            <p:nvPr/>
          </p:nvSpPr>
          <p:spPr>
            <a:xfrm>
              <a:off x="4961125"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60"/>
            <p:cNvSpPr/>
            <p:nvPr/>
          </p:nvSpPr>
          <p:spPr>
            <a:xfrm>
              <a:off x="49611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60"/>
            <p:cNvSpPr/>
            <p:nvPr/>
          </p:nvSpPr>
          <p:spPr>
            <a:xfrm>
              <a:off x="49611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60"/>
            <p:cNvSpPr/>
            <p:nvPr/>
          </p:nvSpPr>
          <p:spPr>
            <a:xfrm>
              <a:off x="49611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60"/>
            <p:cNvSpPr/>
            <p:nvPr/>
          </p:nvSpPr>
          <p:spPr>
            <a:xfrm>
              <a:off x="49611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60"/>
            <p:cNvSpPr/>
            <p:nvPr/>
          </p:nvSpPr>
          <p:spPr>
            <a:xfrm>
              <a:off x="49611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60"/>
            <p:cNvSpPr/>
            <p:nvPr/>
          </p:nvSpPr>
          <p:spPr>
            <a:xfrm>
              <a:off x="4884900" y="2637775"/>
              <a:ext cx="62225" cy="53450"/>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60"/>
            <p:cNvSpPr/>
            <p:nvPr/>
          </p:nvSpPr>
          <p:spPr>
            <a:xfrm>
              <a:off x="48849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60"/>
            <p:cNvSpPr/>
            <p:nvPr/>
          </p:nvSpPr>
          <p:spPr>
            <a:xfrm>
              <a:off x="48849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60"/>
            <p:cNvSpPr/>
            <p:nvPr/>
          </p:nvSpPr>
          <p:spPr>
            <a:xfrm>
              <a:off x="488490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60"/>
            <p:cNvSpPr/>
            <p:nvPr/>
          </p:nvSpPr>
          <p:spPr>
            <a:xfrm>
              <a:off x="4808700" y="2637775"/>
              <a:ext cx="62400" cy="53450"/>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60"/>
            <p:cNvSpPr/>
            <p:nvPr/>
          </p:nvSpPr>
          <p:spPr>
            <a:xfrm>
              <a:off x="4808700" y="2561575"/>
              <a:ext cx="62400" cy="53425"/>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60"/>
            <p:cNvSpPr/>
            <p:nvPr/>
          </p:nvSpPr>
          <p:spPr>
            <a:xfrm>
              <a:off x="4808700" y="141897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60"/>
            <p:cNvSpPr/>
            <p:nvPr/>
          </p:nvSpPr>
          <p:spPr>
            <a:xfrm>
              <a:off x="48087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60"/>
            <p:cNvSpPr/>
            <p:nvPr/>
          </p:nvSpPr>
          <p:spPr>
            <a:xfrm>
              <a:off x="4808700" y="11905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60"/>
            <p:cNvSpPr/>
            <p:nvPr/>
          </p:nvSpPr>
          <p:spPr>
            <a:xfrm>
              <a:off x="4808700" y="1038125"/>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60"/>
            <p:cNvSpPr/>
            <p:nvPr/>
          </p:nvSpPr>
          <p:spPr>
            <a:xfrm>
              <a:off x="4732475" y="27902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60"/>
            <p:cNvSpPr/>
            <p:nvPr/>
          </p:nvSpPr>
          <p:spPr>
            <a:xfrm>
              <a:off x="4732475" y="2714000"/>
              <a:ext cx="62425" cy="5335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60"/>
            <p:cNvSpPr/>
            <p:nvPr/>
          </p:nvSpPr>
          <p:spPr>
            <a:xfrm>
              <a:off x="4732475" y="2561575"/>
              <a:ext cx="62425" cy="53425"/>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60"/>
            <p:cNvSpPr/>
            <p:nvPr/>
          </p:nvSpPr>
          <p:spPr>
            <a:xfrm>
              <a:off x="473247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60"/>
            <p:cNvSpPr/>
            <p:nvPr/>
          </p:nvSpPr>
          <p:spPr>
            <a:xfrm>
              <a:off x="4732475" y="11905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60"/>
            <p:cNvSpPr/>
            <p:nvPr/>
          </p:nvSpPr>
          <p:spPr>
            <a:xfrm>
              <a:off x="4656475" y="2866425"/>
              <a:ext cx="62200" cy="53275"/>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60"/>
            <p:cNvSpPr/>
            <p:nvPr/>
          </p:nvSpPr>
          <p:spPr>
            <a:xfrm>
              <a:off x="4656475" y="27902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60"/>
            <p:cNvSpPr/>
            <p:nvPr/>
          </p:nvSpPr>
          <p:spPr>
            <a:xfrm>
              <a:off x="4656475" y="271400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60"/>
            <p:cNvSpPr/>
            <p:nvPr/>
          </p:nvSpPr>
          <p:spPr>
            <a:xfrm>
              <a:off x="4656475" y="2485550"/>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60"/>
            <p:cNvSpPr/>
            <p:nvPr/>
          </p:nvSpPr>
          <p:spPr>
            <a:xfrm>
              <a:off x="465647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60"/>
            <p:cNvSpPr/>
            <p:nvPr/>
          </p:nvSpPr>
          <p:spPr>
            <a:xfrm>
              <a:off x="465647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60"/>
            <p:cNvSpPr/>
            <p:nvPr/>
          </p:nvSpPr>
          <p:spPr>
            <a:xfrm>
              <a:off x="46564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60"/>
            <p:cNvSpPr/>
            <p:nvPr/>
          </p:nvSpPr>
          <p:spPr>
            <a:xfrm>
              <a:off x="4656475" y="1038125"/>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60"/>
            <p:cNvSpPr/>
            <p:nvPr/>
          </p:nvSpPr>
          <p:spPr>
            <a:xfrm>
              <a:off x="4580250" y="29424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60"/>
            <p:cNvSpPr/>
            <p:nvPr/>
          </p:nvSpPr>
          <p:spPr>
            <a:xfrm>
              <a:off x="458025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60"/>
            <p:cNvSpPr/>
            <p:nvPr/>
          </p:nvSpPr>
          <p:spPr>
            <a:xfrm>
              <a:off x="458025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60"/>
            <p:cNvSpPr/>
            <p:nvPr/>
          </p:nvSpPr>
          <p:spPr>
            <a:xfrm>
              <a:off x="4580250"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60"/>
            <p:cNvSpPr/>
            <p:nvPr/>
          </p:nvSpPr>
          <p:spPr>
            <a:xfrm>
              <a:off x="458025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60"/>
            <p:cNvSpPr/>
            <p:nvPr/>
          </p:nvSpPr>
          <p:spPr>
            <a:xfrm>
              <a:off x="45802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60"/>
            <p:cNvSpPr/>
            <p:nvPr/>
          </p:nvSpPr>
          <p:spPr>
            <a:xfrm>
              <a:off x="45802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60"/>
            <p:cNvSpPr/>
            <p:nvPr/>
          </p:nvSpPr>
          <p:spPr>
            <a:xfrm>
              <a:off x="45802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60"/>
            <p:cNvSpPr/>
            <p:nvPr/>
          </p:nvSpPr>
          <p:spPr>
            <a:xfrm>
              <a:off x="450405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60"/>
            <p:cNvSpPr/>
            <p:nvPr/>
          </p:nvSpPr>
          <p:spPr>
            <a:xfrm>
              <a:off x="4504050"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60"/>
            <p:cNvSpPr/>
            <p:nvPr/>
          </p:nvSpPr>
          <p:spPr>
            <a:xfrm>
              <a:off x="45040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60"/>
            <p:cNvSpPr/>
            <p:nvPr/>
          </p:nvSpPr>
          <p:spPr>
            <a:xfrm>
              <a:off x="450405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60"/>
            <p:cNvSpPr/>
            <p:nvPr/>
          </p:nvSpPr>
          <p:spPr>
            <a:xfrm>
              <a:off x="45040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60"/>
            <p:cNvSpPr/>
            <p:nvPr/>
          </p:nvSpPr>
          <p:spPr>
            <a:xfrm>
              <a:off x="45040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60"/>
            <p:cNvSpPr/>
            <p:nvPr/>
          </p:nvSpPr>
          <p:spPr>
            <a:xfrm>
              <a:off x="4427825" y="2942425"/>
              <a:ext cx="62425" cy="53450"/>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60"/>
            <p:cNvSpPr/>
            <p:nvPr/>
          </p:nvSpPr>
          <p:spPr>
            <a:xfrm>
              <a:off x="4427825" y="2866425"/>
              <a:ext cx="62425" cy="53275"/>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60"/>
            <p:cNvSpPr/>
            <p:nvPr/>
          </p:nvSpPr>
          <p:spPr>
            <a:xfrm>
              <a:off x="4427825" y="2790200"/>
              <a:ext cx="62425" cy="5335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60"/>
            <p:cNvSpPr/>
            <p:nvPr/>
          </p:nvSpPr>
          <p:spPr>
            <a:xfrm>
              <a:off x="4427825" y="2561575"/>
              <a:ext cx="62425" cy="53425"/>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60"/>
            <p:cNvSpPr/>
            <p:nvPr/>
          </p:nvSpPr>
          <p:spPr>
            <a:xfrm>
              <a:off x="4427825" y="2485550"/>
              <a:ext cx="62425" cy="53300"/>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60"/>
            <p:cNvSpPr/>
            <p:nvPr/>
          </p:nvSpPr>
          <p:spPr>
            <a:xfrm>
              <a:off x="4427825" y="2409350"/>
              <a:ext cx="62425" cy="5335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60"/>
            <p:cNvSpPr/>
            <p:nvPr/>
          </p:nvSpPr>
          <p:spPr>
            <a:xfrm>
              <a:off x="435160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60"/>
            <p:cNvSpPr/>
            <p:nvPr/>
          </p:nvSpPr>
          <p:spPr>
            <a:xfrm>
              <a:off x="435160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60"/>
            <p:cNvSpPr/>
            <p:nvPr/>
          </p:nvSpPr>
          <p:spPr>
            <a:xfrm>
              <a:off x="4351600" y="2637775"/>
              <a:ext cx="62425" cy="53450"/>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60"/>
            <p:cNvSpPr/>
            <p:nvPr/>
          </p:nvSpPr>
          <p:spPr>
            <a:xfrm>
              <a:off x="4351600" y="2561575"/>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60"/>
            <p:cNvSpPr/>
            <p:nvPr/>
          </p:nvSpPr>
          <p:spPr>
            <a:xfrm>
              <a:off x="4275600" y="26377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60"/>
            <p:cNvSpPr/>
            <p:nvPr/>
          </p:nvSpPr>
          <p:spPr>
            <a:xfrm>
              <a:off x="42756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60"/>
            <p:cNvSpPr/>
            <p:nvPr/>
          </p:nvSpPr>
          <p:spPr>
            <a:xfrm>
              <a:off x="427560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60"/>
            <p:cNvSpPr/>
            <p:nvPr/>
          </p:nvSpPr>
          <p:spPr>
            <a:xfrm>
              <a:off x="42756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60"/>
            <p:cNvSpPr/>
            <p:nvPr/>
          </p:nvSpPr>
          <p:spPr>
            <a:xfrm>
              <a:off x="42756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60"/>
            <p:cNvSpPr/>
            <p:nvPr/>
          </p:nvSpPr>
          <p:spPr>
            <a:xfrm>
              <a:off x="4275600" y="2256925"/>
              <a:ext cx="62350" cy="53425"/>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60"/>
            <p:cNvSpPr/>
            <p:nvPr/>
          </p:nvSpPr>
          <p:spPr>
            <a:xfrm>
              <a:off x="419940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60"/>
            <p:cNvSpPr/>
            <p:nvPr/>
          </p:nvSpPr>
          <p:spPr>
            <a:xfrm>
              <a:off x="41994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60"/>
            <p:cNvSpPr/>
            <p:nvPr/>
          </p:nvSpPr>
          <p:spPr>
            <a:xfrm>
              <a:off x="419940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60"/>
            <p:cNvSpPr/>
            <p:nvPr/>
          </p:nvSpPr>
          <p:spPr>
            <a:xfrm>
              <a:off x="4123175" y="23331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60"/>
            <p:cNvSpPr/>
            <p:nvPr/>
          </p:nvSpPr>
          <p:spPr>
            <a:xfrm>
              <a:off x="4123175" y="2256925"/>
              <a:ext cx="62350" cy="53425"/>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55" name="Google Shape;3555;p60"/>
          <p:cNvGrpSpPr/>
          <p:nvPr/>
        </p:nvGrpSpPr>
        <p:grpSpPr>
          <a:xfrm>
            <a:off x="5834043" y="994977"/>
            <a:ext cx="2590840" cy="1380235"/>
            <a:chOff x="233350" y="949250"/>
            <a:chExt cx="7137300" cy="3802300"/>
          </a:xfrm>
        </p:grpSpPr>
        <p:sp>
          <p:nvSpPr>
            <p:cNvPr id="3556" name="Google Shape;3556;p60"/>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60"/>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60"/>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60"/>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60"/>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60"/>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60"/>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60"/>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60"/>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60"/>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60"/>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60"/>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60"/>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60"/>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60"/>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60"/>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60"/>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60"/>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60"/>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60"/>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60"/>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60"/>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60"/>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60"/>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60"/>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3581;p60"/>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3582;p60"/>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60"/>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60"/>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60"/>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60"/>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60"/>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8" name="Google Shape;3588;p60"/>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589;p60"/>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60"/>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60"/>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60"/>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60"/>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60"/>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60"/>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60"/>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60"/>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60"/>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60"/>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3600;p60"/>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1" name="Google Shape;3601;p60"/>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2" name="Google Shape;3602;p60"/>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3603;p60"/>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3604;p60"/>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60"/>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60"/>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07" name="Google Shape;3607;p60"/>
          <p:cNvGrpSpPr/>
          <p:nvPr/>
        </p:nvGrpSpPr>
        <p:grpSpPr>
          <a:xfrm>
            <a:off x="7648472" y="3039750"/>
            <a:ext cx="104231" cy="320340"/>
            <a:chOff x="7564426" y="3224343"/>
            <a:chExt cx="119985" cy="368801"/>
          </a:xfrm>
        </p:grpSpPr>
        <p:sp>
          <p:nvSpPr>
            <p:cNvPr id="3608" name="Google Shape;3608;p60"/>
            <p:cNvSpPr/>
            <p:nvPr/>
          </p:nvSpPr>
          <p:spPr>
            <a:xfrm>
              <a:off x="7564426" y="3224379"/>
              <a:ext cx="119985" cy="368765"/>
            </a:xfrm>
            <a:custGeom>
              <a:avLst/>
              <a:gdLst/>
              <a:ahLst/>
              <a:cxnLst/>
              <a:rect l="l" t="t" r="r" b="b"/>
              <a:pathLst>
                <a:path w="13196" h="40557" extrusionOk="0">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3609;p60"/>
            <p:cNvSpPr/>
            <p:nvPr/>
          </p:nvSpPr>
          <p:spPr>
            <a:xfrm>
              <a:off x="7564426" y="3224343"/>
              <a:ext cx="119985" cy="368801"/>
            </a:xfrm>
            <a:custGeom>
              <a:avLst/>
              <a:gdLst/>
              <a:ahLst/>
              <a:cxnLst/>
              <a:rect l="l" t="t" r="r" b="b"/>
              <a:pathLst>
                <a:path w="13196" h="40561" extrusionOk="0">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10" name="Google Shape;3610;p60"/>
          <p:cNvGrpSpPr/>
          <p:nvPr/>
        </p:nvGrpSpPr>
        <p:grpSpPr>
          <a:xfrm>
            <a:off x="7347961" y="3033852"/>
            <a:ext cx="189489" cy="332132"/>
            <a:chOff x="8370831" y="3202002"/>
            <a:chExt cx="218129" cy="382376"/>
          </a:xfrm>
        </p:grpSpPr>
        <p:sp>
          <p:nvSpPr>
            <p:cNvPr id="3611" name="Google Shape;3611;p60"/>
            <p:cNvSpPr/>
            <p:nvPr/>
          </p:nvSpPr>
          <p:spPr>
            <a:xfrm>
              <a:off x="8370831" y="3202002"/>
              <a:ext cx="218129" cy="382376"/>
            </a:xfrm>
            <a:custGeom>
              <a:avLst/>
              <a:gdLst/>
              <a:ahLst/>
              <a:cxnLst/>
              <a:rect l="l" t="t" r="r" b="b"/>
              <a:pathLst>
                <a:path w="23990" h="42054" extrusionOk="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2" name="Google Shape;3612;p60"/>
            <p:cNvSpPr/>
            <p:nvPr/>
          </p:nvSpPr>
          <p:spPr>
            <a:xfrm>
              <a:off x="8397745" y="3226607"/>
              <a:ext cx="164347" cy="152181"/>
            </a:xfrm>
            <a:custGeom>
              <a:avLst/>
              <a:gdLst/>
              <a:ahLst/>
              <a:cxnLst/>
              <a:rect l="l" t="t" r="r" b="b"/>
              <a:pathLst>
                <a:path w="18075" h="16737" extrusionOk="0">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13" name="Google Shape;3613;p60"/>
          <p:cNvGrpSpPr/>
          <p:nvPr/>
        </p:nvGrpSpPr>
        <p:grpSpPr>
          <a:xfrm>
            <a:off x="8071350" y="3444984"/>
            <a:ext cx="309429" cy="267000"/>
            <a:chOff x="6742064" y="3750480"/>
            <a:chExt cx="399315" cy="344560"/>
          </a:xfrm>
        </p:grpSpPr>
        <p:sp>
          <p:nvSpPr>
            <p:cNvPr id="3614" name="Google Shape;3614;p60"/>
            <p:cNvSpPr/>
            <p:nvPr/>
          </p:nvSpPr>
          <p:spPr>
            <a:xfrm>
              <a:off x="6742064" y="3750480"/>
              <a:ext cx="399315" cy="344560"/>
            </a:xfrm>
            <a:custGeom>
              <a:avLst/>
              <a:gdLst/>
              <a:ahLst/>
              <a:cxnLst/>
              <a:rect l="l" t="t" r="r" b="b"/>
              <a:pathLst>
                <a:path w="43917" h="37895" extrusionOk="0">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60"/>
            <p:cNvSpPr/>
            <p:nvPr/>
          </p:nvSpPr>
          <p:spPr>
            <a:xfrm>
              <a:off x="6764168" y="3772584"/>
              <a:ext cx="355108" cy="176549"/>
            </a:xfrm>
            <a:custGeom>
              <a:avLst/>
              <a:gdLst/>
              <a:ahLst/>
              <a:cxnLst/>
              <a:rect l="l" t="t" r="r" b="b"/>
              <a:pathLst>
                <a:path w="39055" h="19417" extrusionOk="0">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16" name="Google Shape;3616;p60"/>
          <p:cNvGrpSpPr/>
          <p:nvPr/>
        </p:nvGrpSpPr>
        <p:grpSpPr>
          <a:xfrm>
            <a:off x="7610369" y="3796031"/>
            <a:ext cx="180437" cy="281608"/>
            <a:chOff x="7248525" y="3739696"/>
            <a:chExt cx="230531" cy="359790"/>
          </a:xfrm>
        </p:grpSpPr>
        <p:sp>
          <p:nvSpPr>
            <p:cNvPr id="3617" name="Google Shape;3617;p60"/>
            <p:cNvSpPr/>
            <p:nvPr/>
          </p:nvSpPr>
          <p:spPr>
            <a:xfrm>
              <a:off x="7248525" y="3739696"/>
              <a:ext cx="230531" cy="359790"/>
            </a:xfrm>
            <a:custGeom>
              <a:avLst/>
              <a:gdLst/>
              <a:ahLst/>
              <a:cxnLst/>
              <a:rect l="l" t="t" r="r" b="b"/>
              <a:pathLst>
                <a:path w="25354" h="39570" extrusionOk="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60"/>
            <p:cNvSpPr/>
            <p:nvPr/>
          </p:nvSpPr>
          <p:spPr>
            <a:xfrm>
              <a:off x="7271639" y="3762810"/>
              <a:ext cx="184350" cy="184387"/>
            </a:xfrm>
            <a:custGeom>
              <a:avLst/>
              <a:gdLst/>
              <a:ahLst/>
              <a:cxnLst/>
              <a:rect l="l" t="t" r="r" b="b"/>
              <a:pathLst>
                <a:path w="20275" h="20279" extrusionOk="0">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19" name="Google Shape;3619;p60"/>
          <p:cNvGrpSpPr/>
          <p:nvPr/>
        </p:nvGrpSpPr>
        <p:grpSpPr>
          <a:xfrm>
            <a:off x="7856288" y="3439255"/>
            <a:ext cx="162896" cy="278710"/>
            <a:chOff x="7601242" y="3729267"/>
            <a:chExt cx="222566" cy="380803"/>
          </a:xfrm>
        </p:grpSpPr>
        <p:sp>
          <p:nvSpPr>
            <p:cNvPr id="3620" name="Google Shape;3620;p60"/>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60"/>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22" name="Google Shape;3622;p60"/>
          <p:cNvSpPr/>
          <p:nvPr/>
        </p:nvSpPr>
        <p:spPr>
          <a:xfrm>
            <a:off x="7822314" y="3051612"/>
            <a:ext cx="230844" cy="296575"/>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23" name="Google Shape;3623;p60"/>
          <p:cNvGrpSpPr/>
          <p:nvPr/>
        </p:nvGrpSpPr>
        <p:grpSpPr>
          <a:xfrm>
            <a:off x="7345934" y="3440396"/>
            <a:ext cx="193543" cy="275990"/>
            <a:chOff x="8304647" y="3738687"/>
            <a:chExt cx="225076" cy="320956"/>
          </a:xfrm>
        </p:grpSpPr>
        <p:sp>
          <p:nvSpPr>
            <p:cNvPr id="3624" name="Google Shape;3624;p60"/>
            <p:cNvSpPr/>
            <p:nvPr/>
          </p:nvSpPr>
          <p:spPr>
            <a:xfrm>
              <a:off x="8335725"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60"/>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60"/>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27" name="Google Shape;3627;p60"/>
          <p:cNvGrpSpPr/>
          <p:nvPr/>
        </p:nvGrpSpPr>
        <p:grpSpPr>
          <a:xfrm>
            <a:off x="7618426" y="3440396"/>
            <a:ext cx="178492" cy="275990"/>
            <a:chOff x="8615101" y="3738687"/>
            <a:chExt cx="207573" cy="320956"/>
          </a:xfrm>
        </p:grpSpPr>
        <p:sp>
          <p:nvSpPr>
            <p:cNvPr id="3628" name="Google Shape;3628;p60"/>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60"/>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3630;p60"/>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31" name="Google Shape;3631;p60"/>
          <p:cNvSpPr/>
          <p:nvPr/>
        </p:nvSpPr>
        <p:spPr>
          <a:xfrm>
            <a:off x="8114866" y="3030279"/>
            <a:ext cx="222397" cy="288694"/>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32" name="Google Shape;3632;p60"/>
          <p:cNvGrpSpPr/>
          <p:nvPr/>
        </p:nvGrpSpPr>
        <p:grpSpPr>
          <a:xfrm>
            <a:off x="6013131" y="3561884"/>
            <a:ext cx="557670" cy="511283"/>
            <a:chOff x="6015419" y="3716859"/>
            <a:chExt cx="557671" cy="511283"/>
          </a:xfrm>
        </p:grpSpPr>
        <p:sp>
          <p:nvSpPr>
            <p:cNvPr id="3633" name="Google Shape;3633;p60"/>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34" name="Google Shape;3634;p60"/>
            <p:cNvGrpSpPr/>
            <p:nvPr/>
          </p:nvGrpSpPr>
          <p:grpSpPr>
            <a:xfrm>
              <a:off x="6036094" y="3716980"/>
              <a:ext cx="529860" cy="510468"/>
              <a:chOff x="6036094" y="3716980"/>
              <a:chExt cx="529860" cy="510468"/>
            </a:xfrm>
          </p:grpSpPr>
          <p:sp>
            <p:nvSpPr>
              <p:cNvPr id="3635" name="Google Shape;3635;p60"/>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60"/>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60"/>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60"/>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3639;p60"/>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60"/>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60"/>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2" name="Google Shape;3642;p60"/>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3643;p60"/>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3644;p60"/>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45" name="Google Shape;3645;p60"/>
          <p:cNvGrpSpPr/>
          <p:nvPr/>
        </p:nvGrpSpPr>
        <p:grpSpPr>
          <a:xfrm>
            <a:off x="6642016" y="2918653"/>
            <a:ext cx="576302" cy="511871"/>
            <a:chOff x="6644304" y="3073628"/>
            <a:chExt cx="576302" cy="511871"/>
          </a:xfrm>
        </p:grpSpPr>
        <p:sp>
          <p:nvSpPr>
            <p:cNvPr id="3646" name="Google Shape;3646;p60"/>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47" name="Google Shape;3647;p60"/>
            <p:cNvGrpSpPr/>
            <p:nvPr/>
          </p:nvGrpSpPr>
          <p:grpSpPr>
            <a:xfrm>
              <a:off x="6712169" y="3085440"/>
              <a:ext cx="481622" cy="494913"/>
              <a:chOff x="6712169" y="3085440"/>
              <a:chExt cx="481622" cy="494913"/>
            </a:xfrm>
          </p:grpSpPr>
          <p:sp>
            <p:nvSpPr>
              <p:cNvPr id="3648" name="Google Shape;3648;p60"/>
              <p:cNvSpPr/>
              <p:nvPr/>
            </p:nvSpPr>
            <p:spPr>
              <a:xfrm>
                <a:off x="6712169" y="3085440"/>
                <a:ext cx="238757" cy="315615"/>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60"/>
              <p:cNvSpPr/>
              <p:nvPr/>
            </p:nvSpPr>
            <p:spPr>
              <a:xfrm>
                <a:off x="6913100" y="3367694"/>
                <a:ext cx="190537" cy="212659"/>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60"/>
              <p:cNvSpPr/>
              <p:nvPr/>
            </p:nvSpPr>
            <p:spPr>
              <a:xfrm>
                <a:off x="7135734" y="3186037"/>
                <a:ext cx="58058" cy="152383"/>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1" name="Google Shape;3651;p60"/>
              <p:cNvSpPr/>
              <p:nvPr/>
            </p:nvSpPr>
            <p:spPr>
              <a:xfrm>
                <a:off x="6870416" y="3332822"/>
                <a:ext cx="47510" cy="1168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60"/>
              <p:cNvSpPr/>
              <p:nvPr/>
            </p:nvSpPr>
            <p:spPr>
              <a:xfrm>
                <a:off x="6925590" y="3336277"/>
                <a:ext cx="38094" cy="14228"/>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53" name="Google Shape;3653;p60"/>
            <p:cNvSpPr/>
            <p:nvPr/>
          </p:nvSpPr>
          <p:spPr>
            <a:xfrm>
              <a:off x="6867451" y="3073651"/>
              <a:ext cx="102383" cy="56919"/>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60"/>
            <p:cNvSpPr/>
            <p:nvPr/>
          </p:nvSpPr>
          <p:spPr>
            <a:xfrm>
              <a:off x="7069097" y="3119476"/>
              <a:ext cx="78535" cy="76898"/>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3655;p60"/>
            <p:cNvSpPr/>
            <p:nvPr/>
          </p:nvSpPr>
          <p:spPr>
            <a:xfrm>
              <a:off x="6946266" y="3181844"/>
              <a:ext cx="21095" cy="14742"/>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56" name="Google Shape;3656;p60"/>
          <p:cNvSpPr/>
          <p:nvPr/>
        </p:nvSpPr>
        <p:spPr>
          <a:xfrm>
            <a:off x="6986051" y="2935281"/>
            <a:ext cx="24269" cy="11004"/>
          </a:xfrm>
          <a:custGeom>
            <a:avLst/>
            <a:gdLst/>
            <a:ahLst/>
            <a:cxnLst/>
            <a:rect l="l" t="t" r="r" b="b"/>
            <a:pathLst>
              <a:path w="4206" h="1908" extrusionOk="0">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57" name="Google Shape;3657;p60"/>
          <p:cNvGrpSpPr/>
          <p:nvPr/>
        </p:nvGrpSpPr>
        <p:grpSpPr>
          <a:xfrm>
            <a:off x="6649867" y="3561648"/>
            <a:ext cx="560631" cy="511352"/>
            <a:chOff x="6652154" y="3716623"/>
            <a:chExt cx="560631" cy="511352"/>
          </a:xfrm>
        </p:grpSpPr>
        <p:sp>
          <p:nvSpPr>
            <p:cNvPr id="3658" name="Google Shape;3658;p60"/>
            <p:cNvSpPr/>
            <p:nvPr/>
          </p:nvSpPr>
          <p:spPr>
            <a:xfrm>
              <a:off x="6652154" y="3716623"/>
              <a:ext cx="560631" cy="511352"/>
            </a:xfrm>
            <a:custGeom>
              <a:avLst/>
              <a:gdLst/>
              <a:ahLst/>
              <a:cxnLst/>
              <a:rect l="l" t="t" r="r" b="b"/>
              <a:pathLst>
                <a:path w="97163" h="88661" extrusionOk="0">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59" name="Google Shape;3659;p60"/>
            <p:cNvGrpSpPr/>
            <p:nvPr/>
          </p:nvGrpSpPr>
          <p:grpSpPr>
            <a:xfrm>
              <a:off x="6669657" y="3716715"/>
              <a:ext cx="466779" cy="464290"/>
              <a:chOff x="6669657" y="3716715"/>
              <a:chExt cx="466779" cy="464290"/>
            </a:xfrm>
          </p:grpSpPr>
          <p:sp>
            <p:nvSpPr>
              <p:cNvPr id="3660" name="Google Shape;3660;p60"/>
              <p:cNvSpPr/>
              <p:nvPr/>
            </p:nvSpPr>
            <p:spPr>
              <a:xfrm>
                <a:off x="6669657" y="3716715"/>
                <a:ext cx="386382" cy="464290"/>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60"/>
              <p:cNvSpPr/>
              <p:nvPr/>
            </p:nvSpPr>
            <p:spPr>
              <a:xfrm>
                <a:off x="7010819" y="4061082"/>
                <a:ext cx="117645" cy="102137"/>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662;p60"/>
              <p:cNvSpPr/>
              <p:nvPr/>
            </p:nvSpPr>
            <p:spPr>
              <a:xfrm>
                <a:off x="6995058" y="4000087"/>
                <a:ext cx="41059" cy="51071"/>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60"/>
              <p:cNvSpPr/>
              <p:nvPr/>
            </p:nvSpPr>
            <p:spPr>
              <a:xfrm>
                <a:off x="7078892" y="4018504"/>
                <a:ext cx="57544" cy="36030"/>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60"/>
              <p:cNvSpPr/>
              <p:nvPr/>
            </p:nvSpPr>
            <p:spPr>
              <a:xfrm>
                <a:off x="7051663" y="3806456"/>
                <a:ext cx="38503" cy="70819"/>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60"/>
              <p:cNvSpPr/>
              <p:nvPr/>
            </p:nvSpPr>
            <p:spPr>
              <a:xfrm>
                <a:off x="6984824" y="4061618"/>
                <a:ext cx="42081" cy="8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60"/>
              <p:cNvSpPr/>
              <p:nvPr/>
            </p:nvSpPr>
            <p:spPr>
              <a:xfrm>
                <a:off x="7035181" y="4030478"/>
                <a:ext cx="15469" cy="21703"/>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60"/>
              <p:cNvSpPr/>
              <p:nvPr/>
            </p:nvSpPr>
            <p:spPr>
              <a:xfrm>
                <a:off x="7045011" y="3983609"/>
                <a:ext cx="19047" cy="181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8" name="Google Shape;3668;p60"/>
              <p:cNvSpPr/>
              <p:nvPr/>
            </p:nvSpPr>
            <p:spPr>
              <a:xfrm>
                <a:off x="7034362" y="3943182"/>
                <a:ext cx="9734" cy="24570"/>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9" name="Google Shape;3669;p60"/>
              <p:cNvSpPr/>
              <p:nvPr/>
            </p:nvSpPr>
            <p:spPr>
              <a:xfrm>
                <a:off x="6724214" y="4015234"/>
                <a:ext cx="1131" cy="513"/>
              </a:xfrm>
              <a:custGeom>
                <a:avLst/>
                <a:gdLst/>
                <a:ahLst/>
                <a:cxnLst/>
                <a:rect l="l" t="t" r="r" b="b"/>
                <a:pathLst>
                  <a:path w="196" h="89" extrusionOk="0">
                    <a:moveTo>
                      <a:pt x="196" y="0"/>
                    </a:moveTo>
                    <a:lnTo>
                      <a:pt x="1" y="89"/>
                    </a:lnTo>
                    <a:lnTo>
                      <a:pt x="1" y="89"/>
                    </a:lnTo>
                    <a:lnTo>
                      <a:pt x="196" y="18"/>
                    </a:lnTo>
                    <a:lnTo>
                      <a:pt x="196"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60"/>
              <p:cNvSpPr/>
              <p:nvPr/>
            </p:nvSpPr>
            <p:spPr>
              <a:xfrm>
                <a:off x="7071623" y="3755083"/>
                <a:ext cx="16589" cy="16380"/>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60"/>
              <p:cNvSpPr/>
              <p:nvPr/>
            </p:nvSpPr>
            <p:spPr>
              <a:xfrm>
                <a:off x="6722575" y="4015741"/>
                <a:ext cx="1541" cy="727"/>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60"/>
              <p:cNvSpPr/>
              <p:nvPr/>
            </p:nvSpPr>
            <p:spPr>
              <a:xfrm>
                <a:off x="6772321" y="4116142"/>
                <a:ext cx="30927" cy="46769"/>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73" name="Google Shape;3673;p60"/>
          <p:cNvGrpSpPr/>
          <p:nvPr/>
        </p:nvGrpSpPr>
        <p:grpSpPr>
          <a:xfrm>
            <a:off x="7843958" y="3843056"/>
            <a:ext cx="187557" cy="187557"/>
            <a:chOff x="8565775" y="671075"/>
            <a:chExt cx="441000" cy="441000"/>
          </a:xfrm>
        </p:grpSpPr>
        <p:sp>
          <p:nvSpPr>
            <p:cNvPr id="3674" name="Google Shape;3674;p60"/>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60"/>
            <p:cNvSpPr/>
            <p:nvPr/>
          </p:nvSpPr>
          <p:spPr>
            <a:xfrm>
              <a:off x="8706625" y="811925"/>
              <a:ext cx="159300" cy="159300"/>
            </a:xfrm>
            <a:prstGeom prst="ellipse">
              <a:avLst/>
            </a:pr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76" name="Google Shape;3676;p60"/>
          <p:cNvSpPr/>
          <p:nvPr/>
        </p:nvSpPr>
        <p:spPr>
          <a:xfrm>
            <a:off x="8145172" y="3838977"/>
            <a:ext cx="193683" cy="195716"/>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60"/>
          <p:cNvSpPr/>
          <p:nvPr/>
        </p:nvSpPr>
        <p:spPr>
          <a:xfrm flipH="1">
            <a:off x="7353411" y="3805432"/>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78" name="Google Shape;3678;p60"/>
          <p:cNvGrpSpPr/>
          <p:nvPr/>
        </p:nvGrpSpPr>
        <p:grpSpPr>
          <a:xfrm>
            <a:off x="5997813" y="2921275"/>
            <a:ext cx="587871" cy="512373"/>
            <a:chOff x="6000100" y="3076250"/>
            <a:chExt cx="587871" cy="512373"/>
          </a:xfrm>
        </p:grpSpPr>
        <p:sp>
          <p:nvSpPr>
            <p:cNvPr id="3679" name="Google Shape;3679;p60"/>
            <p:cNvSpPr/>
            <p:nvPr/>
          </p:nvSpPr>
          <p:spPr>
            <a:xfrm>
              <a:off x="6000100" y="3076250"/>
              <a:ext cx="587871" cy="512373"/>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80" name="Google Shape;3680;p60"/>
            <p:cNvGrpSpPr/>
            <p:nvPr/>
          </p:nvGrpSpPr>
          <p:grpSpPr>
            <a:xfrm>
              <a:off x="6031360" y="3076713"/>
              <a:ext cx="539107" cy="480965"/>
              <a:chOff x="6031360" y="3076713"/>
              <a:chExt cx="539107" cy="480965"/>
            </a:xfrm>
          </p:grpSpPr>
          <p:sp>
            <p:nvSpPr>
              <p:cNvPr id="3681" name="Google Shape;3681;p60"/>
              <p:cNvSpPr/>
              <p:nvPr/>
            </p:nvSpPr>
            <p:spPr>
              <a:xfrm>
                <a:off x="6160232" y="3107767"/>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60"/>
              <p:cNvSpPr/>
              <p:nvPr/>
            </p:nvSpPr>
            <p:spPr>
              <a:xfrm>
                <a:off x="6031360" y="3319580"/>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60"/>
              <p:cNvSpPr/>
              <p:nvPr/>
            </p:nvSpPr>
            <p:spPr>
              <a:xfrm>
                <a:off x="6189159" y="3076713"/>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60"/>
              <p:cNvSpPr/>
              <p:nvPr/>
            </p:nvSpPr>
            <p:spPr>
              <a:xfrm>
                <a:off x="6350006" y="3503923"/>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60"/>
              <p:cNvSpPr/>
              <p:nvPr/>
            </p:nvSpPr>
            <p:spPr>
              <a:xfrm>
                <a:off x="6262180" y="3141947"/>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60"/>
              <p:cNvSpPr/>
              <p:nvPr/>
            </p:nvSpPr>
            <p:spPr>
              <a:xfrm>
                <a:off x="6251907" y="3101042"/>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60"/>
              <p:cNvSpPr/>
              <p:nvPr/>
            </p:nvSpPr>
            <p:spPr>
              <a:xfrm>
                <a:off x="6250613" y="3155645"/>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88" name="Google Shape;3688;p60"/>
          <p:cNvGrpSpPr/>
          <p:nvPr/>
        </p:nvGrpSpPr>
        <p:grpSpPr>
          <a:xfrm>
            <a:off x="3574273" y="2854307"/>
            <a:ext cx="2241344" cy="1330656"/>
            <a:chOff x="3597785" y="3065882"/>
            <a:chExt cx="2241344" cy="1330656"/>
          </a:xfrm>
        </p:grpSpPr>
        <p:grpSp>
          <p:nvGrpSpPr>
            <p:cNvPr id="3689" name="Google Shape;3689;p60"/>
            <p:cNvGrpSpPr/>
            <p:nvPr/>
          </p:nvGrpSpPr>
          <p:grpSpPr>
            <a:xfrm>
              <a:off x="5296908" y="3937355"/>
              <a:ext cx="143198" cy="32380"/>
              <a:chOff x="5296908" y="3937355"/>
              <a:chExt cx="143198" cy="32380"/>
            </a:xfrm>
          </p:grpSpPr>
          <p:sp>
            <p:nvSpPr>
              <p:cNvPr id="3690" name="Google Shape;3690;p60"/>
              <p:cNvSpPr/>
              <p:nvPr/>
            </p:nvSpPr>
            <p:spPr>
              <a:xfrm>
                <a:off x="5319457" y="3952794"/>
                <a:ext cx="111895" cy="8"/>
              </a:xfrm>
              <a:custGeom>
                <a:avLst/>
                <a:gdLst/>
                <a:ahLst/>
                <a:cxnLst/>
                <a:rect l="l" t="t" r="r" b="b"/>
                <a:pathLst>
                  <a:path w="14227" h="1" fill="none" extrusionOk="0">
                    <a:moveTo>
                      <a:pt x="1" y="0"/>
                    </a:moveTo>
                    <a:lnTo>
                      <a:pt x="142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91" name="Google Shape;3691;p60"/>
              <p:cNvGrpSpPr/>
              <p:nvPr/>
            </p:nvGrpSpPr>
            <p:grpSpPr>
              <a:xfrm>
                <a:off x="5402331" y="3937355"/>
                <a:ext cx="37776" cy="32380"/>
                <a:chOff x="5402331" y="3937355"/>
                <a:chExt cx="37776" cy="32380"/>
              </a:xfrm>
            </p:grpSpPr>
            <p:sp>
              <p:nvSpPr>
                <p:cNvPr id="3692" name="Google Shape;3692;p60"/>
                <p:cNvSpPr/>
                <p:nvPr/>
              </p:nvSpPr>
              <p:spPr>
                <a:xfrm>
                  <a:off x="5402331" y="3937355"/>
                  <a:ext cx="37776" cy="32380"/>
                </a:xfrm>
                <a:custGeom>
                  <a:avLst/>
                  <a:gdLst/>
                  <a:ahLst/>
                  <a:cxnLst/>
                  <a:rect l="l" t="t" r="r" b="b"/>
                  <a:pathLst>
                    <a:path w="4803" h="4117" extrusionOk="0">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60"/>
                <p:cNvSpPr/>
                <p:nvPr/>
              </p:nvSpPr>
              <p:spPr>
                <a:xfrm>
                  <a:off x="5415174" y="3946990"/>
                  <a:ext cx="15321" cy="13064"/>
                </a:xfrm>
                <a:custGeom>
                  <a:avLst/>
                  <a:gdLst/>
                  <a:ahLst/>
                  <a:cxnLst/>
                  <a:rect l="l" t="t" r="r" b="b"/>
                  <a:pathLst>
                    <a:path w="1948" h="1661" extrusionOk="0">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94" name="Google Shape;3694;p60"/>
              <p:cNvGrpSpPr/>
              <p:nvPr/>
            </p:nvGrpSpPr>
            <p:grpSpPr>
              <a:xfrm>
                <a:off x="5296908" y="3937355"/>
                <a:ext cx="37783" cy="32380"/>
                <a:chOff x="5296908" y="3937355"/>
                <a:chExt cx="37783" cy="32380"/>
              </a:xfrm>
            </p:grpSpPr>
            <p:sp>
              <p:nvSpPr>
                <p:cNvPr id="3695" name="Google Shape;3695;p60"/>
                <p:cNvSpPr/>
                <p:nvPr/>
              </p:nvSpPr>
              <p:spPr>
                <a:xfrm>
                  <a:off x="5296908" y="3937355"/>
                  <a:ext cx="37783" cy="32380"/>
                </a:xfrm>
                <a:custGeom>
                  <a:avLst/>
                  <a:gdLst/>
                  <a:ahLst/>
                  <a:cxnLst/>
                  <a:rect l="l" t="t" r="r" b="b"/>
                  <a:pathLst>
                    <a:path w="4804" h="4117" extrusionOk="0">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60"/>
                <p:cNvSpPr/>
                <p:nvPr/>
              </p:nvSpPr>
              <p:spPr>
                <a:xfrm>
                  <a:off x="5309846" y="3946990"/>
                  <a:ext cx="15235" cy="13064"/>
                </a:xfrm>
                <a:custGeom>
                  <a:avLst/>
                  <a:gdLst/>
                  <a:ahLst/>
                  <a:cxnLst/>
                  <a:rect l="l" t="t" r="r" b="b"/>
                  <a:pathLst>
                    <a:path w="1937" h="1661" extrusionOk="0">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97" name="Google Shape;3697;p60"/>
            <p:cNvGrpSpPr/>
            <p:nvPr/>
          </p:nvGrpSpPr>
          <p:grpSpPr>
            <a:xfrm>
              <a:off x="4724163" y="3119631"/>
              <a:ext cx="120838" cy="84218"/>
              <a:chOff x="4724163" y="3119631"/>
              <a:chExt cx="120838" cy="84218"/>
            </a:xfrm>
          </p:grpSpPr>
          <p:grpSp>
            <p:nvGrpSpPr>
              <p:cNvPr id="3698" name="Google Shape;3698;p60"/>
              <p:cNvGrpSpPr/>
              <p:nvPr/>
            </p:nvGrpSpPr>
            <p:grpSpPr>
              <a:xfrm>
                <a:off x="4746712" y="3132773"/>
                <a:ext cx="86869" cy="56424"/>
                <a:chOff x="4746712" y="3132773"/>
                <a:chExt cx="86869" cy="56424"/>
              </a:xfrm>
            </p:grpSpPr>
            <p:sp>
              <p:nvSpPr>
                <p:cNvPr id="3699" name="Google Shape;3699;p60"/>
                <p:cNvSpPr/>
                <p:nvPr/>
              </p:nvSpPr>
              <p:spPr>
                <a:xfrm>
                  <a:off x="4746712" y="3132773"/>
                  <a:ext cx="86869" cy="56424"/>
                </a:xfrm>
                <a:custGeom>
                  <a:avLst/>
                  <a:gdLst/>
                  <a:ahLst/>
                  <a:cxnLst/>
                  <a:rect l="l" t="t" r="r" b="b"/>
                  <a:pathLst>
                    <a:path w="11045" h="7174" fill="none" extrusionOk="0">
                      <a:moveTo>
                        <a:pt x="0" y="1597"/>
                      </a:moveTo>
                      <a:cubicBezTo>
                        <a:pt x="242" y="1743"/>
                        <a:pt x="3532" y="7174"/>
                        <a:pt x="3532" y="7174"/>
                      </a:cubicBezTo>
                      <a:lnTo>
                        <a:pt x="6290" y="3315"/>
                      </a:lnTo>
                      <a:lnTo>
                        <a:pt x="11044" y="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60"/>
                <p:cNvSpPr/>
                <p:nvPr/>
              </p:nvSpPr>
              <p:spPr>
                <a:xfrm>
                  <a:off x="4746712" y="3145334"/>
                  <a:ext cx="49479" cy="13520"/>
                </a:xfrm>
                <a:custGeom>
                  <a:avLst/>
                  <a:gdLst/>
                  <a:ahLst/>
                  <a:cxnLst/>
                  <a:rect l="l" t="t" r="r" b="b"/>
                  <a:pathLst>
                    <a:path w="6291" h="1719" fill="none" extrusionOk="0">
                      <a:moveTo>
                        <a:pt x="0" y="0"/>
                      </a:moveTo>
                      <a:lnTo>
                        <a:pt x="6290" y="171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01" name="Google Shape;3701;p60"/>
              <p:cNvGrpSpPr/>
              <p:nvPr/>
            </p:nvGrpSpPr>
            <p:grpSpPr>
              <a:xfrm>
                <a:off x="4773634" y="3143336"/>
                <a:ext cx="37776" cy="32451"/>
                <a:chOff x="4773634" y="3143336"/>
                <a:chExt cx="37776" cy="32451"/>
              </a:xfrm>
            </p:grpSpPr>
            <p:sp>
              <p:nvSpPr>
                <p:cNvPr id="3702" name="Google Shape;3702;p60"/>
                <p:cNvSpPr/>
                <p:nvPr/>
              </p:nvSpPr>
              <p:spPr>
                <a:xfrm>
                  <a:off x="4773634" y="3143336"/>
                  <a:ext cx="37776" cy="32451"/>
                </a:xfrm>
                <a:custGeom>
                  <a:avLst/>
                  <a:gdLst/>
                  <a:ahLst/>
                  <a:cxnLst/>
                  <a:rect l="l" t="t" r="r" b="b"/>
                  <a:pathLst>
                    <a:path w="4803" h="4126" extrusionOk="0">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60"/>
                <p:cNvSpPr/>
                <p:nvPr/>
              </p:nvSpPr>
              <p:spPr>
                <a:xfrm>
                  <a:off x="4788664" y="3153041"/>
                  <a:ext cx="13048" cy="13040"/>
                </a:xfrm>
                <a:custGeom>
                  <a:avLst/>
                  <a:gdLst/>
                  <a:ahLst/>
                  <a:cxnLst/>
                  <a:rect l="l" t="t" r="r" b="b"/>
                  <a:pathLst>
                    <a:path w="1659" h="1658" extrusionOk="0">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04" name="Google Shape;3704;p60"/>
              <p:cNvGrpSpPr/>
              <p:nvPr/>
            </p:nvGrpSpPr>
            <p:grpSpPr>
              <a:xfrm>
                <a:off x="4724163" y="3131248"/>
                <a:ext cx="37776" cy="32459"/>
                <a:chOff x="4724163" y="3131248"/>
                <a:chExt cx="37776" cy="32459"/>
              </a:xfrm>
            </p:grpSpPr>
            <p:sp>
              <p:nvSpPr>
                <p:cNvPr id="3705" name="Google Shape;3705;p60"/>
                <p:cNvSpPr/>
                <p:nvPr/>
              </p:nvSpPr>
              <p:spPr>
                <a:xfrm>
                  <a:off x="4724163" y="3131248"/>
                  <a:ext cx="37776" cy="32459"/>
                </a:xfrm>
                <a:custGeom>
                  <a:avLst/>
                  <a:gdLst/>
                  <a:ahLst/>
                  <a:cxnLst/>
                  <a:rect l="l" t="t" r="r" b="b"/>
                  <a:pathLst>
                    <a:path w="4803" h="4127" extrusionOk="0">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60"/>
                <p:cNvSpPr/>
                <p:nvPr/>
              </p:nvSpPr>
              <p:spPr>
                <a:xfrm>
                  <a:off x="4739288" y="3140953"/>
                  <a:ext cx="13040" cy="13048"/>
                </a:xfrm>
                <a:custGeom>
                  <a:avLst/>
                  <a:gdLst/>
                  <a:ahLst/>
                  <a:cxnLst/>
                  <a:rect l="l" t="t" r="r" b="b"/>
                  <a:pathLst>
                    <a:path w="1658" h="1659" extrusionOk="0">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07" name="Google Shape;3707;p60"/>
              <p:cNvGrpSpPr/>
              <p:nvPr/>
            </p:nvGrpSpPr>
            <p:grpSpPr>
              <a:xfrm>
                <a:off x="4755081" y="3176054"/>
                <a:ext cx="32357" cy="27795"/>
                <a:chOff x="4755081" y="3176054"/>
                <a:chExt cx="32357" cy="27795"/>
              </a:xfrm>
            </p:grpSpPr>
            <p:sp>
              <p:nvSpPr>
                <p:cNvPr id="3708" name="Google Shape;3708;p60"/>
                <p:cNvSpPr/>
                <p:nvPr/>
              </p:nvSpPr>
              <p:spPr>
                <a:xfrm>
                  <a:off x="4755081" y="3176054"/>
                  <a:ext cx="32357" cy="27795"/>
                </a:xfrm>
                <a:custGeom>
                  <a:avLst/>
                  <a:gdLst/>
                  <a:ahLst/>
                  <a:cxnLst/>
                  <a:rect l="l" t="t" r="r" b="b"/>
                  <a:pathLst>
                    <a:path w="4114" h="3534" extrusionOk="0">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60"/>
                <p:cNvSpPr/>
                <p:nvPr/>
              </p:nvSpPr>
              <p:spPr>
                <a:xfrm>
                  <a:off x="4767924" y="3185768"/>
                  <a:ext cx="9902" cy="8392"/>
                </a:xfrm>
                <a:custGeom>
                  <a:avLst/>
                  <a:gdLst/>
                  <a:ahLst/>
                  <a:cxnLst/>
                  <a:rect l="l" t="t" r="r" b="b"/>
                  <a:pathLst>
                    <a:path w="1259" h="1067" extrusionOk="0">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10" name="Google Shape;3710;p60"/>
              <p:cNvGrpSpPr/>
              <p:nvPr/>
            </p:nvGrpSpPr>
            <p:grpSpPr>
              <a:xfrm>
                <a:off x="4812550" y="3119631"/>
                <a:ext cx="32451" cy="27803"/>
                <a:chOff x="4812550" y="3119631"/>
                <a:chExt cx="32451" cy="27803"/>
              </a:xfrm>
            </p:grpSpPr>
            <p:sp>
              <p:nvSpPr>
                <p:cNvPr id="3711" name="Google Shape;3711;p60"/>
                <p:cNvSpPr/>
                <p:nvPr/>
              </p:nvSpPr>
              <p:spPr>
                <a:xfrm>
                  <a:off x="4812550" y="3119631"/>
                  <a:ext cx="32451" cy="27803"/>
                </a:xfrm>
                <a:custGeom>
                  <a:avLst/>
                  <a:gdLst/>
                  <a:ahLst/>
                  <a:cxnLst/>
                  <a:rect l="l" t="t" r="r" b="b"/>
                  <a:pathLst>
                    <a:path w="4126" h="3535" extrusionOk="0">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60"/>
                <p:cNvSpPr/>
                <p:nvPr/>
              </p:nvSpPr>
              <p:spPr>
                <a:xfrm>
                  <a:off x="4826912" y="3129352"/>
                  <a:ext cx="8478" cy="8376"/>
                </a:xfrm>
                <a:custGeom>
                  <a:avLst/>
                  <a:gdLst/>
                  <a:ahLst/>
                  <a:cxnLst/>
                  <a:rect l="l" t="t" r="r" b="b"/>
                  <a:pathLst>
                    <a:path w="1078" h="1065" extrusionOk="0">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13" name="Google Shape;3713;p60"/>
            <p:cNvGrpSpPr/>
            <p:nvPr/>
          </p:nvGrpSpPr>
          <p:grpSpPr>
            <a:xfrm>
              <a:off x="5382826" y="4027197"/>
              <a:ext cx="268967" cy="250422"/>
              <a:chOff x="5382826" y="4027197"/>
              <a:chExt cx="268967" cy="250422"/>
            </a:xfrm>
          </p:grpSpPr>
          <p:grpSp>
            <p:nvGrpSpPr>
              <p:cNvPr id="3714" name="Google Shape;3714;p60"/>
              <p:cNvGrpSpPr/>
              <p:nvPr/>
            </p:nvGrpSpPr>
            <p:grpSpPr>
              <a:xfrm>
                <a:off x="5405280" y="4042510"/>
                <a:ext cx="237570" cy="218647"/>
                <a:chOff x="5405280" y="4042510"/>
                <a:chExt cx="237570" cy="218647"/>
              </a:xfrm>
            </p:grpSpPr>
            <p:sp>
              <p:nvSpPr>
                <p:cNvPr id="3715" name="Google Shape;3715;p60"/>
                <p:cNvSpPr/>
                <p:nvPr/>
              </p:nvSpPr>
              <p:spPr>
                <a:xfrm>
                  <a:off x="5405280" y="4042510"/>
                  <a:ext cx="144999" cy="173832"/>
                </a:xfrm>
                <a:custGeom>
                  <a:avLst/>
                  <a:gdLst/>
                  <a:ahLst/>
                  <a:cxnLst/>
                  <a:rect l="l" t="t" r="r" b="b"/>
                  <a:pathLst>
                    <a:path w="18436" h="22102" fill="none" extrusionOk="0">
                      <a:moveTo>
                        <a:pt x="0" y="12037"/>
                      </a:moveTo>
                      <a:cubicBezTo>
                        <a:pt x="702" y="12073"/>
                        <a:pt x="12302" y="22101"/>
                        <a:pt x="12302" y="22101"/>
                      </a:cubicBezTo>
                      <a:lnTo>
                        <a:pt x="11819" y="13005"/>
                      </a:lnTo>
                      <a:lnTo>
                        <a:pt x="18435" y="1"/>
                      </a:lnTo>
                      <a:lnTo>
                        <a:pt x="0" y="125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60"/>
                <p:cNvSpPr/>
                <p:nvPr/>
              </p:nvSpPr>
              <p:spPr>
                <a:xfrm>
                  <a:off x="5502036" y="4125093"/>
                  <a:ext cx="134350" cy="135585"/>
                </a:xfrm>
                <a:custGeom>
                  <a:avLst/>
                  <a:gdLst/>
                  <a:ahLst/>
                  <a:cxnLst/>
                  <a:rect l="l" t="t" r="r" b="b"/>
                  <a:pathLst>
                    <a:path w="17082" h="17239" fill="none" extrusionOk="0">
                      <a:moveTo>
                        <a:pt x="13513" y="17239"/>
                      </a:moveTo>
                      <a:lnTo>
                        <a:pt x="12690" y="8614"/>
                      </a:lnTo>
                      <a:lnTo>
                        <a:pt x="17081" y="1"/>
                      </a:lnTo>
                      <a:lnTo>
                        <a:pt x="0" y="202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60"/>
                <p:cNvSpPr/>
                <p:nvPr/>
              </p:nvSpPr>
              <p:spPr>
                <a:xfrm>
                  <a:off x="5543704" y="4042990"/>
                  <a:ext cx="99146" cy="81639"/>
                </a:xfrm>
                <a:custGeom>
                  <a:avLst/>
                  <a:gdLst/>
                  <a:ahLst/>
                  <a:cxnLst/>
                  <a:rect l="l" t="t" r="r" b="b"/>
                  <a:pathLst>
                    <a:path w="12606" h="10380" fill="none" extrusionOk="0">
                      <a:moveTo>
                        <a:pt x="1" y="0"/>
                      </a:moveTo>
                      <a:lnTo>
                        <a:pt x="12606" y="1037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60"/>
                <p:cNvSpPr/>
                <p:nvPr/>
              </p:nvSpPr>
              <p:spPr>
                <a:xfrm>
                  <a:off x="5501941" y="4140980"/>
                  <a:ext cx="103708" cy="51862"/>
                </a:xfrm>
                <a:custGeom>
                  <a:avLst/>
                  <a:gdLst/>
                  <a:ahLst/>
                  <a:cxnLst/>
                  <a:rect l="l" t="t" r="r" b="b"/>
                  <a:pathLst>
                    <a:path w="13186" h="6594" fill="none" extrusionOk="0">
                      <a:moveTo>
                        <a:pt x="13186" y="6594"/>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60"/>
                <p:cNvSpPr/>
                <p:nvPr/>
              </p:nvSpPr>
              <p:spPr>
                <a:xfrm>
                  <a:off x="5495854" y="4211010"/>
                  <a:ext cx="105989" cy="50147"/>
                </a:xfrm>
                <a:custGeom>
                  <a:avLst/>
                  <a:gdLst/>
                  <a:ahLst/>
                  <a:cxnLst/>
                  <a:rect l="l" t="t" r="r" b="b"/>
                  <a:pathLst>
                    <a:path w="13476" h="6376" fill="none" extrusionOk="0">
                      <a:moveTo>
                        <a:pt x="0" y="0"/>
                      </a:moveTo>
                      <a:lnTo>
                        <a:pt x="13476" y="637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0" name="Google Shape;3720;p60"/>
                <p:cNvSpPr/>
                <p:nvPr/>
              </p:nvSpPr>
              <p:spPr>
                <a:xfrm>
                  <a:off x="5405280" y="4134420"/>
                  <a:ext cx="96669" cy="6567"/>
                </a:xfrm>
                <a:custGeom>
                  <a:avLst/>
                  <a:gdLst/>
                  <a:ahLst/>
                  <a:cxnLst/>
                  <a:rect l="l" t="t" r="r" b="b"/>
                  <a:pathLst>
                    <a:path w="12291" h="835" fill="none" extrusionOk="0">
                      <a:moveTo>
                        <a:pt x="12290" y="835"/>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21" name="Google Shape;3721;p60"/>
              <p:cNvGrpSpPr/>
              <p:nvPr/>
            </p:nvGrpSpPr>
            <p:grpSpPr>
              <a:xfrm>
                <a:off x="5382826" y="4125549"/>
                <a:ext cx="37776" cy="32380"/>
                <a:chOff x="5382826" y="4125549"/>
                <a:chExt cx="37776" cy="32380"/>
              </a:xfrm>
            </p:grpSpPr>
            <p:sp>
              <p:nvSpPr>
                <p:cNvPr id="3722" name="Google Shape;3722;p60"/>
                <p:cNvSpPr/>
                <p:nvPr/>
              </p:nvSpPr>
              <p:spPr>
                <a:xfrm>
                  <a:off x="5382826" y="4125549"/>
                  <a:ext cx="37776" cy="32380"/>
                </a:xfrm>
                <a:custGeom>
                  <a:avLst/>
                  <a:gdLst/>
                  <a:ahLst/>
                  <a:cxnLst/>
                  <a:rect l="l" t="t" r="r" b="b"/>
                  <a:pathLst>
                    <a:path w="4803" h="4117" extrusionOk="0">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3" name="Google Shape;3723;p60"/>
                <p:cNvSpPr/>
                <p:nvPr/>
              </p:nvSpPr>
              <p:spPr>
                <a:xfrm>
                  <a:off x="5395669" y="4135176"/>
                  <a:ext cx="15227" cy="13072"/>
                </a:xfrm>
                <a:custGeom>
                  <a:avLst/>
                  <a:gdLst/>
                  <a:ahLst/>
                  <a:cxnLst/>
                  <a:rect l="l" t="t" r="r" b="b"/>
                  <a:pathLst>
                    <a:path w="1936" h="1662" extrusionOk="0">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24" name="Google Shape;3724;p60"/>
              <p:cNvGrpSpPr/>
              <p:nvPr/>
            </p:nvGrpSpPr>
            <p:grpSpPr>
              <a:xfrm>
                <a:off x="5475680" y="4195587"/>
                <a:ext cx="37783" cy="32364"/>
                <a:chOff x="5475680" y="4195587"/>
                <a:chExt cx="37783" cy="32364"/>
              </a:xfrm>
            </p:grpSpPr>
            <p:sp>
              <p:nvSpPr>
                <p:cNvPr id="3725" name="Google Shape;3725;p60"/>
                <p:cNvSpPr/>
                <p:nvPr/>
              </p:nvSpPr>
              <p:spPr>
                <a:xfrm>
                  <a:off x="5475680" y="4195587"/>
                  <a:ext cx="37783" cy="32364"/>
                </a:xfrm>
                <a:custGeom>
                  <a:avLst/>
                  <a:gdLst/>
                  <a:ahLst/>
                  <a:cxnLst/>
                  <a:rect l="l" t="t" r="r" b="b"/>
                  <a:pathLst>
                    <a:path w="4804" h="4115" extrusionOk="0">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6" name="Google Shape;3726;p60"/>
                <p:cNvSpPr/>
                <p:nvPr/>
              </p:nvSpPr>
              <p:spPr>
                <a:xfrm>
                  <a:off x="5488523" y="4205300"/>
                  <a:ext cx="15329" cy="13040"/>
                </a:xfrm>
                <a:custGeom>
                  <a:avLst/>
                  <a:gdLst/>
                  <a:ahLst/>
                  <a:cxnLst/>
                  <a:rect l="l" t="t" r="r" b="b"/>
                  <a:pathLst>
                    <a:path w="1949" h="1658" extrusionOk="0">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27" name="Google Shape;3727;p60"/>
              <p:cNvGrpSpPr/>
              <p:nvPr/>
            </p:nvGrpSpPr>
            <p:grpSpPr>
              <a:xfrm>
                <a:off x="5532575" y="4027197"/>
                <a:ext cx="33308" cy="32262"/>
                <a:chOff x="5532575" y="4027197"/>
                <a:chExt cx="33308" cy="32262"/>
              </a:xfrm>
            </p:grpSpPr>
            <p:sp>
              <p:nvSpPr>
                <p:cNvPr id="3728" name="Google Shape;3728;p60"/>
                <p:cNvSpPr/>
                <p:nvPr/>
              </p:nvSpPr>
              <p:spPr>
                <a:xfrm>
                  <a:off x="5532575" y="4027197"/>
                  <a:ext cx="33308" cy="32262"/>
                </a:xfrm>
                <a:custGeom>
                  <a:avLst/>
                  <a:gdLst/>
                  <a:ahLst/>
                  <a:cxnLst/>
                  <a:rect l="l" t="t" r="r" b="b"/>
                  <a:pathLst>
                    <a:path w="4235" h="4102" extrusionOk="0">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9" name="Google Shape;3729;p60"/>
                <p:cNvSpPr/>
                <p:nvPr/>
              </p:nvSpPr>
              <p:spPr>
                <a:xfrm>
                  <a:off x="5540661" y="4036792"/>
                  <a:ext cx="15502" cy="13064"/>
                </a:xfrm>
                <a:custGeom>
                  <a:avLst/>
                  <a:gdLst/>
                  <a:ahLst/>
                  <a:cxnLst/>
                  <a:rect l="l" t="t" r="r" b="b"/>
                  <a:pathLst>
                    <a:path w="1971" h="1661" extrusionOk="0">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30" name="Google Shape;3730;p60"/>
              <p:cNvGrpSpPr/>
              <p:nvPr/>
            </p:nvGrpSpPr>
            <p:grpSpPr>
              <a:xfrm>
                <a:off x="5590706" y="4245348"/>
                <a:ext cx="33497" cy="32270"/>
                <a:chOff x="5590706" y="4245348"/>
                <a:chExt cx="33497" cy="32270"/>
              </a:xfrm>
            </p:grpSpPr>
            <p:sp>
              <p:nvSpPr>
                <p:cNvPr id="3731" name="Google Shape;3731;p60"/>
                <p:cNvSpPr/>
                <p:nvPr/>
              </p:nvSpPr>
              <p:spPr>
                <a:xfrm>
                  <a:off x="5590706" y="4245348"/>
                  <a:ext cx="33497" cy="32270"/>
                </a:xfrm>
                <a:custGeom>
                  <a:avLst/>
                  <a:gdLst/>
                  <a:ahLst/>
                  <a:cxnLst/>
                  <a:rect l="l" t="t" r="r" b="b"/>
                  <a:pathLst>
                    <a:path w="4259" h="4103" extrusionOk="0">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2" name="Google Shape;3732;p60"/>
                <p:cNvSpPr/>
                <p:nvPr/>
              </p:nvSpPr>
              <p:spPr>
                <a:xfrm>
                  <a:off x="5598791" y="4254944"/>
                  <a:ext cx="15408" cy="13048"/>
                </a:xfrm>
                <a:custGeom>
                  <a:avLst/>
                  <a:gdLst/>
                  <a:ahLst/>
                  <a:cxnLst/>
                  <a:rect l="l" t="t" r="r" b="b"/>
                  <a:pathLst>
                    <a:path w="1959" h="1659" extrusionOk="0">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33" name="Google Shape;3733;p60"/>
              <p:cNvGrpSpPr/>
              <p:nvPr/>
            </p:nvGrpSpPr>
            <p:grpSpPr>
              <a:xfrm>
                <a:off x="5618681" y="4109677"/>
                <a:ext cx="33112" cy="32357"/>
                <a:chOff x="5618681" y="4109677"/>
                <a:chExt cx="33112" cy="32357"/>
              </a:xfrm>
            </p:grpSpPr>
            <p:sp>
              <p:nvSpPr>
                <p:cNvPr id="3734" name="Google Shape;3734;p60"/>
                <p:cNvSpPr/>
                <p:nvPr/>
              </p:nvSpPr>
              <p:spPr>
                <a:xfrm>
                  <a:off x="5618681" y="4109677"/>
                  <a:ext cx="33112" cy="32357"/>
                </a:xfrm>
                <a:custGeom>
                  <a:avLst/>
                  <a:gdLst/>
                  <a:ahLst/>
                  <a:cxnLst/>
                  <a:rect l="l" t="t" r="r" b="b"/>
                  <a:pathLst>
                    <a:path w="4210" h="4114" extrusionOk="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5" name="Google Shape;3735;p60"/>
                <p:cNvSpPr/>
                <p:nvPr/>
              </p:nvSpPr>
              <p:spPr>
                <a:xfrm>
                  <a:off x="5626767" y="4119280"/>
                  <a:ext cx="15494" cy="13056"/>
                </a:xfrm>
                <a:custGeom>
                  <a:avLst/>
                  <a:gdLst/>
                  <a:ahLst/>
                  <a:cxnLst/>
                  <a:rect l="l" t="t" r="r" b="b"/>
                  <a:pathLst>
                    <a:path w="1970" h="1660" extrusionOk="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36" name="Google Shape;3736;p60"/>
              <p:cNvGrpSpPr/>
              <p:nvPr/>
            </p:nvGrpSpPr>
            <p:grpSpPr>
              <a:xfrm>
                <a:off x="5479298" y="4128262"/>
                <a:ext cx="31405" cy="26906"/>
                <a:chOff x="5479298" y="4128262"/>
                <a:chExt cx="31405" cy="26906"/>
              </a:xfrm>
            </p:grpSpPr>
            <p:sp>
              <p:nvSpPr>
                <p:cNvPr id="3737" name="Google Shape;3737;p60"/>
                <p:cNvSpPr/>
                <p:nvPr/>
              </p:nvSpPr>
              <p:spPr>
                <a:xfrm>
                  <a:off x="5479298" y="4128262"/>
                  <a:ext cx="31405" cy="26906"/>
                </a:xfrm>
                <a:custGeom>
                  <a:avLst/>
                  <a:gdLst/>
                  <a:ahLst/>
                  <a:cxnLst/>
                  <a:rect l="l" t="t" r="r" b="b"/>
                  <a:pathLst>
                    <a:path w="3993" h="3421" extrusionOk="0">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8" name="Google Shape;3738;p60"/>
                <p:cNvSpPr/>
                <p:nvPr/>
              </p:nvSpPr>
              <p:spPr>
                <a:xfrm>
                  <a:off x="5493471" y="4137936"/>
                  <a:ext cx="7621" cy="7621"/>
                </a:xfrm>
                <a:custGeom>
                  <a:avLst/>
                  <a:gdLst/>
                  <a:ahLst/>
                  <a:cxnLst/>
                  <a:rect l="l" t="t" r="r" b="b"/>
                  <a:pathLst>
                    <a:path w="969" h="969" extrusionOk="0">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39" name="Google Shape;3739;p60"/>
              <p:cNvGrpSpPr/>
              <p:nvPr/>
            </p:nvGrpSpPr>
            <p:grpSpPr>
              <a:xfrm>
                <a:off x="5582903" y="4180116"/>
                <a:ext cx="31499" cy="26898"/>
                <a:chOff x="5582903" y="4180116"/>
                <a:chExt cx="31499" cy="26898"/>
              </a:xfrm>
            </p:grpSpPr>
            <p:sp>
              <p:nvSpPr>
                <p:cNvPr id="3740" name="Google Shape;3740;p60"/>
                <p:cNvSpPr/>
                <p:nvPr/>
              </p:nvSpPr>
              <p:spPr>
                <a:xfrm>
                  <a:off x="5582903" y="4180116"/>
                  <a:ext cx="31499" cy="26898"/>
                </a:xfrm>
                <a:custGeom>
                  <a:avLst/>
                  <a:gdLst/>
                  <a:ahLst/>
                  <a:cxnLst/>
                  <a:rect l="l" t="t" r="r" b="b"/>
                  <a:pathLst>
                    <a:path w="4005" h="3420" extrusionOk="0">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60"/>
                <p:cNvSpPr/>
                <p:nvPr/>
              </p:nvSpPr>
              <p:spPr>
                <a:xfrm>
                  <a:off x="5597084" y="4189790"/>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42" name="Google Shape;3742;p60"/>
            <p:cNvGrpSpPr/>
            <p:nvPr/>
          </p:nvGrpSpPr>
          <p:grpSpPr>
            <a:xfrm>
              <a:off x="3977681" y="3230323"/>
              <a:ext cx="94584" cy="84085"/>
              <a:chOff x="3977681" y="3230323"/>
              <a:chExt cx="94584" cy="84085"/>
            </a:xfrm>
          </p:grpSpPr>
          <p:grpSp>
            <p:nvGrpSpPr>
              <p:cNvPr id="3743" name="Google Shape;3743;p60"/>
              <p:cNvGrpSpPr/>
              <p:nvPr/>
            </p:nvGrpSpPr>
            <p:grpSpPr>
              <a:xfrm>
                <a:off x="4000135" y="3243041"/>
                <a:ext cx="59570" cy="57186"/>
                <a:chOff x="4000135" y="3243041"/>
                <a:chExt cx="59570" cy="57186"/>
              </a:xfrm>
            </p:grpSpPr>
            <p:sp>
              <p:nvSpPr>
                <p:cNvPr id="3744" name="Google Shape;3744;p60"/>
                <p:cNvSpPr/>
                <p:nvPr/>
              </p:nvSpPr>
              <p:spPr>
                <a:xfrm>
                  <a:off x="4000135" y="3243041"/>
                  <a:ext cx="59570" cy="57092"/>
                </a:xfrm>
                <a:custGeom>
                  <a:avLst/>
                  <a:gdLst/>
                  <a:ahLst/>
                  <a:cxnLst/>
                  <a:rect l="l" t="t" r="r" b="b"/>
                  <a:pathLst>
                    <a:path w="7574" h="7259" fill="none" extrusionOk="0">
                      <a:moveTo>
                        <a:pt x="1" y="2323"/>
                      </a:moveTo>
                      <a:lnTo>
                        <a:pt x="2577" y="7259"/>
                      </a:lnTo>
                      <a:lnTo>
                        <a:pt x="7573" y="4114"/>
                      </a:lnTo>
                      <a:lnTo>
                        <a:pt x="5541" y="1"/>
                      </a:lnTo>
                      <a:lnTo>
                        <a:pt x="352" y="232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5" name="Google Shape;3745;p60"/>
                <p:cNvSpPr/>
                <p:nvPr/>
              </p:nvSpPr>
              <p:spPr>
                <a:xfrm>
                  <a:off x="4024210" y="3246847"/>
                  <a:ext cx="15706" cy="53380"/>
                </a:xfrm>
                <a:custGeom>
                  <a:avLst/>
                  <a:gdLst/>
                  <a:ahLst/>
                  <a:cxnLst/>
                  <a:rect l="l" t="t" r="r" b="b"/>
                  <a:pathLst>
                    <a:path w="1997" h="6787" fill="none" extrusionOk="0">
                      <a:moveTo>
                        <a:pt x="0" y="6787"/>
                      </a:moveTo>
                      <a:lnTo>
                        <a:pt x="199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6" name="Google Shape;3746;p60"/>
                <p:cNvSpPr/>
                <p:nvPr/>
              </p:nvSpPr>
              <p:spPr>
                <a:xfrm>
                  <a:off x="4002896" y="3261311"/>
                  <a:ext cx="56809" cy="14086"/>
                </a:xfrm>
                <a:custGeom>
                  <a:avLst/>
                  <a:gdLst/>
                  <a:ahLst/>
                  <a:cxnLst/>
                  <a:rect l="l" t="t" r="r" b="b"/>
                  <a:pathLst>
                    <a:path w="7223" h="1791" fill="none" extrusionOk="0">
                      <a:moveTo>
                        <a:pt x="7222" y="179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47" name="Google Shape;3747;p60"/>
              <p:cNvGrpSpPr/>
              <p:nvPr/>
            </p:nvGrpSpPr>
            <p:grpSpPr>
              <a:xfrm>
                <a:off x="3977681" y="3245872"/>
                <a:ext cx="37783" cy="32380"/>
                <a:chOff x="3977681" y="3245872"/>
                <a:chExt cx="37783" cy="32380"/>
              </a:xfrm>
            </p:grpSpPr>
            <p:sp>
              <p:nvSpPr>
                <p:cNvPr id="3748" name="Google Shape;3748;p60"/>
                <p:cNvSpPr/>
                <p:nvPr/>
              </p:nvSpPr>
              <p:spPr>
                <a:xfrm>
                  <a:off x="3977681" y="3245872"/>
                  <a:ext cx="37783" cy="32380"/>
                </a:xfrm>
                <a:custGeom>
                  <a:avLst/>
                  <a:gdLst/>
                  <a:ahLst/>
                  <a:cxnLst/>
                  <a:rect l="l" t="t" r="r" b="b"/>
                  <a:pathLst>
                    <a:path w="4804" h="4117" extrusionOk="0">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60"/>
                <p:cNvSpPr/>
                <p:nvPr/>
              </p:nvSpPr>
              <p:spPr>
                <a:xfrm>
                  <a:off x="3992718" y="3255507"/>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50" name="Google Shape;3750;p60"/>
              <p:cNvGrpSpPr/>
              <p:nvPr/>
            </p:nvGrpSpPr>
            <p:grpSpPr>
              <a:xfrm>
                <a:off x="4040860" y="3262672"/>
                <a:ext cx="31405" cy="27001"/>
                <a:chOff x="4040860" y="3262672"/>
                <a:chExt cx="31405" cy="27001"/>
              </a:xfrm>
            </p:grpSpPr>
            <p:sp>
              <p:nvSpPr>
                <p:cNvPr id="3751" name="Google Shape;3751;p60"/>
                <p:cNvSpPr/>
                <p:nvPr/>
              </p:nvSpPr>
              <p:spPr>
                <a:xfrm>
                  <a:off x="4040860" y="3262672"/>
                  <a:ext cx="31405" cy="27001"/>
                </a:xfrm>
                <a:custGeom>
                  <a:avLst/>
                  <a:gdLst/>
                  <a:ahLst/>
                  <a:cxnLst/>
                  <a:rect l="l" t="t" r="r" b="b"/>
                  <a:pathLst>
                    <a:path w="3993" h="3433" extrusionOk="0">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60"/>
                <p:cNvSpPr/>
                <p:nvPr/>
              </p:nvSpPr>
              <p:spPr>
                <a:xfrm>
                  <a:off x="4054938" y="3272346"/>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53" name="Google Shape;3753;p60"/>
              <p:cNvGrpSpPr/>
              <p:nvPr/>
            </p:nvGrpSpPr>
            <p:grpSpPr>
              <a:xfrm>
                <a:off x="4021072" y="3230323"/>
                <a:ext cx="31397" cy="26906"/>
                <a:chOff x="4021072" y="3230323"/>
                <a:chExt cx="31397" cy="26906"/>
              </a:xfrm>
            </p:grpSpPr>
            <p:sp>
              <p:nvSpPr>
                <p:cNvPr id="3754" name="Google Shape;3754;p60"/>
                <p:cNvSpPr/>
                <p:nvPr/>
              </p:nvSpPr>
              <p:spPr>
                <a:xfrm>
                  <a:off x="4021072" y="3230323"/>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60"/>
                <p:cNvSpPr/>
                <p:nvPr/>
              </p:nvSpPr>
              <p:spPr>
                <a:xfrm>
                  <a:off x="403524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56" name="Google Shape;3756;p60"/>
              <p:cNvGrpSpPr/>
              <p:nvPr/>
            </p:nvGrpSpPr>
            <p:grpSpPr>
              <a:xfrm>
                <a:off x="4001472" y="3287462"/>
                <a:ext cx="31499" cy="26945"/>
                <a:chOff x="4001472" y="3287462"/>
                <a:chExt cx="31499" cy="26945"/>
              </a:xfrm>
            </p:grpSpPr>
            <p:sp>
              <p:nvSpPr>
                <p:cNvPr id="3757" name="Google Shape;3757;p60"/>
                <p:cNvSpPr/>
                <p:nvPr/>
              </p:nvSpPr>
              <p:spPr>
                <a:xfrm>
                  <a:off x="4001472" y="3287462"/>
                  <a:ext cx="31499" cy="26945"/>
                </a:xfrm>
                <a:custGeom>
                  <a:avLst/>
                  <a:gdLst/>
                  <a:ahLst/>
                  <a:cxnLst/>
                  <a:rect l="l" t="t" r="r" b="b"/>
                  <a:pathLst>
                    <a:path w="4005" h="3426" extrusionOk="0">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60"/>
                <p:cNvSpPr/>
                <p:nvPr/>
              </p:nvSpPr>
              <p:spPr>
                <a:xfrm>
                  <a:off x="4014410" y="3297175"/>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59" name="Google Shape;3759;p60"/>
            <p:cNvGrpSpPr/>
            <p:nvPr/>
          </p:nvGrpSpPr>
          <p:grpSpPr>
            <a:xfrm>
              <a:off x="4084715" y="3258865"/>
              <a:ext cx="184961" cy="137268"/>
              <a:chOff x="4084715" y="3258865"/>
              <a:chExt cx="184961" cy="137268"/>
            </a:xfrm>
          </p:grpSpPr>
          <p:grpSp>
            <p:nvGrpSpPr>
              <p:cNvPr id="3760" name="Google Shape;3760;p60"/>
              <p:cNvGrpSpPr/>
              <p:nvPr/>
            </p:nvGrpSpPr>
            <p:grpSpPr>
              <a:xfrm>
                <a:off x="4107453" y="3271583"/>
                <a:ext cx="153470" cy="110275"/>
                <a:chOff x="4107453" y="3271583"/>
                <a:chExt cx="153470" cy="110275"/>
              </a:xfrm>
            </p:grpSpPr>
            <p:sp>
              <p:nvSpPr>
                <p:cNvPr id="3761" name="Google Shape;3761;p60"/>
                <p:cNvSpPr/>
                <p:nvPr/>
              </p:nvSpPr>
              <p:spPr>
                <a:xfrm>
                  <a:off x="4107453" y="3271583"/>
                  <a:ext cx="153470" cy="110275"/>
                </a:xfrm>
                <a:custGeom>
                  <a:avLst/>
                  <a:gdLst/>
                  <a:ahLst/>
                  <a:cxnLst/>
                  <a:rect l="l" t="t" r="r" b="b"/>
                  <a:pathLst>
                    <a:path w="19513" h="14021" fill="none" extrusionOk="0">
                      <a:moveTo>
                        <a:pt x="19513" y="14021"/>
                      </a:moveTo>
                      <a:lnTo>
                        <a:pt x="14844" y="968"/>
                      </a:lnTo>
                      <a:lnTo>
                        <a:pt x="5674" y="1"/>
                      </a:lnTo>
                      <a:lnTo>
                        <a:pt x="1" y="968"/>
                      </a:lnTo>
                      <a:lnTo>
                        <a:pt x="8977" y="2674"/>
                      </a:lnTo>
                      <a:lnTo>
                        <a:pt x="14360" y="10102"/>
                      </a:lnTo>
                      <a:lnTo>
                        <a:pt x="19029" y="14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2" name="Google Shape;3762;p60"/>
                <p:cNvSpPr/>
                <p:nvPr/>
              </p:nvSpPr>
              <p:spPr>
                <a:xfrm>
                  <a:off x="4155886" y="3271968"/>
                  <a:ext cx="22171" cy="20559"/>
                </a:xfrm>
                <a:custGeom>
                  <a:avLst/>
                  <a:gdLst/>
                  <a:ahLst/>
                  <a:cxnLst/>
                  <a:rect l="l" t="t" r="r" b="b"/>
                  <a:pathLst>
                    <a:path w="2819" h="2614" fill="none" extrusionOk="0">
                      <a:moveTo>
                        <a:pt x="2819" y="2613"/>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3" name="Google Shape;3763;p60"/>
                <p:cNvSpPr/>
                <p:nvPr/>
              </p:nvSpPr>
              <p:spPr>
                <a:xfrm>
                  <a:off x="4178049" y="3279196"/>
                  <a:ext cx="42345" cy="13331"/>
                </a:xfrm>
                <a:custGeom>
                  <a:avLst/>
                  <a:gdLst/>
                  <a:ahLst/>
                  <a:cxnLst/>
                  <a:rect l="l" t="t" r="r" b="b"/>
                  <a:pathLst>
                    <a:path w="5384" h="1695" fill="none" extrusionOk="0">
                      <a:moveTo>
                        <a:pt x="1" y="1694"/>
                      </a:moveTo>
                      <a:lnTo>
                        <a:pt x="53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4" name="Google Shape;3764;p60"/>
                <p:cNvSpPr/>
                <p:nvPr/>
              </p:nvSpPr>
              <p:spPr>
                <a:xfrm>
                  <a:off x="4220387" y="3279196"/>
                  <a:ext cx="8" cy="71745"/>
                </a:xfrm>
                <a:custGeom>
                  <a:avLst/>
                  <a:gdLst/>
                  <a:ahLst/>
                  <a:cxnLst/>
                  <a:rect l="l" t="t" r="r" b="b"/>
                  <a:pathLst>
                    <a:path w="1" h="9122" fill="none" extrusionOk="0">
                      <a:moveTo>
                        <a:pt x="1" y="0"/>
                      </a:moveTo>
                      <a:lnTo>
                        <a:pt x="1" y="91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65" name="Google Shape;3765;p60"/>
              <p:cNvGrpSpPr/>
              <p:nvPr/>
            </p:nvGrpSpPr>
            <p:grpSpPr>
              <a:xfrm>
                <a:off x="4136947" y="3258865"/>
                <a:ext cx="31499" cy="27001"/>
                <a:chOff x="4136947" y="3258865"/>
                <a:chExt cx="31499" cy="27001"/>
              </a:xfrm>
            </p:grpSpPr>
            <p:sp>
              <p:nvSpPr>
                <p:cNvPr id="3766" name="Google Shape;3766;p60"/>
                <p:cNvSpPr/>
                <p:nvPr/>
              </p:nvSpPr>
              <p:spPr>
                <a:xfrm>
                  <a:off x="4136947" y="3258865"/>
                  <a:ext cx="31499" cy="27001"/>
                </a:xfrm>
                <a:custGeom>
                  <a:avLst/>
                  <a:gdLst/>
                  <a:ahLst/>
                  <a:cxnLst/>
                  <a:rect l="l" t="t" r="r" b="b"/>
                  <a:pathLst>
                    <a:path w="4005" h="3433" extrusionOk="0">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7" name="Google Shape;3767;p60"/>
                <p:cNvSpPr/>
                <p:nvPr/>
              </p:nvSpPr>
              <p:spPr>
                <a:xfrm>
                  <a:off x="4151222" y="3268539"/>
                  <a:ext cx="7621" cy="7621"/>
                </a:xfrm>
                <a:custGeom>
                  <a:avLst/>
                  <a:gdLst/>
                  <a:ahLst/>
                  <a:cxnLst/>
                  <a:rect l="l" t="t" r="r" b="b"/>
                  <a:pathLst>
                    <a:path w="969" h="969" extrusionOk="0">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68" name="Google Shape;3768;p60"/>
              <p:cNvGrpSpPr/>
              <p:nvPr/>
            </p:nvGrpSpPr>
            <p:grpSpPr>
              <a:xfrm>
                <a:off x="4084715" y="3266478"/>
                <a:ext cx="31468" cy="26898"/>
                <a:chOff x="4084715" y="3266478"/>
                <a:chExt cx="31468" cy="26898"/>
              </a:xfrm>
            </p:grpSpPr>
            <p:sp>
              <p:nvSpPr>
                <p:cNvPr id="3769" name="Google Shape;3769;p60"/>
                <p:cNvSpPr/>
                <p:nvPr/>
              </p:nvSpPr>
              <p:spPr>
                <a:xfrm>
                  <a:off x="4084715" y="3266478"/>
                  <a:ext cx="31468" cy="26898"/>
                </a:xfrm>
                <a:custGeom>
                  <a:avLst/>
                  <a:gdLst/>
                  <a:ahLst/>
                  <a:cxnLst/>
                  <a:rect l="l" t="t" r="r" b="b"/>
                  <a:pathLst>
                    <a:path w="4001" h="3420" extrusionOk="0">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0" name="Google Shape;3770;p60"/>
                <p:cNvSpPr/>
                <p:nvPr/>
              </p:nvSpPr>
              <p:spPr>
                <a:xfrm>
                  <a:off x="4098896" y="3276152"/>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1" name="Google Shape;3771;p60"/>
              <p:cNvGrpSpPr/>
              <p:nvPr/>
            </p:nvGrpSpPr>
            <p:grpSpPr>
              <a:xfrm>
                <a:off x="4159213" y="3279849"/>
                <a:ext cx="31405" cy="26945"/>
                <a:chOff x="4159213" y="3279849"/>
                <a:chExt cx="31405" cy="26945"/>
              </a:xfrm>
            </p:grpSpPr>
            <p:sp>
              <p:nvSpPr>
                <p:cNvPr id="3772" name="Google Shape;3772;p60"/>
                <p:cNvSpPr/>
                <p:nvPr/>
              </p:nvSpPr>
              <p:spPr>
                <a:xfrm>
                  <a:off x="4159213" y="3279849"/>
                  <a:ext cx="31405" cy="26945"/>
                </a:xfrm>
                <a:custGeom>
                  <a:avLst/>
                  <a:gdLst/>
                  <a:ahLst/>
                  <a:cxnLst/>
                  <a:rect l="l" t="t" r="r" b="b"/>
                  <a:pathLst>
                    <a:path w="3993" h="3426" extrusionOk="0">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3" name="Google Shape;3773;p60"/>
                <p:cNvSpPr/>
                <p:nvPr/>
              </p:nvSpPr>
              <p:spPr>
                <a:xfrm>
                  <a:off x="4173385" y="3289570"/>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4" name="Google Shape;3774;p60"/>
              <p:cNvGrpSpPr/>
              <p:nvPr/>
            </p:nvGrpSpPr>
            <p:grpSpPr>
              <a:xfrm>
                <a:off x="4201550" y="3266502"/>
                <a:ext cx="31405" cy="26883"/>
                <a:chOff x="4201550" y="3266502"/>
                <a:chExt cx="31405" cy="26883"/>
              </a:xfrm>
            </p:grpSpPr>
            <p:sp>
              <p:nvSpPr>
                <p:cNvPr id="3775" name="Google Shape;3775;p60"/>
                <p:cNvSpPr/>
                <p:nvPr/>
              </p:nvSpPr>
              <p:spPr>
                <a:xfrm>
                  <a:off x="4201550" y="3266502"/>
                  <a:ext cx="31405" cy="26883"/>
                </a:xfrm>
                <a:custGeom>
                  <a:avLst/>
                  <a:gdLst/>
                  <a:ahLst/>
                  <a:cxnLst/>
                  <a:rect l="l" t="t" r="r" b="b"/>
                  <a:pathLst>
                    <a:path w="3993" h="3418" extrusionOk="0">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6" name="Google Shape;3776;p60"/>
                <p:cNvSpPr/>
                <p:nvPr/>
              </p:nvSpPr>
              <p:spPr>
                <a:xfrm>
                  <a:off x="4214331" y="3276247"/>
                  <a:ext cx="8919" cy="7582"/>
                </a:xfrm>
                <a:custGeom>
                  <a:avLst/>
                  <a:gdLst/>
                  <a:ahLst/>
                  <a:cxnLst/>
                  <a:rect l="l" t="t" r="r" b="b"/>
                  <a:pathLst>
                    <a:path w="1134" h="964" extrusionOk="0">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7" name="Google Shape;3777;p60"/>
              <p:cNvGrpSpPr/>
              <p:nvPr/>
            </p:nvGrpSpPr>
            <p:grpSpPr>
              <a:xfrm>
                <a:off x="4201550" y="3338278"/>
                <a:ext cx="31405" cy="26930"/>
                <a:chOff x="4201550" y="3338278"/>
                <a:chExt cx="31405" cy="26930"/>
              </a:xfrm>
            </p:grpSpPr>
            <p:sp>
              <p:nvSpPr>
                <p:cNvPr id="3778" name="Google Shape;3778;p60"/>
                <p:cNvSpPr/>
                <p:nvPr/>
              </p:nvSpPr>
              <p:spPr>
                <a:xfrm>
                  <a:off x="4201550" y="3338278"/>
                  <a:ext cx="31405" cy="26930"/>
                </a:xfrm>
                <a:custGeom>
                  <a:avLst/>
                  <a:gdLst/>
                  <a:ahLst/>
                  <a:cxnLst/>
                  <a:rect l="l" t="t" r="r" b="b"/>
                  <a:pathLst>
                    <a:path w="3993" h="3424" extrusionOk="0">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9" name="Google Shape;3779;p60"/>
                <p:cNvSpPr/>
                <p:nvPr/>
              </p:nvSpPr>
              <p:spPr>
                <a:xfrm>
                  <a:off x="4214331" y="3347976"/>
                  <a:ext cx="8919" cy="7590"/>
                </a:xfrm>
                <a:custGeom>
                  <a:avLst/>
                  <a:gdLst/>
                  <a:ahLst/>
                  <a:cxnLst/>
                  <a:rect l="l" t="t" r="r" b="b"/>
                  <a:pathLst>
                    <a:path w="1134" h="965" extrusionOk="0">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80" name="Google Shape;3780;p60"/>
              <p:cNvGrpSpPr/>
              <p:nvPr/>
            </p:nvGrpSpPr>
            <p:grpSpPr>
              <a:xfrm>
                <a:off x="4238272" y="3369132"/>
                <a:ext cx="31405" cy="27001"/>
                <a:chOff x="4238272" y="3369132"/>
                <a:chExt cx="31405" cy="27001"/>
              </a:xfrm>
            </p:grpSpPr>
            <p:sp>
              <p:nvSpPr>
                <p:cNvPr id="3781" name="Google Shape;3781;p60"/>
                <p:cNvSpPr/>
                <p:nvPr/>
              </p:nvSpPr>
              <p:spPr>
                <a:xfrm>
                  <a:off x="4238272" y="3369132"/>
                  <a:ext cx="31405" cy="27001"/>
                </a:xfrm>
                <a:custGeom>
                  <a:avLst/>
                  <a:gdLst/>
                  <a:ahLst/>
                  <a:cxnLst/>
                  <a:rect l="l" t="t" r="r" b="b"/>
                  <a:pathLst>
                    <a:path w="3993" h="3433" extrusionOk="0">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2" name="Google Shape;3782;p60"/>
                <p:cNvSpPr/>
                <p:nvPr/>
              </p:nvSpPr>
              <p:spPr>
                <a:xfrm>
                  <a:off x="4251217" y="3378806"/>
                  <a:ext cx="8856" cy="7605"/>
                </a:xfrm>
                <a:custGeom>
                  <a:avLst/>
                  <a:gdLst/>
                  <a:ahLst/>
                  <a:cxnLst/>
                  <a:rect l="l" t="t" r="r" b="b"/>
                  <a:pathLst>
                    <a:path w="1126" h="967" extrusionOk="0">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83" name="Google Shape;3783;p60"/>
            <p:cNvGrpSpPr/>
            <p:nvPr/>
          </p:nvGrpSpPr>
          <p:grpSpPr>
            <a:xfrm>
              <a:off x="4068639" y="3200169"/>
              <a:ext cx="77643" cy="37272"/>
              <a:chOff x="4068639" y="3200169"/>
              <a:chExt cx="77643" cy="37272"/>
            </a:xfrm>
          </p:grpSpPr>
          <p:sp>
            <p:nvSpPr>
              <p:cNvPr id="3784" name="Google Shape;3784;p60"/>
              <p:cNvSpPr/>
              <p:nvPr/>
            </p:nvSpPr>
            <p:spPr>
              <a:xfrm>
                <a:off x="4087570" y="3212886"/>
                <a:ext cx="49958" cy="10374"/>
              </a:xfrm>
              <a:custGeom>
                <a:avLst/>
                <a:gdLst/>
                <a:ahLst/>
                <a:cxnLst/>
                <a:rect l="l" t="t" r="r" b="b"/>
                <a:pathLst>
                  <a:path w="6352" h="1319" fill="none" extrusionOk="0">
                    <a:moveTo>
                      <a:pt x="1" y="1319"/>
                    </a:moveTo>
                    <a:lnTo>
                      <a:pt x="635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85" name="Google Shape;3785;p60"/>
              <p:cNvGrpSpPr/>
              <p:nvPr/>
            </p:nvGrpSpPr>
            <p:grpSpPr>
              <a:xfrm>
                <a:off x="4114878" y="3200169"/>
                <a:ext cx="31405" cy="26993"/>
                <a:chOff x="4114878" y="3200169"/>
                <a:chExt cx="31405" cy="26993"/>
              </a:xfrm>
            </p:grpSpPr>
            <p:sp>
              <p:nvSpPr>
                <p:cNvPr id="3786" name="Google Shape;3786;p60"/>
                <p:cNvSpPr/>
                <p:nvPr/>
              </p:nvSpPr>
              <p:spPr>
                <a:xfrm>
                  <a:off x="4114878" y="3200169"/>
                  <a:ext cx="31405" cy="26993"/>
                </a:xfrm>
                <a:custGeom>
                  <a:avLst/>
                  <a:gdLst/>
                  <a:ahLst/>
                  <a:cxnLst/>
                  <a:rect l="l" t="t" r="r" b="b"/>
                  <a:pathLst>
                    <a:path w="3993" h="3432" extrusionOk="0">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3787;p60"/>
                <p:cNvSpPr/>
                <p:nvPr/>
              </p:nvSpPr>
              <p:spPr>
                <a:xfrm>
                  <a:off x="4127721" y="3209835"/>
                  <a:ext cx="8950" cy="7684"/>
                </a:xfrm>
                <a:custGeom>
                  <a:avLst/>
                  <a:gdLst/>
                  <a:ahLst/>
                  <a:cxnLst/>
                  <a:rect l="l" t="t" r="r" b="b"/>
                  <a:pathLst>
                    <a:path w="1138" h="977" extrusionOk="0">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88" name="Google Shape;3788;p60"/>
              <p:cNvGrpSpPr/>
              <p:nvPr/>
            </p:nvGrpSpPr>
            <p:grpSpPr>
              <a:xfrm>
                <a:off x="4068639" y="3210535"/>
                <a:ext cx="31499" cy="26906"/>
                <a:chOff x="4068639" y="3210535"/>
                <a:chExt cx="31499" cy="26906"/>
              </a:xfrm>
            </p:grpSpPr>
            <p:sp>
              <p:nvSpPr>
                <p:cNvPr id="3789" name="Google Shape;3789;p60"/>
                <p:cNvSpPr/>
                <p:nvPr/>
              </p:nvSpPr>
              <p:spPr>
                <a:xfrm>
                  <a:off x="4068639" y="3210535"/>
                  <a:ext cx="31499" cy="26906"/>
                </a:xfrm>
                <a:custGeom>
                  <a:avLst/>
                  <a:gdLst/>
                  <a:ahLst/>
                  <a:cxnLst/>
                  <a:rect l="l" t="t" r="r" b="b"/>
                  <a:pathLst>
                    <a:path w="4005" h="3421" extrusionOk="0">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0" name="Google Shape;3790;p60"/>
                <p:cNvSpPr/>
                <p:nvPr/>
              </p:nvSpPr>
              <p:spPr>
                <a:xfrm>
                  <a:off x="4081577" y="3220209"/>
                  <a:ext cx="8856" cy="7582"/>
                </a:xfrm>
                <a:custGeom>
                  <a:avLst/>
                  <a:gdLst/>
                  <a:ahLst/>
                  <a:cxnLst/>
                  <a:rect l="l" t="t" r="r" b="b"/>
                  <a:pathLst>
                    <a:path w="1126" h="964" extrusionOk="0">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91" name="Google Shape;3791;p60"/>
            <p:cNvGrpSpPr/>
            <p:nvPr/>
          </p:nvGrpSpPr>
          <p:grpSpPr>
            <a:xfrm>
              <a:off x="3869702" y="3066935"/>
              <a:ext cx="382664" cy="190294"/>
              <a:chOff x="3869702" y="3066935"/>
              <a:chExt cx="382664" cy="190294"/>
            </a:xfrm>
          </p:grpSpPr>
          <p:grpSp>
            <p:nvGrpSpPr>
              <p:cNvPr id="3792" name="Google Shape;3792;p60"/>
              <p:cNvGrpSpPr/>
              <p:nvPr/>
            </p:nvGrpSpPr>
            <p:grpSpPr>
              <a:xfrm>
                <a:off x="3888633" y="3082351"/>
                <a:ext cx="351172" cy="160698"/>
                <a:chOff x="3888633" y="3082351"/>
                <a:chExt cx="351172" cy="160698"/>
              </a:xfrm>
            </p:grpSpPr>
            <p:sp>
              <p:nvSpPr>
                <p:cNvPr id="3793" name="Google Shape;3793;p60"/>
                <p:cNvSpPr/>
                <p:nvPr/>
              </p:nvSpPr>
              <p:spPr>
                <a:xfrm>
                  <a:off x="3892440" y="3082351"/>
                  <a:ext cx="347366" cy="160698"/>
                </a:xfrm>
                <a:custGeom>
                  <a:avLst/>
                  <a:gdLst/>
                  <a:ahLst/>
                  <a:cxnLst/>
                  <a:rect l="l" t="t" r="r" b="b"/>
                  <a:pathLst>
                    <a:path w="44166" h="20432" fill="none" extrusionOk="0">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60"/>
                <p:cNvSpPr/>
                <p:nvPr/>
              </p:nvSpPr>
              <p:spPr>
                <a:xfrm>
                  <a:off x="3888633" y="3172924"/>
                  <a:ext cx="72979" cy="70124"/>
                </a:xfrm>
                <a:custGeom>
                  <a:avLst/>
                  <a:gdLst/>
                  <a:ahLst/>
                  <a:cxnLst/>
                  <a:rect l="l" t="t" r="r" b="b"/>
                  <a:pathLst>
                    <a:path w="9279" h="8916" fill="none" extrusionOk="0">
                      <a:moveTo>
                        <a:pt x="0" y="8916"/>
                      </a:moveTo>
                      <a:lnTo>
                        <a:pt x="9279" y="6883"/>
                      </a:lnTo>
                      <a:lnTo>
                        <a:pt x="704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795;p60"/>
                <p:cNvSpPr/>
                <p:nvPr/>
              </p:nvSpPr>
              <p:spPr>
                <a:xfrm>
                  <a:off x="3960370" y="3203653"/>
                  <a:ext cx="79547" cy="19607"/>
                </a:xfrm>
                <a:custGeom>
                  <a:avLst/>
                  <a:gdLst/>
                  <a:ahLst/>
                  <a:cxnLst/>
                  <a:rect l="l" t="t" r="r" b="b"/>
                  <a:pathLst>
                    <a:path w="10114" h="2493" fill="none" extrusionOk="0">
                      <a:moveTo>
                        <a:pt x="0" y="2493"/>
                      </a:moveTo>
                      <a:lnTo>
                        <a:pt x="1011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60"/>
                <p:cNvSpPr/>
                <p:nvPr/>
              </p:nvSpPr>
              <p:spPr>
                <a:xfrm>
                  <a:off x="4043613" y="3161504"/>
                  <a:ext cx="108474" cy="42156"/>
                </a:xfrm>
                <a:custGeom>
                  <a:avLst/>
                  <a:gdLst/>
                  <a:ahLst/>
                  <a:cxnLst/>
                  <a:rect l="l" t="t" r="r" b="b"/>
                  <a:pathLst>
                    <a:path w="13792" h="5360" fill="none" extrusionOk="0">
                      <a:moveTo>
                        <a:pt x="1" y="5360"/>
                      </a:moveTo>
                      <a:lnTo>
                        <a:pt x="1379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60"/>
                <p:cNvSpPr/>
                <p:nvPr/>
              </p:nvSpPr>
              <p:spPr>
                <a:xfrm>
                  <a:off x="4152079" y="3082351"/>
                  <a:ext cx="17224" cy="82968"/>
                </a:xfrm>
                <a:custGeom>
                  <a:avLst/>
                  <a:gdLst/>
                  <a:ahLst/>
                  <a:cxnLst/>
                  <a:rect l="l" t="t" r="r" b="b"/>
                  <a:pathLst>
                    <a:path w="2190" h="10549" fill="none" extrusionOk="0">
                      <a:moveTo>
                        <a:pt x="0" y="10549"/>
                      </a:moveTo>
                      <a:lnTo>
                        <a:pt x="219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60"/>
                <p:cNvSpPr/>
                <p:nvPr/>
              </p:nvSpPr>
              <p:spPr>
                <a:xfrm>
                  <a:off x="4169296" y="3082351"/>
                  <a:ext cx="25797" cy="63557"/>
                </a:xfrm>
                <a:custGeom>
                  <a:avLst/>
                  <a:gdLst/>
                  <a:ahLst/>
                  <a:cxnLst/>
                  <a:rect l="l" t="t" r="r" b="b"/>
                  <a:pathLst>
                    <a:path w="3280" h="8081" fill="none" extrusionOk="0">
                      <a:moveTo>
                        <a:pt x="1" y="0"/>
                      </a:moveTo>
                      <a:lnTo>
                        <a:pt x="3279" y="808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99" name="Google Shape;3799;p60"/>
              <p:cNvGrpSpPr/>
              <p:nvPr/>
            </p:nvGrpSpPr>
            <p:grpSpPr>
              <a:xfrm>
                <a:off x="4143703" y="3066935"/>
                <a:ext cx="37783" cy="32357"/>
                <a:chOff x="4143703" y="3066935"/>
                <a:chExt cx="37783" cy="32357"/>
              </a:xfrm>
            </p:grpSpPr>
            <p:sp>
              <p:nvSpPr>
                <p:cNvPr id="3800" name="Google Shape;3800;p60"/>
                <p:cNvSpPr/>
                <p:nvPr/>
              </p:nvSpPr>
              <p:spPr>
                <a:xfrm>
                  <a:off x="4143703" y="3066935"/>
                  <a:ext cx="37783" cy="32357"/>
                </a:xfrm>
                <a:custGeom>
                  <a:avLst/>
                  <a:gdLst/>
                  <a:ahLst/>
                  <a:cxnLst/>
                  <a:rect l="l" t="t" r="r" b="b"/>
                  <a:pathLst>
                    <a:path w="4804" h="4114" extrusionOk="0">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1" name="Google Shape;3801;p60"/>
                <p:cNvSpPr/>
                <p:nvPr/>
              </p:nvSpPr>
              <p:spPr>
                <a:xfrm>
                  <a:off x="4158741" y="3076641"/>
                  <a:ext cx="13040" cy="13040"/>
                </a:xfrm>
                <a:custGeom>
                  <a:avLst/>
                  <a:gdLst/>
                  <a:ahLst/>
                  <a:cxnLst/>
                  <a:rect l="l" t="t" r="r" b="b"/>
                  <a:pathLst>
                    <a:path w="1658" h="1658" extrusionOk="0">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2" name="Google Shape;3802;p60"/>
              <p:cNvGrpSpPr/>
              <p:nvPr/>
            </p:nvGrpSpPr>
            <p:grpSpPr>
              <a:xfrm>
                <a:off x="4044565" y="3103563"/>
                <a:ext cx="37783" cy="32451"/>
                <a:chOff x="4044565" y="3103563"/>
                <a:chExt cx="37783" cy="32451"/>
              </a:xfrm>
            </p:grpSpPr>
            <p:sp>
              <p:nvSpPr>
                <p:cNvPr id="3803" name="Google Shape;3803;p60"/>
                <p:cNvSpPr/>
                <p:nvPr/>
              </p:nvSpPr>
              <p:spPr>
                <a:xfrm>
                  <a:off x="4044565" y="3103563"/>
                  <a:ext cx="37783" cy="32451"/>
                </a:xfrm>
                <a:custGeom>
                  <a:avLst/>
                  <a:gdLst/>
                  <a:ahLst/>
                  <a:cxnLst/>
                  <a:rect l="l" t="t" r="r" b="b"/>
                  <a:pathLst>
                    <a:path w="4804" h="4126" extrusionOk="0">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4" name="Google Shape;3804;p60"/>
                <p:cNvSpPr/>
                <p:nvPr/>
              </p:nvSpPr>
              <p:spPr>
                <a:xfrm>
                  <a:off x="4059602" y="3113268"/>
                  <a:ext cx="13040" cy="13048"/>
                </a:xfrm>
                <a:custGeom>
                  <a:avLst/>
                  <a:gdLst/>
                  <a:ahLst/>
                  <a:cxnLst/>
                  <a:rect l="l" t="t" r="r" b="b"/>
                  <a:pathLst>
                    <a:path w="1658" h="1659" extrusionOk="0">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5" name="Google Shape;3805;p60"/>
              <p:cNvGrpSpPr/>
              <p:nvPr/>
            </p:nvGrpSpPr>
            <p:grpSpPr>
              <a:xfrm>
                <a:off x="4017454" y="3188237"/>
                <a:ext cx="37776" cy="32357"/>
                <a:chOff x="4017454" y="3188237"/>
                <a:chExt cx="37776" cy="32357"/>
              </a:xfrm>
            </p:grpSpPr>
            <p:sp>
              <p:nvSpPr>
                <p:cNvPr id="3806" name="Google Shape;3806;p60"/>
                <p:cNvSpPr/>
                <p:nvPr/>
              </p:nvSpPr>
              <p:spPr>
                <a:xfrm>
                  <a:off x="4017454" y="3188237"/>
                  <a:ext cx="37776" cy="32357"/>
                </a:xfrm>
                <a:custGeom>
                  <a:avLst/>
                  <a:gdLst/>
                  <a:ahLst/>
                  <a:cxnLst/>
                  <a:rect l="l" t="t" r="r" b="b"/>
                  <a:pathLst>
                    <a:path w="4803" h="4114" extrusionOk="0">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3807;p60"/>
                <p:cNvSpPr/>
                <p:nvPr/>
              </p:nvSpPr>
              <p:spPr>
                <a:xfrm>
                  <a:off x="4032484" y="3197943"/>
                  <a:ext cx="13040" cy="13048"/>
                </a:xfrm>
                <a:custGeom>
                  <a:avLst/>
                  <a:gdLst/>
                  <a:ahLst/>
                  <a:cxnLst/>
                  <a:rect l="l" t="t" r="r" b="b"/>
                  <a:pathLst>
                    <a:path w="1658" h="1659" extrusionOk="0">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8" name="Google Shape;3808;p60"/>
              <p:cNvGrpSpPr/>
              <p:nvPr/>
            </p:nvGrpSpPr>
            <p:grpSpPr>
              <a:xfrm>
                <a:off x="3921548" y="3157509"/>
                <a:ext cx="37783" cy="32357"/>
                <a:chOff x="3921548" y="3157509"/>
                <a:chExt cx="37783" cy="32357"/>
              </a:xfrm>
            </p:grpSpPr>
            <p:sp>
              <p:nvSpPr>
                <p:cNvPr id="3809" name="Google Shape;3809;p60"/>
                <p:cNvSpPr/>
                <p:nvPr/>
              </p:nvSpPr>
              <p:spPr>
                <a:xfrm>
                  <a:off x="3921548" y="3157509"/>
                  <a:ext cx="37783" cy="32357"/>
                </a:xfrm>
                <a:custGeom>
                  <a:avLst/>
                  <a:gdLst/>
                  <a:ahLst/>
                  <a:cxnLst/>
                  <a:rect l="l" t="t" r="r" b="b"/>
                  <a:pathLst>
                    <a:path w="4804" h="4114" extrusionOk="0">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3810;p60"/>
                <p:cNvSpPr/>
                <p:nvPr/>
              </p:nvSpPr>
              <p:spPr>
                <a:xfrm>
                  <a:off x="3936586" y="3167214"/>
                  <a:ext cx="13040" cy="13040"/>
                </a:xfrm>
                <a:custGeom>
                  <a:avLst/>
                  <a:gdLst/>
                  <a:ahLst/>
                  <a:cxnLst/>
                  <a:rect l="l" t="t" r="r" b="b"/>
                  <a:pathLst>
                    <a:path w="1658" h="1658" extrusionOk="0">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1" name="Google Shape;3811;p60"/>
              <p:cNvGrpSpPr/>
              <p:nvPr/>
            </p:nvGrpSpPr>
            <p:grpSpPr>
              <a:xfrm>
                <a:off x="3939056" y="3211620"/>
                <a:ext cx="37783" cy="32380"/>
                <a:chOff x="3939056" y="3211620"/>
                <a:chExt cx="37783" cy="32380"/>
              </a:xfrm>
            </p:grpSpPr>
            <p:sp>
              <p:nvSpPr>
                <p:cNvPr id="3812" name="Google Shape;3812;p60"/>
                <p:cNvSpPr/>
                <p:nvPr/>
              </p:nvSpPr>
              <p:spPr>
                <a:xfrm>
                  <a:off x="3939056" y="3211620"/>
                  <a:ext cx="37783" cy="32380"/>
                </a:xfrm>
                <a:custGeom>
                  <a:avLst/>
                  <a:gdLst/>
                  <a:ahLst/>
                  <a:cxnLst/>
                  <a:rect l="l" t="t" r="r" b="b"/>
                  <a:pathLst>
                    <a:path w="4804" h="4117" extrusionOk="0">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3" name="Google Shape;3813;p60"/>
                <p:cNvSpPr/>
                <p:nvPr/>
              </p:nvSpPr>
              <p:spPr>
                <a:xfrm>
                  <a:off x="3954188" y="3221255"/>
                  <a:ext cx="13040" cy="13040"/>
                </a:xfrm>
                <a:custGeom>
                  <a:avLst/>
                  <a:gdLst/>
                  <a:ahLst/>
                  <a:cxnLst/>
                  <a:rect l="l" t="t" r="r" b="b"/>
                  <a:pathLst>
                    <a:path w="1658" h="1658" extrusionOk="0">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4" name="Google Shape;3814;p60"/>
              <p:cNvGrpSpPr/>
              <p:nvPr/>
            </p:nvGrpSpPr>
            <p:grpSpPr>
              <a:xfrm>
                <a:off x="4176240" y="3136965"/>
                <a:ext cx="31405" cy="26930"/>
                <a:chOff x="4176240" y="3136965"/>
                <a:chExt cx="31405" cy="26930"/>
              </a:xfrm>
            </p:grpSpPr>
            <p:sp>
              <p:nvSpPr>
                <p:cNvPr id="3815" name="Google Shape;3815;p60"/>
                <p:cNvSpPr/>
                <p:nvPr/>
              </p:nvSpPr>
              <p:spPr>
                <a:xfrm>
                  <a:off x="4176240" y="3136965"/>
                  <a:ext cx="31405" cy="26930"/>
                </a:xfrm>
                <a:custGeom>
                  <a:avLst/>
                  <a:gdLst/>
                  <a:ahLst/>
                  <a:cxnLst/>
                  <a:rect l="l" t="t" r="r" b="b"/>
                  <a:pathLst>
                    <a:path w="3993" h="3424" extrusionOk="0">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6" name="Google Shape;3816;p60"/>
                <p:cNvSpPr/>
                <p:nvPr/>
              </p:nvSpPr>
              <p:spPr>
                <a:xfrm>
                  <a:off x="4190327" y="3146663"/>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7" name="Google Shape;3817;p60"/>
              <p:cNvGrpSpPr/>
              <p:nvPr/>
            </p:nvGrpSpPr>
            <p:grpSpPr>
              <a:xfrm>
                <a:off x="4133148" y="3152593"/>
                <a:ext cx="31499" cy="27001"/>
                <a:chOff x="4133148" y="3152593"/>
                <a:chExt cx="31499" cy="27001"/>
              </a:xfrm>
            </p:grpSpPr>
            <p:sp>
              <p:nvSpPr>
                <p:cNvPr id="3818" name="Google Shape;3818;p60"/>
                <p:cNvSpPr/>
                <p:nvPr/>
              </p:nvSpPr>
              <p:spPr>
                <a:xfrm>
                  <a:off x="4133148" y="3152593"/>
                  <a:ext cx="31499" cy="27001"/>
                </a:xfrm>
                <a:custGeom>
                  <a:avLst/>
                  <a:gdLst/>
                  <a:ahLst/>
                  <a:cxnLst/>
                  <a:rect l="l" t="t" r="r" b="b"/>
                  <a:pathLst>
                    <a:path w="4005" h="3433" extrusionOk="0">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9" name="Google Shape;3819;p60"/>
                <p:cNvSpPr/>
                <p:nvPr/>
              </p:nvSpPr>
              <p:spPr>
                <a:xfrm>
                  <a:off x="4147321" y="316226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0" name="Google Shape;3820;p60"/>
              <p:cNvGrpSpPr/>
              <p:nvPr/>
            </p:nvGrpSpPr>
            <p:grpSpPr>
              <a:xfrm>
                <a:off x="4220866" y="3073534"/>
                <a:ext cx="31499" cy="26898"/>
                <a:chOff x="4220866" y="3073534"/>
                <a:chExt cx="31499" cy="26898"/>
              </a:xfrm>
            </p:grpSpPr>
            <p:sp>
              <p:nvSpPr>
                <p:cNvPr id="3821" name="Google Shape;3821;p60"/>
                <p:cNvSpPr/>
                <p:nvPr/>
              </p:nvSpPr>
              <p:spPr>
                <a:xfrm>
                  <a:off x="4220866" y="307353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60"/>
                <p:cNvSpPr/>
                <p:nvPr/>
              </p:nvSpPr>
              <p:spPr>
                <a:xfrm>
                  <a:off x="4235039" y="3083114"/>
                  <a:ext cx="7621" cy="7613"/>
                </a:xfrm>
                <a:custGeom>
                  <a:avLst/>
                  <a:gdLst/>
                  <a:ahLst/>
                  <a:cxnLst/>
                  <a:rect l="l" t="t" r="r" b="b"/>
                  <a:pathLst>
                    <a:path w="969" h="968" extrusionOk="0">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3" name="Google Shape;3823;p60"/>
              <p:cNvGrpSpPr/>
              <p:nvPr/>
            </p:nvGrpSpPr>
            <p:grpSpPr>
              <a:xfrm>
                <a:off x="3869702" y="3230323"/>
                <a:ext cx="31499" cy="26906"/>
                <a:chOff x="3869702" y="3230323"/>
                <a:chExt cx="31499" cy="26906"/>
              </a:xfrm>
            </p:grpSpPr>
            <p:sp>
              <p:nvSpPr>
                <p:cNvPr id="3824" name="Google Shape;3824;p60"/>
                <p:cNvSpPr/>
                <p:nvPr/>
              </p:nvSpPr>
              <p:spPr>
                <a:xfrm>
                  <a:off x="3869702" y="3230323"/>
                  <a:ext cx="31499" cy="26906"/>
                </a:xfrm>
                <a:custGeom>
                  <a:avLst/>
                  <a:gdLst/>
                  <a:ahLst/>
                  <a:cxnLst/>
                  <a:rect l="l" t="t" r="r" b="b"/>
                  <a:pathLst>
                    <a:path w="4005" h="3421" extrusionOk="0">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3825;p60"/>
                <p:cNvSpPr/>
                <p:nvPr/>
              </p:nvSpPr>
              <p:spPr>
                <a:xfrm>
                  <a:off x="388387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26" name="Google Shape;3826;p60"/>
            <p:cNvGrpSpPr/>
            <p:nvPr/>
          </p:nvGrpSpPr>
          <p:grpSpPr>
            <a:xfrm>
              <a:off x="4271383" y="3065882"/>
              <a:ext cx="304556" cy="341663"/>
              <a:chOff x="4271383" y="3065882"/>
              <a:chExt cx="304556" cy="341663"/>
            </a:xfrm>
          </p:grpSpPr>
          <p:grpSp>
            <p:nvGrpSpPr>
              <p:cNvPr id="3827" name="Google Shape;3827;p60"/>
              <p:cNvGrpSpPr/>
              <p:nvPr/>
            </p:nvGrpSpPr>
            <p:grpSpPr>
              <a:xfrm>
                <a:off x="4293838" y="3078639"/>
                <a:ext cx="269353" cy="311973"/>
                <a:chOff x="4293838" y="3078639"/>
                <a:chExt cx="269353" cy="311973"/>
              </a:xfrm>
            </p:grpSpPr>
            <p:sp>
              <p:nvSpPr>
                <p:cNvPr id="3828" name="Google Shape;3828;p60"/>
                <p:cNvSpPr/>
                <p:nvPr/>
              </p:nvSpPr>
              <p:spPr>
                <a:xfrm>
                  <a:off x="4293838" y="3078639"/>
                  <a:ext cx="269353" cy="311973"/>
                </a:xfrm>
                <a:custGeom>
                  <a:avLst/>
                  <a:gdLst/>
                  <a:ahLst/>
                  <a:cxnLst/>
                  <a:rect l="l" t="t" r="r" b="b"/>
                  <a:pathLst>
                    <a:path w="34247" h="39666" fill="none" extrusionOk="0">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60"/>
                <p:cNvSpPr/>
                <p:nvPr/>
              </p:nvSpPr>
              <p:spPr>
                <a:xfrm>
                  <a:off x="4306965" y="3099473"/>
                  <a:ext cx="62519" cy="69652"/>
                </a:xfrm>
                <a:custGeom>
                  <a:avLst/>
                  <a:gdLst/>
                  <a:ahLst/>
                  <a:cxnLst/>
                  <a:rect l="l" t="t" r="r" b="b"/>
                  <a:pathLst>
                    <a:path w="7949" h="8856" fill="none" extrusionOk="0">
                      <a:moveTo>
                        <a:pt x="1" y="1"/>
                      </a:moveTo>
                      <a:lnTo>
                        <a:pt x="7948" y="885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60"/>
                <p:cNvSpPr/>
                <p:nvPr/>
              </p:nvSpPr>
              <p:spPr>
                <a:xfrm>
                  <a:off x="4369476" y="3169118"/>
                  <a:ext cx="26072" cy="98666"/>
                </a:xfrm>
                <a:custGeom>
                  <a:avLst/>
                  <a:gdLst/>
                  <a:ahLst/>
                  <a:cxnLst/>
                  <a:rect l="l" t="t" r="r" b="b"/>
                  <a:pathLst>
                    <a:path w="3315" h="12545" fill="none" extrusionOk="0">
                      <a:moveTo>
                        <a:pt x="0" y="1"/>
                      </a:moveTo>
                      <a:lnTo>
                        <a:pt x="3315" y="1254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60"/>
                <p:cNvSpPr/>
                <p:nvPr/>
              </p:nvSpPr>
              <p:spPr>
                <a:xfrm>
                  <a:off x="4399347" y="3078639"/>
                  <a:ext cx="60041" cy="110558"/>
                </a:xfrm>
                <a:custGeom>
                  <a:avLst/>
                  <a:gdLst/>
                  <a:ahLst/>
                  <a:cxnLst/>
                  <a:rect l="l" t="t" r="r" b="b"/>
                  <a:pathLst>
                    <a:path w="7634" h="14057" fill="none" extrusionOk="0">
                      <a:moveTo>
                        <a:pt x="7634" y="14057"/>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60"/>
                <p:cNvSpPr/>
                <p:nvPr/>
              </p:nvSpPr>
              <p:spPr>
                <a:xfrm>
                  <a:off x="4373282" y="3169118"/>
                  <a:ext cx="82299" cy="20079"/>
                </a:xfrm>
                <a:custGeom>
                  <a:avLst/>
                  <a:gdLst/>
                  <a:ahLst/>
                  <a:cxnLst/>
                  <a:rect l="l" t="t" r="r" b="b"/>
                  <a:pathLst>
                    <a:path w="10464" h="2553" fill="none" extrusionOk="0">
                      <a:moveTo>
                        <a:pt x="0" y="1"/>
                      </a:moveTo>
                      <a:lnTo>
                        <a:pt x="10464" y="2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3833;p60"/>
                <p:cNvSpPr/>
                <p:nvPr/>
              </p:nvSpPr>
              <p:spPr>
                <a:xfrm>
                  <a:off x="4369476" y="3078639"/>
                  <a:ext cx="29879" cy="90487"/>
                </a:xfrm>
                <a:custGeom>
                  <a:avLst/>
                  <a:gdLst/>
                  <a:ahLst/>
                  <a:cxnLst/>
                  <a:rect l="l" t="t" r="r" b="b"/>
                  <a:pathLst>
                    <a:path w="3799" h="11505" fill="none" extrusionOk="0">
                      <a:moveTo>
                        <a:pt x="0" y="11505"/>
                      </a:moveTo>
                      <a:lnTo>
                        <a:pt x="379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60"/>
                <p:cNvSpPr/>
                <p:nvPr/>
              </p:nvSpPr>
              <p:spPr>
                <a:xfrm>
                  <a:off x="4293932" y="3169118"/>
                  <a:ext cx="75551" cy="41110"/>
                </a:xfrm>
                <a:custGeom>
                  <a:avLst/>
                  <a:gdLst/>
                  <a:ahLst/>
                  <a:cxnLst/>
                  <a:rect l="l" t="t" r="r" b="b"/>
                  <a:pathLst>
                    <a:path w="9606" h="5227" fill="none" extrusionOk="0">
                      <a:moveTo>
                        <a:pt x="1" y="5226"/>
                      </a:moveTo>
                      <a:lnTo>
                        <a:pt x="960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5" name="Google Shape;3835;p60"/>
                <p:cNvSpPr/>
                <p:nvPr/>
              </p:nvSpPr>
              <p:spPr>
                <a:xfrm>
                  <a:off x="4350159" y="3267776"/>
                  <a:ext cx="45389" cy="27032"/>
                </a:xfrm>
                <a:custGeom>
                  <a:avLst/>
                  <a:gdLst/>
                  <a:ahLst/>
                  <a:cxnLst/>
                  <a:rect l="l" t="t" r="r" b="b"/>
                  <a:pathLst>
                    <a:path w="5771" h="3437" fill="none" extrusionOk="0">
                      <a:moveTo>
                        <a:pt x="1" y="3436"/>
                      </a:moveTo>
                      <a:lnTo>
                        <a:pt x="57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6" name="Google Shape;3836;p60"/>
                <p:cNvSpPr/>
                <p:nvPr/>
              </p:nvSpPr>
              <p:spPr>
                <a:xfrm>
                  <a:off x="4395540" y="3267776"/>
                  <a:ext cx="38830" cy="76031"/>
                </a:xfrm>
                <a:custGeom>
                  <a:avLst/>
                  <a:gdLst/>
                  <a:ahLst/>
                  <a:cxnLst/>
                  <a:rect l="l" t="t" r="r" b="b"/>
                  <a:pathLst>
                    <a:path w="4937" h="9667" fill="none" extrusionOk="0">
                      <a:moveTo>
                        <a:pt x="1" y="1"/>
                      </a:moveTo>
                      <a:lnTo>
                        <a:pt x="4936" y="9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60"/>
                <p:cNvSpPr/>
                <p:nvPr/>
              </p:nvSpPr>
              <p:spPr>
                <a:xfrm>
                  <a:off x="4360439" y="3267776"/>
                  <a:ext cx="35109" cy="121978"/>
                </a:xfrm>
                <a:custGeom>
                  <a:avLst/>
                  <a:gdLst/>
                  <a:ahLst/>
                  <a:cxnLst/>
                  <a:rect l="l" t="t" r="r" b="b"/>
                  <a:pathLst>
                    <a:path w="4464" h="15509" fill="none" extrusionOk="0">
                      <a:moveTo>
                        <a:pt x="0" y="15509"/>
                      </a:moveTo>
                      <a:lnTo>
                        <a:pt x="446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60"/>
                <p:cNvSpPr/>
                <p:nvPr/>
              </p:nvSpPr>
              <p:spPr>
                <a:xfrm>
                  <a:off x="4293932" y="3210220"/>
                  <a:ext cx="101616" cy="57564"/>
                </a:xfrm>
                <a:custGeom>
                  <a:avLst/>
                  <a:gdLst/>
                  <a:ahLst/>
                  <a:cxnLst/>
                  <a:rect l="l" t="t" r="r" b="b"/>
                  <a:pathLst>
                    <a:path w="12920" h="7319" fill="none" extrusionOk="0">
                      <a:moveTo>
                        <a:pt x="1" y="0"/>
                      </a:moveTo>
                      <a:lnTo>
                        <a:pt x="12920" y="73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3839;p60"/>
                <p:cNvSpPr/>
                <p:nvPr/>
              </p:nvSpPr>
              <p:spPr>
                <a:xfrm>
                  <a:off x="4395540" y="3186436"/>
                  <a:ext cx="66420" cy="79735"/>
                </a:xfrm>
                <a:custGeom>
                  <a:avLst/>
                  <a:gdLst/>
                  <a:ahLst/>
                  <a:cxnLst/>
                  <a:rect l="l" t="t" r="r" b="b"/>
                  <a:pathLst>
                    <a:path w="8445" h="10138" fill="none" extrusionOk="0">
                      <a:moveTo>
                        <a:pt x="8444" y="0"/>
                      </a:moveTo>
                      <a:lnTo>
                        <a:pt x="1" y="1013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60"/>
                <p:cNvSpPr/>
                <p:nvPr/>
              </p:nvSpPr>
              <p:spPr>
                <a:xfrm>
                  <a:off x="4459380" y="3189669"/>
                  <a:ext cx="41873" cy="123402"/>
                </a:xfrm>
                <a:custGeom>
                  <a:avLst/>
                  <a:gdLst/>
                  <a:ahLst/>
                  <a:cxnLst/>
                  <a:rect l="l" t="t" r="r" b="b"/>
                  <a:pathLst>
                    <a:path w="5324" h="15690" fill="none" extrusionOk="0">
                      <a:moveTo>
                        <a:pt x="1" y="0"/>
                      </a:moveTo>
                      <a:lnTo>
                        <a:pt x="5323" y="15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60"/>
                <p:cNvSpPr/>
                <p:nvPr/>
              </p:nvSpPr>
              <p:spPr>
                <a:xfrm>
                  <a:off x="4395540" y="3267776"/>
                  <a:ext cx="105713" cy="45295"/>
                </a:xfrm>
                <a:custGeom>
                  <a:avLst/>
                  <a:gdLst/>
                  <a:ahLst/>
                  <a:cxnLst/>
                  <a:rect l="l" t="t" r="r" b="b"/>
                  <a:pathLst>
                    <a:path w="13441" h="5759" fill="none" extrusionOk="0">
                      <a:moveTo>
                        <a:pt x="1" y="1"/>
                      </a:moveTo>
                      <a:lnTo>
                        <a:pt x="13440" y="575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60"/>
                <p:cNvSpPr/>
                <p:nvPr/>
              </p:nvSpPr>
              <p:spPr>
                <a:xfrm>
                  <a:off x="4501246" y="3223252"/>
                  <a:ext cx="46435" cy="89818"/>
                </a:xfrm>
                <a:custGeom>
                  <a:avLst/>
                  <a:gdLst/>
                  <a:ahLst/>
                  <a:cxnLst/>
                  <a:rect l="l" t="t" r="r" b="b"/>
                  <a:pathLst>
                    <a:path w="5904" h="11420" fill="none" extrusionOk="0">
                      <a:moveTo>
                        <a:pt x="0" y="11420"/>
                      </a:moveTo>
                      <a:lnTo>
                        <a:pt x="590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3" name="Google Shape;3843;p60"/>
                <p:cNvSpPr/>
                <p:nvPr/>
              </p:nvSpPr>
              <p:spPr>
                <a:xfrm>
                  <a:off x="4459671" y="3104231"/>
                  <a:ext cx="58421" cy="84966"/>
                </a:xfrm>
                <a:custGeom>
                  <a:avLst/>
                  <a:gdLst/>
                  <a:ahLst/>
                  <a:cxnLst/>
                  <a:rect l="l" t="t" r="r" b="b"/>
                  <a:pathLst>
                    <a:path w="7428" h="10803" fill="none" extrusionOk="0">
                      <a:moveTo>
                        <a:pt x="0" y="10803"/>
                      </a:moveTo>
                      <a:lnTo>
                        <a:pt x="7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60"/>
                <p:cNvSpPr/>
                <p:nvPr/>
              </p:nvSpPr>
              <p:spPr>
                <a:xfrm>
                  <a:off x="4459671" y="3189189"/>
                  <a:ext cx="86586" cy="36737"/>
                </a:xfrm>
                <a:custGeom>
                  <a:avLst/>
                  <a:gdLst/>
                  <a:ahLst/>
                  <a:cxnLst/>
                  <a:rect l="l" t="t" r="r" b="b"/>
                  <a:pathLst>
                    <a:path w="11009" h="4671" fill="none" extrusionOk="0">
                      <a:moveTo>
                        <a:pt x="0" y="1"/>
                      </a:moveTo>
                      <a:lnTo>
                        <a:pt x="11008" y="4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45" name="Google Shape;3845;p60"/>
              <p:cNvGrpSpPr/>
              <p:nvPr/>
            </p:nvGrpSpPr>
            <p:grpSpPr>
              <a:xfrm>
                <a:off x="4538164" y="3342061"/>
                <a:ext cx="37776" cy="32380"/>
                <a:chOff x="4538164" y="3342061"/>
                <a:chExt cx="37776" cy="32380"/>
              </a:xfrm>
            </p:grpSpPr>
            <p:sp>
              <p:nvSpPr>
                <p:cNvPr id="3846" name="Google Shape;3846;p60"/>
                <p:cNvSpPr/>
                <p:nvPr/>
              </p:nvSpPr>
              <p:spPr>
                <a:xfrm>
                  <a:off x="4538164" y="3342061"/>
                  <a:ext cx="37776" cy="32380"/>
                </a:xfrm>
                <a:custGeom>
                  <a:avLst/>
                  <a:gdLst/>
                  <a:ahLst/>
                  <a:cxnLst/>
                  <a:rect l="l" t="t" r="r" b="b"/>
                  <a:pathLst>
                    <a:path w="4803" h="4117" extrusionOk="0">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3847;p60"/>
                <p:cNvSpPr/>
                <p:nvPr/>
              </p:nvSpPr>
              <p:spPr>
                <a:xfrm>
                  <a:off x="4553194" y="3351790"/>
                  <a:ext cx="13040" cy="13040"/>
                </a:xfrm>
                <a:custGeom>
                  <a:avLst/>
                  <a:gdLst/>
                  <a:ahLst/>
                  <a:cxnLst/>
                  <a:rect l="l" t="t" r="r" b="b"/>
                  <a:pathLst>
                    <a:path w="1658" h="1658" extrusionOk="0">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48" name="Google Shape;3848;p60"/>
              <p:cNvGrpSpPr/>
              <p:nvPr/>
            </p:nvGrpSpPr>
            <p:grpSpPr>
              <a:xfrm>
                <a:off x="4271383" y="3194742"/>
                <a:ext cx="37783" cy="32420"/>
                <a:chOff x="4271383" y="3194742"/>
                <a:chExt cx="37783" cy="32420"/>
              </a:xfrm>
            </p:grpSpPr>
            <p:sp>
              <p:nvSpPr>
                <p:cNvPr id="3849" name="Google Shape;3849;p60"/>
                <p:cNvSpPr/>
                <p:nvPr/>
              </p:nvSpPr>
              <p:spPr>
                <a:xfrm>
                  <a:off x="4271383" y="3194742"/>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60"/>
                <p:cNvSpPr/>
                <p:nvPr/>
              </p:nvSpPr>
              <p:spPr>
                <a:xfrm>
                  <a:off x="4286516" y="3204416"/>
                  <a:ext cx="13040" cy="13040"/>
                </a:xfrm>
                <a:custGeom>
                  <a:avLst/>
                  <a:gdLst/>
                  <a:ahLst/>
                  <a:cxnLst/>
                  <a:rect l="l" t="t" r="r" b="b"/>
                  <a:pathLst>
                    <a:path w="1658" h="1658" extrusionOk="0">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51" name="Google Shape;3851;p60"/>
              <p:cNvGrpSpPr/>
              <p:nvPr/>
            </p:nvGrpSpPr>
            <p:grpSpPr>
              <a:xfrm>
                <a:off x="4284416" y="3084058"/>
                <a:ext cx="37783" cy="32357"/>
                <a:chOff x="4284416" y="3084058"/>
                <a:chExt cx="37783" cy="32357"/>
              </a:xfrm>
            </p:grpSpPr>
            <p:sp>
              <p:nvSpPr>
                <p:cNvPr id="3852" name="Google Shape;3852;p60"/>
                <p:cNvSpPr/>
                <p:nvPr/>
              </p:nvSpPr>
              <p:spPr>
                <a:xfrm>
                  <a:off x="4284416" y="3084058"/>
                  <a:ext cx="37783" cy="32357"/>
                </a:xfrm>
                <a:custGeom>
                  <a:avLst/>
                  <a:gdLst/>
                  <a:ahLst/>
                  <a:cxnLst/>
                  <a:rect l="l" t="t" r="r" b="b"/>
                  <a:pathLst>
                    <a:path w="4804" h="4114"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60"/>
                <p:cNvSpPr/>
                <p:nvPr/>
              </p:nvSpPr>
              <p:spPr>
                <a:xfrm>
                  <a:off x="4299548" y="3093763"/>
                  <a:ext cx="13040" cy="13048"/>
                </a:xfrm>
                <a:custGeom>
                  <a:avLst/>
                  <a:gdLst/>
                  <a:ahLst/>
                  <a:cxnLst/>
                  <a:rect l="l" t="t" r="r" b="b"/>
                  <a:pathLst>
                    <a:path w="1658" h="1659" extrusionOk="0">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54" name="Google Shape;3854;p60"/>
              <p:cNvGrpSpPr/>
              <p:nvPr/>
            </p:nvGrpSpPr>
            <p:grpSpPr>
              <a:xfrm>
                <a:off x="4478697" y="3297561"/>
                <a:ext cx="37776" cy="32451"/>
                <a:chOff x="4478697" y="3297561"/>
                <a:chExt cx="37776" cy="32451"/>
              </a:xfrm>
            </p:grpSpPr>
            <p:sp>
              <p:nvSpPr>
                <p:cNvPr id="3855" name="Google Shape;3855;p60"/>
                <p:cNvSpPr/>
                <p:nvPr/>
              </p:nvSpPr>
              <p:spPr>
                <a:xfrm>
                  <a:off x="4478697" y="3297561"/>
                  <a:ext cx="37776" cy="32451"/>
                </a:xfrm>
                <a:custGeom>
                  <a:avLst/>
                  <a:gdLst/>
                  <a:ahLst/>
                  <a:cxnLst/>
                  <a:rect l="l" t="t" r="r" b="b"/>
                  <a:pathLst>
                    <a:path w="4803" h="4126" extrusionOk="0">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6" name="Google Shape;3856;p60"/>
                <p:cNvSpPr/>
                <p:nvPr/>
              </p:nvSpPr>
              <p:spPr>
                <a:xfrm>
                  <a:off x="4493727" y="3307361"/>
                  <a:ext cx="13048" cy="13040"/>
                </a:xfrm>
                <a:custGeom>
                  <a:avLst/>
                  <a:gdLst/>
                  <a:ahLst/>
                  <a:cxnLst/>
                  <a:rect l="l" t="t" r="r" b="b"/>
                  <a:pathLst>
                    <a:path w="1659" h="1658" extrusionOk="0">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57" name="Google Shape;3857;p60"/>
              <p:cNvGrpSpPr/>
              <p:nvPr/>
            </p:nvGrpSpPr>
            <p:grpSpPr>
              <a:xfrm>
                <a:off x="4411813" y="3331711"/>
                <a:ext cx="37776" cy="32451"/>
                <a:chOff x="4411813" y="3331711"/>
                <a:chExt cx="37776" cy="32451"/>
              </a:xfrm>
            </p:grpSpPr>
            <p:sp>
              <p:nvSpPr>
                <p:cNvPr id="3858" name="Google Shape;3858;p60"/>
                <p:cNvSpPr/>
                <p:nvPr/>
              </p:nvSpPr>
              <p:spPr>
                <a:xfrm>
                  <a:off x="4411813" y="3331711"/>
                  <a:ext cx="37776" cy="32451"/>
                </a:xfrm>
                <a:custGeom>
                  <a:avLst/>
                  <a:gdLst/>
                  <a:ahLst/>
                  <a:cxnLst/>
                  <a:rect l="l" t="t" r="r" b="b"/>
                  <a:pathLst>
                    <a:path w="4803" h="4126" extrusionOk="0">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9" name="Google Shape;3859;p60"/>
                <p:cNvSpPr/>
                <p:nvPr/>
              </p:nvSpPr>
              <p:spPr>
                <a:xfrm>
                  <a:off x="4426937" y="3341416"/>
                  <a:ext cx="13048" cy="13048"/>
                </a:xfrm>
                <a:custGeom>
                  <a:avLst/>
                  <a:gdLst/>
                  <a:ahLst/>
                  <a:cxnLst/>
                  <a:rect l="l" t="t" r="r" b="b"/>
                  <a:pathLst>
                    <a:path w="1659" h="1659" extrusionOk="0">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60" name="Google Shape;3860;p60"/>
              <p:cNvGrpSpPr/>
              <p:nvPr/>
            </p:nvGrpSpPr>
            <p:grpSpPr>
              <a:xfrm>
                <a:off x="4337984" y="3375188"/>
                <a:ext cx="37776" cy="32357"/>
                <a:chOff x="4337984" y="3375188"/>
                <a:chExt cx="37776" cy="32357"/>
              </a:xfrm>
            </p:grpSpPr>
            <p:sp>
              <p:nvSpPr>
                <p:cNvPr id="3861" name="Google Shape;3861;p60"/>
                <p:cNvSpPr/>
                <p:nvPr/>
              </p:nvSpPr>
              <p:spPr>
                <a:xfrm>
                  <a:off x="4337984" y="3375188"/>
                  <a:ext cx="37776" cy="32357"/>
                </a:xfrm>
                <a:custGeom>
                  <a:avLst/>
                  <a:gdLst/>
                  <a:ahLst/>
                  <a:cxnLst/>
                  <a:rect l="l" t="t" r="r" b="b"/>
                  <a:pathLst>
                    <a:path w="4803" h="4114" extrusionOk="0">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2" name="Google Shape;3862;p60"/>
                <p:cNvSpPr/>
                <p:nvPr/>
              </p:nvSpPr>
              <p:spPr>
                <a:xfrm>
                  <a:off x="4353108" y="3384894"/>
                  <a:ext cx="13048" cy="13048"/>
                </a:xfrm>
                <a:custGeom>
                  <a:avLst/>
                  <a:gdLst/>
                  <a:ahLst/>
                  <a:cxnLst/>
                  <a:rect l="l" t="t" r="r" b="b"/>
                  <a:pathLst>
                    <a:path w="1659" h="1659" extrusionOk="0">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63" name="Google Shape;3863;p60"/>
              <p:cNvGrpSpPr/>
              <p:nvPr/>
            </p:nvGrpSpPr>
            <p:grpSpPr>
              <a:xfrm>
                <a:off x="4494867" y="3090530"/>
                <a:ext cx="37878" cy="32451"/>
                <a:chOff x="4494867" y="3090530"/>
                <a:chExt cx="37878" cy="32451"/>
              </a:xfrm>
            </p:grpSpPr>
            <p:sp>
              <p:nvSpPr>
                <p:cNvPr id="3864" name="Google Shape;3864;p60"/>
                <p:cNvSpPr/>
                <p:nvPr/>
              </p:nvSpPr>
              <p:spPr>
                <a:xfrm>
                  <a:off x="4494867" y="3090530"/>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3865;p60"/>
                <p:cNvSpPr/>
                <p:nvPr/>
              </p:nvSpPr>
              <p:spPr>
                <a:xfrm>
                  <a:off x="4510000" y="3100236"/>
                  <a:ext cx="13040" cy="13040"/>
                </a:xfrm>
                <a:custGeom>
                  <a:avLst/>
                  <a:gdLst/>
                  <a:ahLst/>
                  <a:cxnLst/>
                  <a:rect l="l" t="t" r="r" b="b"/>
                  <a:pathLst>
                    <a:path w="1658" h="1658" extrusionOk="0">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66" name="Google Shape;3866;p60"/>
              <p:cNvGrpSpPr/>
              <p:nvPr/>
            </p:nvGrpSpPr>
            <p:grpSpPr>
              <a:xfrm>
                <a:off x="4525124" y="3207774"/>
                <a:ext cx="37783" cy="32420"/>
                <a:chOff x="4525124" y="3207774"/>
                <a:chExt cx="37783" cy="32420"/>
              </a:xfrm>
            </p:grpSpPr>
            <p:sp>
              <p:nvSpPr>
                <p:cNvPr id="3867" name="Google Shape;3867;p60"/>
                <p:cNvSpPr/>
                <p:nvPr/>
              </p:nvSpPr>
              <p:spPr>
                <a:xfrm>
                  <a:off x="4525124" y="3207774"/>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60"/>
                <p:cNvSpPr/>
                <p:nvPr/>
              </p:nvSpPr>
              <p:spPr>
                <a:xfrm>
                  <a:off x="4540256" y="3217448"/>
                  <a:ext cx="13040" cy="13040"/>
                </a:xfrm>
                <a:custGeom>
                  <a:avLst/>
                  <a:gdLst/>
                  <a:ahLst/>
                  <a:cxnLst/>
                  <a:rect l="l" t="t" r="r" b="b"/>
                  <a:pathLst>
                    <a:path w="1658" h="1658" extrusionOk="0">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69" name="Google Shape;3869;p60"/>
              <p:cNvGrpSpPr/>
              <p:nvPr/>
            </p:nvGrpSpPr>
            <p:grpSpPr>
              <a:xfrm>
                <a:off x="4440544" y="3176479"/>
                <a:ext cx="31499" cy="26898"/>
                <a:chOff x="4440544" y="3176479"/>
                <a:chExt cx="31499" cy="26898"/>
              </a:xfrm>
            </p:grpSpPr>
            <p:sp>
              <p:nvSpPr>
                <p:cNvPr id="3870" name="Google Shape;3870;p60"/>
                <p:cNvSpPr/>
                <p:nvPr/>
              </p:nvSpPr>
              <p:spPr>
                <a:xfrm>
                  <a:off x="4440544" y="3176479"/>
                  <a:ext cx="31499" cy="26898"/>
                </a:xfrm>
                <a:custGeom>
                  <a:avLst/>
                  <a:gdLst/>
                  <a:ahLst/>
                  <a:cxnLst/>
                  <a:rect l="l" t="t" r="r" b="b"/>
                  <a:pathLst>
                    <a:path w="4005" h="3420" extrusionOk="0">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1" name="Google Shape;3871;p60"/>
                <p:cNvSpPr/>
                <p:nvPr/>
              </p:nvSpPr>
              <p:spPr>
                <a:xfrm>
                  <a:off x="4454724" y="3186145"/>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72" name="Google Shape;3872;p60"/>
              <p:cNvGrpSpPr/>
              <p:nvPr/>
            </p:nvGrpSpPr>
            <p:grpSpPr>
              <a:xfrm>
                <a:off x="4350545" y="3156400"/>
                <a:ext cx="31405" cy="27001"/>
                <a:chOff x="4350545" y="3156400"/>
                <a:chExt cx="31405" cy="27001"/>
              </a:xfrm>
            </p:grpSpPr>
            <p:sp>
              <p:nvSpPr>
                <p:cNvPr id="3873" name="Google Shape;3873;p60"/>
                <p:cNvSpPr/>
                <p:nvPr/>
              </p:nvSpPr>
              <p:spPr>
                <a:xfrm>
                  <a:off x="4350545" y="3156400"/>
                  <a:ext cx="31405" cy="27001"/>
                </a:xfrm>
                <a:custGeom>
                  <a:avLst/>
                  <a:gdLst/>
                  <a:ahLst/>
                  <a:cxnLst/>
                  <a:rect l="l" t="t" r="r" b="b"/>
                  <a:pathLst>
                    <a:path w="3993" h="3433" extrusionOk="0">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60"/>
                <p:cNvSpPr/>
                <p:nvPr/>
              </p:nvSpPr>
              <p:spPr>
                <a:xfrm>
                  <a:off x="4364717" y="3166074"/>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75" name="Google Shape;3875;p60"/>
              <p:cNvGrpSpPr/>
              <p:nvPr/>
            </p:nvGrpSpPr>
            <p:grpSpPr>
              <a:xfrm>
                <a:off x="4376703" y="3255058"/>
                <a:ext cx="31405" cy="27001"/>
                <a:chOff x="4376703" y="3255058"/>
                <a:chExt cx="31405" cy="27001"/>
              </a:xfrm>
            </p:grpSpPr>
            <p:sp>
              <p:nvSpPr>
                <p:cNvPr id="3876" name="Google Shape;3876;p60"/>
                <p:cNvSpPr/>
                <p:nvPr/>
              </p:nvSpPr>
              <p:spPr>
                <a:xfrm>
                  <a:off x="4376703" y="3255058"/>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60"/>
                <p:cNvSpPr/>
                <p:nvPr/>
              </p:nvSpPr>
              <p:spPr>
                <a:xfrm>
                  <a:off x="4390884" y="3264732"/>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78" name="Google Shape;3878;p60"/>
              <p:cNvGrpSpPr/>
              <p:nvPr/>
            </p:nvGrpSpPr>
            <p:grpSpPr>
              <a:xfrm>
                <a:off x="4331322" y="3283656"/>
                <a:ext cx="31405" cy="26945"/>
                <a:chOff x="4331322" y="3283656"/>
                <a:chExt cx="31405" cy="26945"/>
              </a:xfrm>
            </p:grpSpPr>
            <p:sp>
              <p:nvSpPr>
                <p:cNvPr id="3879" name="Google Shape;3879;p60"/>
                <p:cNvSpPr/>
                <p:nvPr/>
              </p:nvSpPr>
              <p:spPr>
                <a:xfrm>
                  <a:off x="4331322" y="3283656"/>
                  <a:ext cx="31405" cy="26945"/>
                </a:xfrm>
                <a:custGeom>
                  <a:avLst/>
                  <a:gdLst/>
                  <a:ahLst/>
                  <a:cxnLst/>
                  <a:rect l="l" t="t" r="r" b="b"/>
                  <a:pathLst>
                    <a:path w="3993" h="3426" extrusionOk="0">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0" name="Google Shape;3880;p60"/>
                <p:cNvSpPr/>
                <p:nvPr/>
              </p:nvSpPr>
              <p:spPr>
                <a:xfrm>
                  <a:off x="4345503" y="3293274"/>
                  <a:ext cx="7613" cy="7621"/>
                </a:xfrm>
                <a:custGeom>
                  <a:avLst/>
                  <a:gdLst/>
                  <a:ahLst/>
                  <a:cxnLst/>
                  <a:rect l="l" t="t" r="r" b="b"/>
                  <a:pathLst>
                    <a:path w="968" h="969" extrusionOk="0">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81" name="Google Shape;3881;p60"/>
              <p:cNvGrpSpPr/>
              <p:nvPr/>
            </p:nvGrpSpPr>
            <p:grpSpPr>
              <a:xfrm>
                <a:off x="4380510" y="3065882"/>
                <a:ext cx="31405" cy="26938"/>
                <a:chOff x="4380510" y="3065882"/>
                <a:chExt cx="31405" cy="26938"/>
              </a:xfrm>
            </p:grpSpPr>
            <p:sp>
              <p:nvSpPr>
                <p:cNvPr id="3882" name="Google Shape;3882;p60"/>
                <p:cNvSpPr/>
                <p:nvPr/>
              </p:nvSpPr>
              <p:spPr>
                <a:xfrm>
                  <a:off x="4380510" y="3065882"/>
                  <a:ext cx="31405" cy="26938"/>
                </a:xfrm>
                <a:custGeom>
                  <a:avLst/>
                  <a:gdLst/>
                  <a:ahLst/>
                  <a:cxnLst/>
                  <a:rect l="l" t="t" r="r" b="b"/>
                  <a:pathLst>
                    <a:path w="3993" h="3425" extrusionOk="0">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3" name="Google Shape;3883;p60"/>
                <p:cNvSpPr/>
                <p:nvPr/>
              </p:nvSpPr>
              <p:spPr>
                <a:xfrm>
                  <a:off x="4393354" y="3075500"/>
                  <a:ext cx="8950" cy="7676"/>
                </a:xfrm>
                <a:custGeom>
                  <a:avLst/>
                  <a:gdLst/>
                  <a:ahLst/>
                  <a:cxnLst/>
                  <a:rect l="l" t="t" r="r" b="b"/>
                  <a:pathLst>
                    <a:path w="1138" h="976" extrusionOk="0">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84" name="Google Shape;3884;p60"/>
            <p:cNvGrpSpPr/>
            <p:nvPr/>
          </p:nvGrpSpPr>
          <p:grpSpPr>
            <a:xfrm>
              <a:off x="4558998" y="3188237"/>
              <a:ext cx="1280131" cy="1052746"/>
              <a:chOff x="4558998" y="3188237"/>
              <a:chExt cx="1280131" cy="1052746"/>
            </a:xfrm>
          </p:grpSpPr>
          <p:sp>
            <p:nvSpPr>
              <p:cNvPr id="3885" name="Google Shape;3885;p60"/>
              <p:cNvSpPr/>
              <p:nvPr/>
            </p:nvSpPr>
            <p:spPr>
              <a:xfrm>
                <a:off x="4916156" y="3750813"/>
                <a:ext cx="8" cy="8"/>
              </a:xfrm>
              <a:custGeom>
                <a:avLst/>
                <a:gdLst/>
                <a:ahLst/>
                <a:cxnLst/>
                <a:rect l="l" t="t" r="r" b="b"/>
                <a:pathLst>
                  <a:path w="1" h="1" fill="none" extrusionOk="0">
                    <a:moveTo>
                      <a:pt x="0" y="0"/>
                    </a:move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86" name="Google Shape;3886;p60"/>
              <p:cNvGrpSpPr/>
              <p:nvPr/>
            </p:nvGrpSpPr>
            <p:grpSpPr>
              <a:xfrm>
                <a:off x="4579164" y="3203653"/>
                <a:ext cx="1244833" cy="1020397"/>
                <a:chOff x="4579164" y="3203653"/>
                <a:chExt cx="1244833" cy="1020397"/>
              </a:xfrm>
            </p:grpSpPr>
            <p:sp>
              <p:nvSpPr>
                <p:cNvPr id="3887" name="Google Shape;3887;p60"/>
                <p:cNvSpPr/>
                <p:nvPr/>
              </p:nvSpPr>
              <p:spPr>
                <a:xfrm>
                  <a:off x="5490144" y="3482892"/>
                  <a:ext cx="58995" cy="4955"/>
                </a:xfrm>
                <a:custGeom>
                  <a:avLst/>
                  <a:gdLst/>
                  <a:ahLst/>
                  <a:cxnLst/>
                  <a:rect l="l" t="t" r="r" b="b"/>
                  <a:pathLst>
                    <a:path w="7501" h="630" fill="none" extrusionOk="0">
                      <a:moveTo>
                        <a:pt x="0" y="630"/>
                      </a:moveTo>
                      <a:lnTo>
                        <a:pt x="750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60"/>
                <p:cNvSpPr/>
                <p:nvPr/>
              </p:nvSpPr>
              <p:spPr>
                <a:xfrm>
                  <a:off x="5490616" y="3482892"/>
                  <a:ext cx="66137" cy="77360"/>
                </a:xfrm>
                <a:custGeom>
                  <a:avLst/>
                  <a:gdLst/>
                  <a:ahLst/>
                  <a:cxnLst/>
                  <a:rect l="l" t="t" r="r" b="b"/>
                  <a:pathLst>
                    <a:path w="8409" h="9836" fill="none" extrusionOk="0">
                      <a:moveTo>
                        <a:pt x="1" y="1"/>
                      </a:moveTo>
                      <a:lnTo>
                        <a:pt x="8408" y="98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89" name="Google Shape;3889;p60"/>
                <p:cNvGrpSpPr/>
                <p:nvPr/>
              </p:nvGrpSpPr>
              <p:grpSpPr>
                <a:xfrm>
                  <a:off x="4579164" y="3203653"/>
                  <a:ext cx="1244833" cy="1020397"/>
                  <a:chOff x="4579164" y="3203653"/>
                  <a:chExt cx="1244833" cy="1020397"/>
                </a:xfrm>
              </p:grpSpPr>
              <p:sp>
                <p:nvSpPr>
                  <p:cNvPr id="3890" name="Google Shape;3890;p60"/>
                  <p:cNvSpPr/>
                  <p:nvPr/>
                </p:nvSpPr>
                <p:spPr>
                  <a:xfrm>
                    <a:off x="4787909" y="3833395"/>
                    <a:ext cx="69267" cy="22266"/>
                  </a:xfrm>
                  <a:custGeom>
                    <a:avLst/>
                    <a:gdLst/>
                    <a:ahLst/>
                    <a:cxnLst/>
                    <a:rect l="l" t="t" r="r" b="b"/>
                    <a:pathLst>
                      <a:path w="8807" h="2831" fill="none" extrusionOk="0">
                        <a:moveTo>
                          <a:pt x="8806" y="0"/>
                        </a:moveTo>
                        <a:lnTo>
                          <a:pt x="0" y="283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1" name="Google Shape;3891;p60"/>
                  <p:cNvSpPr/>
                  <p:nvPr/>
                </p:nvSpPr>
                <p:spPr>
                  <a:xfrm>
                    <a:off x="4857263" y="3819695"/>
                    <a:ext cx="69936" cy="14181"/>
                  </a:xfrm>
                  <a:custGeom>
                    <a:avLst/>
                    <a:gdLst/>
                    <a:ahLst/>
                    <a:cxnLst/>
                    <a:rect l="l" t="t" r="r" b="b"/>
                    <a:pathLst>
                      <a:path w="8892" h="1803" fill="none" extrusionOk="0">
                        <a:moveTo>
                          <a:pt x="1" y="1803"/>
                        </a:moveTo>
                        <a:lnTo>
                          <a:pt x="889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92" name="Google Shape;3892;p60"/>
                  <p:cNvGrpSpPr/>
                  <p:nvPr/>
                </p:nvGrpSpPr>
                <p:grpSpPr>
                  <a:xfrm>
                    <a:off x="4579164" y="3203653"/>
                    <a:ext cx="1244833" cy="1020397"/>
                    <a:chOff x="4579164" y="3203653"/>
                    <a:chExt cx="1244833" cy="1020397"/>
                  </a:xfrm>
                </p:grpSpPr>
                <p:sp>
                  <p:nvSpPr>
                    <p:cNvPr id="3893" name="Google Shape;3893;p60"/>
                    <p:cNvSpPr/>
                    <p:nvPr/>
                  </p:nvSpPr>
                  <p:spPr>
                    <a:xfrm>
                      <a:off x="4930329" y="3363965"/>
                      <a:ext cx="23894" cy="102764"/>
                    </a:xfrm>
                    <a:custGeom>
                      <a:avLst/>
                      <a:gdLst/>
                      <a:ahLst/>
                      <a:cxnLst/>
                      <a:rect l="l" t="t" r="r" b="b"/>
                      <a:pathLst>
                        <a:path w="3038" h="13066" fill="none" extrusionOk="0">
                          <a:moveTo>
                            <a:pt x="3037" y="13065"/>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4" name="Google Shape;3894;p60"/>
                    <p:cNvSpPr/>
                    <p:nvPr/>
                  </p:nvSpPr>
                  <p:spPr>
                    <a:xfrm>
                      <a:off x="4849846" y="3385948"/>
                      <a:ext cx="104085" cy="79256"/>
                    </a:xfrm>
                    <a:custGeom>
                      <a:avLst/>
                      <a:gdLst/>
                      <a:ahLst/>
                      <a:cxnLst/>
                      <a:rect l="l" t="t" r="r" b="b"/>
                      <a:pathLst>
                        <a:path w="13234" h="10077" fill="none" extrusionOk="0">
                          <a:moveTo>
                            <a:pt x="0" y="0"/>
                          </a:moveTo>
                          <a:lnTo>
                            <a:pt x="13234"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5" name="Google Shape;3895;p60"/>
                    <p:cNvSpPr/>
                    <p:nvPr/>
                  </p:nvSpPr>
                  <p:spPr>
                    <a:xfrm>
                      <a:off x="4849650" y="3306598"/>
                      <a:ext cx="45869" cy="79358"/>
                    </a:xfrm>
                    <a:custGeom>
                      <a:avLst/>
                      <a:gdLst/>
                      <a:ahLst/>
                      <a:cxnLst/>
                      <a:rect l="l" t="t" r="r" b="b"/>
                      <a:pathLst>
                        <a:path w="5832" h="10090" fill="none" extrusionOk="0">
                          <a:moveTo>
                            <a:pt x="5831" y="0"/>
                          </a:moveTo>
                          <a:lnTo>
                            <a:pt x="1"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6" name="Google Shape;3896;p60"/>
                    <p:cNvSpPr/>
                    <p:nvPr/>
                  </p:nvSpPr>
                  <p:spPr>
                    <a:xfrm>
                      <a:off x="4849650" y="3361299"/>
                      <a:ext cx="84305" cy="24657"/>
                    </a:xfrm>
                    <a:custGeom>
                      <a:avLst/>
                      <a:gdLst/>
                      <a:ahLst/>
                      <a:cxnLst/>
                      <a:rect l="l" t="t" r="r" b="b"/>
                      <a:pathLst>
                        <a:path w="10719" h="3135" fill="none" extrusionOk="0">
                          <a:moveTo>
                            <a:pt x="1" y="3134"/>
                          </a:moveTo>
                          <a:lnTo>
                            <a:pt x="107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7" name="Google Shape;3897;p60"/>
                    <p:cNvSpPr/>
                    <p:nvPr/>
                  </p:nvSpPr>
                  <p:spPr>
                    <a:xfrm>
                      <a:off x="4789616" y="3306598"/>
                      <a:ext cx="19702" cy="54709"/>
                    </a:xfrm>
                    <a:custGeom>
                      <a:avLst/>
                      <a:gdLst/>
                      <a:ahLst/>
                      <a:cxnLst/>
                      <a:rect l="l" t="t" r="r" b="b"/>
                      <a:pathLst>
                        <a:path w="2505" h="6956" fill="none" extrusionOk="0">
                          <a:moveTo>
                            <a:pt x="2505" y="6956"/>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8" name="Google Shape;3898;p60"/>
                    <p:cNvSpPr/>
                    <p:nvPr/>
                  </p:nvSpPr>
                  <p:spPr>
                    <a:xfrm>
                      <a:off x="4738242" y="3357500"/>
                      <a:ext cx="74883" cy="10280"/>
                    </a:xfrm>
                    <a:custGeom>
                      <a:avLst/>
                      <a:gdLst/>
                      <a:ahLst/>
                      <a:cxnLst/>
                      <a:rect l="l" t="t" r="r" b="b"/>
                      <a:pathLst>
                        <a:path w="9521" h="1307" fill="none" extrusionOk="0">
                          <a:moveTo>
                            <a:pt x="1" y="1307"/>
                          </a:moveTo>
                          <a:lnTo>
                            <a:pt x="952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9" name="Google Shape;3899;p60"/>
                    <p:cNvSpPr/>
                    <p:nvPr/>
                  </p:nvSpPr>
                  <p:spPr>
                    <a:xfrm>
                      <a:off x="4710274" y="3357500"/>
                      <a:ext cx="99044" cy="63557"/>
                    </a:xfrm>
                    <a:custGeom>
                      <a:avLst/>
                      <a:gdLst/>
                      <a:ahLst/>
                      <a:cxnLst/>
                      <a:rect l="l" t="t" r="r" b="b"/>
                      <a:pathLst>
                        <a:path w="12593" h="8081" fill="none" extrusionOk="0">
                          <a:moveTo>
                            <a:pt x="0" y="8081"/>
                          </a:moveTo>
                          <a:lnTo>
                            <a:pt x="1259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0" name="Google Shape;3900;p60"/>
                    <p:cNvSpPr/>
                    <p:nvPr/>
                  </p:nvSpPr>
                  <p:spPr>
                    <a:xfrm>
                      <a:off x="4809310" y="3306598"/>
                      <a:ext cx="87443" cy="50910"/>
                    </a:xfrm>
                    <a:custGeom>
                      <a:avLst/>
                      <a:gdLst/>
                      <a:ahLst/>
                      <a:cxnLst/>
                      <a:rect l="l" t="t" r="r" b="b"/>
                      <a:pathLst>
                        <a:path w="11118" h="6473" fill="none" extrusionOk="0">
                          <a:moveTo>
                            <a:pt x="1" y="6472"/>
                          </a:moveTo>
                          <a:lnTo>
                            <a:pt x="1111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01" name="Google Shape;3901;p60"/>
                    <p:cNvGrpSpPr/>
                    <p:nvPr/>
                  </p:nvGrpSpPr>
                  <p:grpSpPr>
                    <a:xfrm>
                      <a:off x="4579164" y="3203653"/>
                      <a:ext cx="1244833" cy="1020397"/>
                      <a:chOff x="4579164" y="3203653"/>
                      <a:chExt cx="1244833" cy="1020397"/>
                    </a:xfrm>
                  </p:grpSpPr>
                  <p:sp>
                    <p:nvSpPr>
                      <p:cNvPr id="3902" name="Google Shape;3902;p60"/>
                      <p:cNvSpPr/>
                      <p:nvPr/>
                    </p:nvSpPr>
                    <p:spPr>
                      <a:xfrm>
                        <a:off x="4617986" y="3614284"/>
                        <a:ext cx="53002" cy="21031"/>
                      </a:xfrm>
                      <a:custGeom>
                        <a:avLst/>
                        <a:gdLst/>
                        <a:ahLst/>
                        <a:cxnLst/>
                        <a:rect l="l" t="t" r="r" b="b"/>
                        <a:pathLst>
                          <a:path w="6739" h="2674" fill="none" extrusionOk="0">
                            <a:moveTo>
                              <a:pt x="0" y="0"/>
                            </a:moveTo>
                            <a:lnTo>
                              <a:pt x="6738" y="267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3" name="Google Shape;3903;p60"/>
                      <p:cNvSpPr/>
                      <p:nvPr/>
                    </p:nvSpPr>
                    <p:spPr>
                      <a:xfrm>
                        <a:off x="4624545" y="3589069"/>
                        <a:ext cx="43682" cy="63180"/>
                      </a:xfrm>
                      <a:custGeom>
                        <a:avLst/>
                        <a:gdLst/>
                        <a:ahLst/>
                        <a:cxnLst/>
                        <a:rect l="l" t="t" r="r" b="b"/>
                        <a:pathLst>
                          <a:path w="5554" h="8033" fill="none" extrusionOk="0">
                            <a:moveTo>
                              <a:pt x="1" y="8033"/>
                            </a:moveTo>
                            <a:lnTo>
                              <a:pt x="555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4" name="Google Shape;3904;p60"/>
                      <p:cNvSpPr/>
                      <p:nvPr/>
                    </p:nvSpPr>
                    <p:spPr>
                      <a:xfrm>
                        <a:off x="4668220" y="3517907"/>
                        <a:ext cx="112178" cy="71170"/>
                      </a:xfrm>
                      <a:custGeom>
                        <a:avLst/>
                        <a:gdLst/>
                        <a:ahLst/>
                        <a:cxnLst/>
                        <a:rect l="l" t="t" r="r" b="b"/>
                        <a:pathLst>
                          <a:path w="14263" h="9049" fill="none" extrusionOk="0">
                            <a:moveTo>
                              <a:pt x="0" y="9049"/>
                            </a:moveTo>
                            <a:lnTo>
                              <a:pt x="1426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5" name="Google Shape;3905;p60"/>
                      <p:cNvSpPr/>
                      <p:nvPr/>
                    </p:nvSpPr>
                    <p:spPr>
                      <a:xfrm>
                        <a:off x="4706562" y="3516766"/>
                        <a:ext cx="77455" cy="79924"/>
                      </a:xfrm>
                      <a:custGeom>
                        <a:avLst/>
                        <a:gdLst/>
                        <a:ahLst/>
                        <a:cxnLst/>
                        <a:rect l="l" t="t" r="r" b="b"/>
                        <a:pathLst>
                          <a:path w="9848" h="10162" fill="none" extrusionOk="0">
                            <a:moveTo>
                              <a:pt x="0" y="10161"/>
                            </a:moveTo>
                            <a:lnTo>
                              <a:pt x="98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6" name="Google Shape;3906;p60"/>
                      <p:cNvSpPr/>
                      <p:nvPr/>
                    </p:nvSpPr>
                    <p:spPr>
                      <a:xfrm>
                        <a:off x="4763646" y="3516766"/>
                        <a:ext cx="20370" cy="52806"/>
                      </a:xfrm>
                      <a:custGeom>
                        <a:avLst/>
                        <a:gdLst/>
                        <a:ahLst/>
                        <a:cxnLst/>
                        <a:rect l="l" t="t" r="r" b="b"/>
                        <a:pathLst>
                          <a:path w="2590" h="6714" fill="none" extrusionOk="0">
                            <a:moveTo>
                              <a:pt x="0" y="6714"/>
                            </a:moveTo>
                            <a:lnTo>
                              <a:pt x="25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7" name="Google Shape;3907;p60"/>
                      <p:cNvSpPr/>
                      <p:nvPr/>
                    </p:nvSpPr>
                    <p:spPr>
                      <a:xfrm>
                        <a:off x="4783151" y="3520565"/>
                        <a:ext cx="45861" cy="97432"/>
                      </a:xfrm>
                      <a:custGeom>
                        <a:avLst/>
                        <a:gdLst/>
                        <a:ahLst/>
                        <a:cxnLst/>
                        <a:rect l="l" t="t" r="r" b="b"/>
                        <a:pathLst>
                          <a:path w="5831" h="12388" fill="none" extrusionOk="0">
                            <a:moveTo>
                              <a:pt x="5831" y="1238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8" name="Google Shape;3908;p60"/>
                      <p:cNvSpPr/>
                      <p:nvPr/>
                    </p:nvSpPr>
                    <p:spPr>
                      <a:xfrm>
                        <a:off x="4738242" y="3483175"/>
                        <a:ext cx="44917" cy="37398"/>
                      </a:xfrm>
                      <a:custGeom>
                        <a:avLst/>
                        <a:gdLst/>
                        <a:ahLst/>
                        <a:cxnLst/>
                        <a:rect l="l" t="t" r="r" b="b"/>
                        <a:pathLst>
                          <a:path w="5711" h="4755" fill="none" extrusionOk="0">
                            <a:moveTo>
                              <a:pt x="1" y="1"/>
                            </a:moveTo>
                            <a:lnTo>
                              <a:pt x="5710" y="475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9" name="Google Shape;3909;p60"/>
                      <p:cNvSpPr/>
                      <p:nvPr/>
                    </p:nvSpPr>
                    <p:spPr>
                      <a:xfrm>
                        <a:off x="4704941" y="3501823"/>
                        <a:ext cx="78217" cy="18750"/>
                      </a:xfrm>
                      <a:custGeom>
                        <a:avLst/>
                        <a:gdLst/>
                        <a:ahLst/>
                        <a:cxnLst/>
                        <a:rect l="l" t="t" r="r" b="b"/>
                        <a:pathLst>
                          <a:path w="9945" h="2384" fill="none" extrusionOk="0">
                            <a:moveTo>
                              <a:pt x="1" y="1"/>
                            </a:moveTo>
                            <a:lnTo>
                              <a:pt x="9944" y="238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0" name="Google Shape;3910;p60"/>
                      <p:cNvSpPr/>
                      <p:nvPr/>
                    </p:nvSpPr>
                    <p:spPr>
                      <a:xfrm>
                        <a:off x="4668220" y="3520565"/>
                        <a:ext cx="115796" cy="19324"/>
                      </a:xfrm>
                      <a:custGeom>
                        <a:avLst/>
                        <a:gdLst/>
                        <a:ahLst/>
                        <a:cxnLst/>
                        <a:rect l="l" t="t" r="r" b="b"/>
                        <a:pathLst>
                          <a:path w="14723" h="2457" fill="none" extrusionOk="0">
                            <a:moveTo>
                              <a:pt x="0" y="2457"/>
                            </a:moveTo>
                            <a:lnTo>
                              <a:pt x="1472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1" name="Google Shape;3911;p60"/>
                      <p:cNvSpPr/>
                      <p:nvPr/>
                    </p:nvSpPr>
                    <p:spPr>
                      <a:xfrm>
                        <a:off x="4813117" y="3462915"/>
                        <a:ext cx="40347" cy="51193"/>
                      </a:xfrm>
                      <a:custGeom>
                        <a:avLst/>
                        <a:gdLst/>
                        <a:ahLst/>
                        <a:cxnLst/>
                        <a:rect l="l" t="t" r="r" b="b"/>
                        <a:pathLst>
                          <a:path w="5130" h="6509" fill="none" extrusionOk="0">
                            <a:moveTo>
                              <a:pt x="5130" y="6508"/>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2" name="Google Shape;3912;p60"/>
                      <p:cNvSpPr/>
                      <p:nvPr/>
                    </p:nvSpPr>
                    <p:spPr>
                      <a:xfrm>
                        <a:off x="4787807" y="3462915"/>
                        <a:ext cx="25317" cy="55000"/>
                      </a:xfrm>
                      <a:custGeom>
                        <a:avLst/>
                        <a:gdLst/>
                        <a:ahLst/>
                        <a:cxnLst/>
                        <a:rect l="l" t="t" r="r" b="b"/>
                        <a:pathLst>
                          <a:path w="3219" h="6993" fill="none" extrusionOk="0">
                            <a:moveTo>
                              <a:pt x="1" y="6992"/>
                            </a:moveTo>
                            <a:lnTo>
                              <a:pt x="321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3" name="Google Shape;3913;p60"/>
                      <p:cNvSpPr/>
                      <p:nvPr/>
                    </p:nvSpPr>
                    <p:spPr>
                      <a:xfrm>
                        <a:off x="4781342" y="3514100"/>
                        <a:ext cx="72311" cy="6953"/>
                      </a:xfrm>
                      <a:custGeom>
                        <a:avLst/>
                        <a:gdLst/>
                        <a:ahLst/>
                        <a:cxnLst/>
                        <a:rect l="l" t="t" r="r" b="b"/>
                        <a:pathLst>
                          <a:path w="9194" h="884" fill="none" extrusionOk="0">
                            <a:moveTo>
                              <a:pt x="0" y="883"/>
                            </a:moveTo>
                            <a:lnTo>
                              <a:pt x="91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4" name="Google Shape;3914;p60"/>
                      <p:cNvSpPr/>
                      <p:nvPr/>
                    </p:nvSpPr>
                    <p:spPr>
                      <a:xfrm>
                        <a:off x="4853645" y="3514100"/>
                        <a:ext cx="26175" cy="59184"/>
                      </a:xfrm>
                      <a:custGeom>
                        <a:avLst/>
                        <a:gdLst/>
                        <a:ahLst/>
                        <a:cxnLst/>
                        <a:rect l="l" t="t" r="r" b="b"/>
                        <a:pathLst>
                          <a:path w="3328" h="7525" fill="none" extrusionOk="0">
                            <a:moveTo>
                              <a:pt x="1" y="0"/>
                            </a:moveTo>
                            <a:lnTo>
                              <a:pt x="3328" y="75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5" name="Google Shape;3915;p60"/>
                      <p:cNvSpPr/>
                      <p:nvPr/>
                    </p:nvSpPr>
                    <p:spPr>
                      <a:xfrm>
                        <a:off x="4827392" y="3514100"/>
                        <a:ext cx="26261" cy="100381"/>
                      </a:xfrm>
                      <a:custGeom>
                        <a:avLst/>
                        <a:gdLst/>
                        <a:ahLst/>
                        <a:cxnLst/>
                        <a:rect l="l" t="t" r="r" b="b"/>
                        <a:pathLst>
                          <a:path w="3339" h="12763" fill="none" extrusionOk="0">
                            <a:moveTo>
                              <a:pt x="3339" y="0"/>
                            </a:moveTo>
                            <a:lnTo>
                              <a:pt x="0" y="127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16" name="Google Shape;3916;p60"/>
                      <p:cNvGrpSpPr/>
                      <p:nvPr/>
                    </p:nvGrpSpPr>
                    <p:grpSpPr>
                      <a:xfrm>
                        <a:off x="4579164" y="3203653"/>
                        <a:ext cx="1244833" cy="1020397"/>
                        <a:chOff x="4579164" y="3203653"/>
                        <a:chExt cx="1244833" cy="1020397"/>
                      </a:xfrm>
                    </p:grpSpPr>
                    <p:sp>
                      <p:nvSpPr>
                        <p:cNvPr id="3917" name="Google Shape;3917;p60"/>
                        <p:cNvSpPr/>
                        <p:nvPr/>
                      </p:nvSpPr>
                      <p:spPr>
                        <a:xfrm>
                          <a:off x="4879812" y="3466721"/>
                          <a:ext cx="74411" cy="106563"/>
                        </a:xfrm>
                        <a:custGeom>
                          <a:avLst/>
                          <a:gdLst/>
                          <a:ahLst/>
                          <a:cxnLst/>
                          <a:rect l="l" t="t" r="r" b="b"/>
                          <a:pathLst>
                            <a:path w="9461" h="13549" fill="none" extrusionOk="0">
                              <a:moveTo>
                                <a:pt x="1" y="13549"/>
                              </a:moveTo>
                              <a:lnTo>
                                <a:pt x="946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8" name="Google Shape;3918;p60"/>
                        <p:cNvSpPr/>
                        <p:nvPr/>
                      </p:nvSpPr>
                      <p:spPr>
                        <a:xfrm>
                          <a:off x="4954215" y="3408017"/>
                          <a:ext cx="105989" cy="58712"/>
                        </a:xfrm>
                        <a:custGeom>
                          <a:avLst/>
                          <a:gdLst/>
                          <a:ahLst/>
                          <a:cxnLst/>
                          <a:rect l="l" t="t" r="r" b="b"/>
                          <a:pathLst>
                            <a:path w="13476" h="7465" fill="none" extrusionOk="0">
                              <a:moveTo>
                                <a:pt x="0" y="7464"/>
                              </a:moveTo>
                              <a:lnTo>
                                <a:pt x="1347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9" name="Google Shape;3919;p60"/>
                        <p:cNvSpPr/>
                        <p:nvPr/>
                      </p:nvSpPr>
                      <p:spPr>
                        <a:xfrm>
                          <a:off x="4953924" y="3465195"/>
                          <a:ext cx="119792" cy="54811"/>
                        </a:xfrm>
                        <a:custGeom>
                          <a:avLst/>
                          <a:gdLst/>
                          <a:ahLst/>
                          <a:cxnLst/>
                          <a:rect l="l" t="t" r="r" b="b"/>
                          <a:pathLst>
                            <a:path w="15231" h="6969" fill="none" extrusionOk="0">
                              <a:moveTo>
                                <a:pt x="1" y="1"/>
                              </a:moveTo>
                              <a:lnTo>
                                <a:pt x="15231" y="696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0" name="Google Shape;3920;p60"/>
                        <p:cNvSpPr/>
                        <p:nvPr/>
                      </p:nvSpPr>
                      <p:spPr>
                        <a:xfrm>
                          <a:off x="5073708" y="3521045"/>
                          <a:ext cx="26938" cy="71839"/>
                        </a:xfrm>
                        <a:custGeom>
                          <a:avLst/>
                          <a:gdLst/>
                          <a:ahLst/>
                          <a:cxnLst/>
                          <a:rect l="l" t="t" r="r" b="b"/>
                          <a:pathLst>
                            <a:path w="3425" h="9134" fill="none" extrusionOk="0">
                              <a:moveTo>
                                <a:pt x="1" y="0"/>
                              </a:moveTo>
                              <a:lnTo>
                                <a:pt x="3424" y="913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1" name="Google Shape;3921;p60"/>
                        <p:cNvSpPr/>
                        <p:nvPr/>
                      </p:nvSpPr>
                      <p:spPr>
                        <a:xfrm>
                          <a:off x="5100637" y="3586309"/>
                          <a:ext cx="26741" cy="81167"/>
                        </a:xfrm>
                        <a:custGeom>
                          <a:avLst/>
                          <a:gdLst/>
                          <a:ahLst/>
                          <a:cxnLst/>
                          <a:rect l="l" t="t" r="r" b="b"/>
                          <a:pathLst>
                            <a:path w="3400" h="10320" fill="none" extrusionOk="0">
                              <a:moveTo>
                                <a:pt x="3399" y="1031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3922;p60"/>
                        <p:cNvSpPr/>
                        <p:nvPr/>
                      </p:nvSpPr>
                      <p:spPr>
                        <a:xfrm>
                          <a:off x="5088549" y="3252840"/>
                          <a:ext cx="693968" cy="520624"/>
                        </a:xfrm>
                        <a:custGeom>
                          <a:avLst/>
                          <a:gdLst/>
                          <a:ahLst/>
                          <a:cxnLst/>
                          <a:rect l="l" t="t" r="r" b="b"/>
                          <a:pathLst>
                            <a:path w="88235" h="66195" fill="none" extrusionOk="0">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3" name="Google Shape;3923;p60"/>
                        <p:cNvSpPr/>
                        <p:nvPr/>
                      </p:nvSpPr>
                      <p:spPr>
                        <a:xfrm>
                          <a:off x="5060203" y="3203653"/>
                          <a:ext cx="544588" cy="316354"/>
                        </a:xfrm>
                        <a:custGeom>
                          <a:avLst/>
                          <a:gdLst/>
                          <a:ahLst/>
                          <a:cxnLst/>
                          <a:rect l="l" t="t" r="r" b="b"/>
                          <a:pathLst>
                            <a:path w="69242" h="40223" fill="none" extrusionOk="0">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4" name="Google Shape;3924;p60"/>
                        <p:cNvSpPr/>
                        <p:nvPr/>
                      </p:nvSpPr>
                      <p:spPr>
                        <a:xfrm>
                          <a:off x="5127371" y="3507533"/>
                          <a:ext cx="124739" cy="267835"/>
                        </a:xfrm>
                        <a:custGeom>
                          <a:avLst/>
                          <a:gdLst/>
                          <a:ahLst/>
                          <a:cxnLst/>
                          <a:rect l="l" t="t" r="r" b="b"/>
                          <a:pathLst>
                            <a:path w="15860" h="34054" fill="none" extrusionOk="0">
                              <a:moveTo>
                                <a:pt x="9266" y="1"/>
                              </a:moveTo>
                              <a:lnTo>
                                <a:pt x="10101" y="14396"/>
                              </a:lnTo>
                              <a:lnTo>
                                <a:pt x="15859" y="34053"/>
                              </a:lnTo>
                              <a:lnTo>
                                <a:pt x="0" y="19851"/>
                              </a:lnTo>
                              <a:lnTo>
                                <a:pt x="1234" y="336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5" name="Google Shape;3925;p60"/>
                        <p:cNvSpPr/>
                        <p:nvPr/>
                      </p:nvSpPr>
                      <p:spPr>
                        <a:xfrm>
                          <a:off x="5100637" y="3507533"/>
                          <a:ext cx="99618" cy="78784"/>
                        </a:xfrm>
                        <a:custGeom>
                          <a:avLst/>
                          <a:gdLst/>
                          <a:ahLst/>
                          <a:cxnLst/>
                          <a:rect l="l" t="t" r="r" b="b"/>
                          <a:pathLst>
                            <a:path w="12666" h="10017" fill="none" extrusionOk="0">
                              <a:moveTo>
                                <a:pt x="0" y="10017"/>
                              </a:moveTo>
                              <a:lnTo>
                                <a:pt x="1266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6" name="Google Shape;3926;p60"/>
                        <p:cNvSpPr/>
                        <p:nvPr/>
                      </p:nvSpPr>
                      <p:spPr>
                        <a:xfrm>
                          <a:off x="5200248" y="3501068"/>
                          <a:ext cx="156514" cy="6473"/>
                        </a:xfrm>
                        <a:custGeom>
                          <a:avLst/>
                          <a:gdLst/>
                          <a:ahLst/>
                          <a:cxnLst/>
                          <a:rect l="l" t="t" r="r" b="b"/>
                          <a:pathLst>
                            <a:path w="19900" h="823" fill="none" extrusionOk="0">
                              <a:moveTo>
                                <a:pt x="0" y="823"/>
                              </a:moveTo>
                              <a:lnTo>
                                <a:pt x="19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7" name="Google Shape;3927;p60"/>
                        <p:cNvSpPr/>
                        <p:nvPr/>
                      </p:nvSpPr>
                      <p:spPr>
                        <a:xfrm>
                          <a:off x="5127371" y="3507533"/>
                          <a:ext cx="72885" cy="155853"/>
                        </a:xfrm>
                        <a:custGeom>
                          <a:avLst/>
                          <a:gdLst/>
                          <a:ahLst/>
                          <a:cxnLst/>
                          <a:rect l="l" t="t" r="r" b="b"/>
                          <a:pathLst>
                            <a:path w="9267" h="19816" fill="none" extrusionOk="0">
                              <a:moveTo>
                                <a:pt x="9266" y="1"/>
                              </a:moveTo>
                              <a:lnTo>
                                <a:pt x="0" y="1981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8" name="Google Shape;3928;p60"/>
                        <p:cNvSpPr/>
                        <p:nvPr/>
                      </p:nvSpPr>
                      <p:spPr>
                        <a:xfrm>
                          <a:off x="5352947" y="3384139"/>
                          <a:ext cx="126265" cy="117692"/>
                        </a:xfrm>
                        <a:custGeom>
                          <a:avLst/>
                          <a:gdLst/>
                          <a:ahLst/>
                          <a:cxnLst/>
                          <a:rect l="l" t="t" r="r" b="b"/>
                          <a:pathLst>
                            <a:path w="16054" h="14964" fill="none" extrusionOk="0">
                              <a:moveTo>
                                <a:pt x="1" y="14964"/>
                              </a:moveTo>
                              <a:lnTo>
                                <a:pt x="1605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3929;p60"/>
                        <p:cNvSpPr/>
                        <p:nvPr/>
                      </p:nvSpPr>
                      <p:spPr>
                        <a:xfrm>
                          <a:off x="5356753" y="3246375"/>
                          <a:ext cx="61567" cy="254700"/>
                        </a:xfrm>
                        <a:custGeom>
                          <a:avLst/>
                          <a:gdLst/>
                          <a:ahLst/>
                          <a:cxnLst/>
                          <a:rect l="l" t="t" r="r" b="b"/>
                          <a:pathLst>
                            <a:path w="7828" h="32384" fill="none" extrusionOk="0">
                              <a:moveTo>
                                <a:pt x="1" y="32383"/>
                              </a:moveTo>
                              <a:lnTo>
                                <a:pt x="78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0" name="Google Shape;3930;p60"/>
                        <p:cNvSpPr/>
                        <p:nvPr/>
                      </p:nvSpPr>
                      <p:spPr>
                        <a:xfrm>
                          <a:off x="5352947" y="3486698"/>
                          <a:ext cx="141483" cy="10571"/>
                        </a:xfrm>
                        <a:custGeom>
                          <a:avLst/>
                          <a:gdLst/>
                          <a:ahLst/>
                          <a:cxnLst/>
                          <a:rect l="l" t="t" r="r" b="b"/>
                          <a:pathLst>
                            <a:path w="17989" h="1344" fill="none" extrusionOk="0">
                              <a:moveTo>
                                <a:pt x="1" y="1343"/>
                              </a:moveTo>
                              <a:lnTo>
                                <a:pt x="179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3931;p60"/>
                        <p:cNvSpPr/>
                        <p:nvPr/>
                      </p:nvSpPr>
                      <p:spPr>
                        <a:xfrm>
                          <a:off x="5353898" y="3501068"/>
                          <a:ext cx="18089" cy="136725"/>
                        </a:xfrm>
                        <a:custGeom>
                          <a:avLst/>
                          <a:gdLst/>
                          <a:ahLst/>
                          <a:cxnLst/>
                          <a:rect l="l" t="t" r="r" b="b"/>
                          <a:pathLst>
                            <a:path w="2300" h="17384" fill="none" extrusionOk="0">
                              <a:moveTo>
                                <a:pt x="1" y="0"/>
                              </a:moveTo>
                              <a:lnTo>
                                <a:pt x="2299" y="1738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2" name="Google Shape;3932;p60"/>
                        <p:cNvSpPr/>
                        <p:nvPr/>
                      </p:nvSpPr>
                      <p:spPr>
                        <a:xfrm>
                          <a:off x="5206721" y="3620749"/>
                          <a:ext cx="102379" cy="98863"/>
                        </a:xfrm>
                        <a:custGeom>
                          <a:avLst/>
                          <a:gdLst/>
                          <a:ahLst/>
                          <a:cxnLst/>
                          <a:rect l="l" t="t" r="r" b="b"/>
                          <a:pathLst>
                            <a:path w="13017" h="12570" fill="none" extrusionOk="0">
                              <a:moveTo>
                                <a:pt x="0" y="1"/>
                              </a:moveTo>
                              <a:lnTo>
                                <a:pt x="13016" y="125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3" name="Google Shape;3933;p60"/>
                        <p:cNvSpPr/>
                        <p:nvPr/>
                      </p:nvSpPr>
                      <p:spPr>
                        <a:xfrm>
                          <a:off x="5293102" y="3715798"/>
                          <a:ext cx="15997" cy="101238"/>
                        </a:xfrm>
                        <a:custGeom>
                          <a:avLst/>
                          <a:gdLst/>
                          <a:ahLst/>
                          <a:cxnLst/>
                          <a:rect l="l" t="t" r="r" b="b"/>
                          <a:pathLst>
                            <a:path w="2034" h="12872" fill="none" extrusionOk="0">
                              <a:moveTo>
                                <a:pt x="2033" y="0"/>
                              </a:moveTo>
                              <a:lnTo>
                                <a:pt x="1" y="1287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4" name="Google Shape;3934;p60"/>
                        <p:cNvSpPr/>
                        <p:nvPr/>
                      </p:nvSpPr>
                      <p:spPr>
                        <a:xfrm>
                          <a:off x="5127371" y="3659854"/>
                          <a:ext cx="92862" cy="134539"/>
                        </a:xfrm>
                        <a:custGeom>
                          <a:avLst/>
                          <a:gdLst/>
                          <a:ahLst/>
                          <a:cxnLst/>
                          <a:rect l="l" t="t" r="r" b="b"/>
                          <a:pathLst>
                            <a:path w="11807" h="17106" fill="none" extrusionOk="0">
                              <a:moveTo>
                                <a:pt x="11807" y="17105"/>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5" name="Google Shape;3935;p60"/>
                        <p:cNvSpPr/>
                        <p:nvPr/>
                      </p:nvSpPr>
                      <p:spPr>
                        <a:xfrm>
                          <a:off x="5479203" y="3327149"/>
                          <a:ext cx="150615" cy="56998"/>
                        </a:xfrm>
                        <a:custGeom>
                          <a:avLst/>
                          <a:gdLst/>
                          <a:ahLst/>
                          <a:cxnLst/>
                          <a:rect l="l" t="t" r="r" b="b"/>
                          <a:pathLst>
                            <a:path w="19150" h="7247" fill="none" extrusionOk="0">
                              <a:moveTo>
                                <a:pt x="19149" y="0"/>
                              </a:moveTo>
                              <a:lnTo>
                                <a:pt x="0" y="72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3936;p60"/>
                        <p:cNvSpPr/>
                        <p:nvPr/>
                      </p:nvSpPr>
                      <p:spPr>
                        <a:xfrm>
                          <a:off x="5371980" y="3633790"/>
                          <a:ext cx="59373" cy="4003"/>
                        </a:xfrm>
                        <a:custGeom>
                          <a:avLst/>
                          <a:gdLst/>
                          <a:ahLst/>
                          <a:cxnLst/>
                          <a:rect l="l" t="t" r="r" b="b"/>
                          <a:pathLst>
                            <a:path w="7549" h="509" fill="none" extrusionOk="0">
                              <a:moveTo>
                                <a:pt x="0" y="508"/>
                              </a:moveTo>
                              <a:lnTo>
                                <a:pt x="754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7" name="Google Shape;3937;p60"/>
                        <p:cNvSpPr/>
                        <p:nvPr/>
                      </p:nvSpPr>
                      <p:spPr>
                        <a:xfrm>
                          <a:off x="5352947" y="3497261"/>
                          <a:ext cx="78406" cy="136536"/>
                        </a:xfrm>
                        <a:custGeom>
                          <a:avLst/>
                          <a:gdLst/>
                          <a:ahLst/>
                          <a:cxnLst/>
                          <a:rect l="l" t="t" r="r" b="b"/>
                          <a:pathLst>
                            <a:path w="9969" h="17360" fill="none" extrusionOk="0">
                              <a:moveTo>
                                <a:pt x="9969" y="17359"/>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8" name="Google Shape;3938;p60"/>
                        <p:cNvSpPr/>
                        <p:nvPr/>
                      </p:nvSpPr>
                      <p:spPr>
                        <a:xfrm>
                          <a:off x="4917296" y="3466721"/>
                          <a:ext cx="40733" cy="122356"/>
                        </a:xfrm>
                        <a:custGeom>
                          <a:avLst/>
                          <a:gdLst/>
                          <a:ahLst/>
                          <a:cxnLst/>
                          <a:rect l="l" t="t" r="r" b="b"/>
                          <a:pathLst>
                            <a:path w="5179" h="15557" fill="none" extrusionOk="0">
                              <a:moveTo>
                                <a:pt x="1" y="15557"/>
                              </a:moveTo>
                              <a:lnTo>
                                <a:pt x="517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9" name="Google Shape;3939;p60"/>
                        <p:cNvSpPr/>
                        <p:nvPr/>
                      </p:nvSpPr>
                      <p:spPr>
                        <a:xfrm>
                          <a:off x="5060203" y="3408017"/>
                          <a:ext cx="111416" cy="19513"/>
                        </a:xfrm>
                        <a:custGeom>
                          <a:avLst/>
                          <a:gdLst/>
                          <a:ahLst/>
                          <a:cxnLst/>
                          <a:rect l="l" t="t" r="r" b="b"/>
                          <a:pathLst>
                            <a:path w="14166" h="2481" fill="none" extrusionOk="0">
                              <a:moveTo>
                                <a:pt x="0" y="0"/>
                              </a:moveTo>
                              <a:lnTo>
                                <a:pt x="14165" y="248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0" name="Google Shape;3940;p60"/>
                        <p:cNvSpPr/>
                        <p:nvPr/>
                      </p:nvSpPr>
                      <p:spPr>
                        <a:xfrm>
                          <a:off x="5127371" y="3620749"/>
                          <a:ext cx="79358" cy="42636"/>
                        </a:xfrm>
                        <a:custGeom>
                          <a:avLst/>
                          <a:gdLst/>
                          <a:ahLst/>
                          <a:cxnLst/>
                          <a:rect l="l" t="t" r="r" b="b"/>
                          <a:pathLst>
                            <a:path w="10090" h="5421" fill="none" extrusionOk="0">
                              <a:moveTo>
                                <a:pt x="0" y="5420"/>
                              </a:moveTo>
                              <a:lnTo>
                                <a:pt x="1008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41" name="Google Shape;3941;p60"/>
                        <p:cNvGrpSpPr/>
                        <p:nvPr/>
                      </p:nvGrpSpPr>
                      <p:grpSpPr>
                        <a:xfrm>
                          <a:off x="4579164" y="3203653"/>
                          <a:ext cx="1244833" cy="1020397"/>
                          <a:chOff x="4579164" y="3203653"/>
                          <a:chExt cx="1244833" cy="1020397"/>
                        </a:xfrm>
                      </p:grpSpPr>
                      <p:sp>
                        <p:nvSpPr>
                          <p:cNvPr id="3942" name="Google Shape;3942;p60"/>
                          <p:cNvSpPr/>
                          <p:nvPr/>
                        </p:nvSpPr>
                        <p:spPr>
                          <a:xfrm>
                            <a:off x="4949551" y="3708185"/>
                            <a:ext cx="37972" cy="3815"/>
                          </a:xfrm>
                          <a:custGeom>
                            <a:avLst/>
                            <a:gdLst/>
                            <a:ahLst/>
                            <a:cxnLst/>
                            <a:rect l="l" t="t" r="r" b="b"/>
                            <a:pathLst>
                              <a:path w="4828" h="485" fill="none" extrusionOk="0">
                                <a:moveTo>
                                  <a:pt x="0" y="1"/>
                                </a:moveTo>
                                <a:lnTo>
                                  <a:pt x="4827" y="48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43" name="Google Shape;3943;p60"/>
                          <p:cNvGrpSpPr/>
                          <p:nvPr/>
                        </p:nvGrpSpPr>
                        <p:grpSpPr>
                          <a:xfrm>
                            <a:off x="4579164" y="3203653"/>
                            <a:ext cx="1244833" cy="1020397"/>
                            <a:chOff x="4579164" y="3203653"/>
                            <a:chExt cx="1244833" cy="1020397"/>
                          </a:xfrm>
                        </p:grpSpPr>
                        <p:sp>
                          <p:nvSpPr>
                            <p:cNvPr id="3944" name="Google Shape;3944;p60"/>
                            <p:cNvSpPr/>
                            <p:nvPr/>
                          </p:nvSpPr>
                          <p:spPr>
                            <a:xfrm>
                              <a:off x="4953357" y="3586309"/>
                              <a:ext cx="147288" cy="121884"/>
                            </a:xfrm>
                            <a:custGeom>
                              <a:avLst/>
                              <a:gdLst/>
                              <a:ahLst/>
                              <a:cxnLst/>
                              <a:rect l="l" t="t" r="r" b="b"/>
                              <a:pathLst>
                                <a:path w="18727" h="15497" fill="none" extrusionOk="0">
                                  <a:moveTo>
                                    <a:pt x="18726" y="1"/>
                                  </a:moveTo>
                                  <a:lnTo>
                                    <a:pt x="0" y="1549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5" name="Google Shape;3945;p60"/>
                            <p:cNvSpPr/>
                            <p:nvPr/>
                          </p:nvSpPr>
                          <p:spPr>
                            <a:xfrm>
                              <a:off x="4987515" y="3592876"/>
                              <a:ext cx="113130" cy="119123"/>
                            </a:xfrm>
                            <a:custGeom>
                              <a:avLst/>
                              <a:gdLst/>
                              <a:ahLst/>
                              <a:cxnLst/>
                              <a:rect l="l" t="t" r="r" b="b"/>
                              <a:pathLst>
                                <a:path w="14384" h="15146" fill="none" extrusionOk="0">
                                  <a:moveTo>
                                    <a:pt x="0" y="15146"/>
                                  </a:moveTo>
                                  <a:lnTo>
                                    <a:pt x="1438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6" name="Google Shape;3946;p60"/>
                            <p:cNvSpPr/>
                            <p:nvPr/>
                          </p:nvSpPr>
                          <p:spPr>
                            <a:xfrm>
                              <a:off x="4913395" y="3708185"/>
                              <a:ext cx="39970" cy="45389"/>
                            </a:xfrm>
                            <a:custGeom>
                              <a:avLst/>
                              <a:gdLst/>
                              <a:ahLst/>
                              <a:cxnLst/>
                              <a:rect l="l" t="t" r="r" b="b"/>
                              <a:pathLst>
                                <a:path w="5082" h="5771" fill="none" extrusionOk="0">
                                  <a:moveTo>
                                    <a:pt x="1" y="5771"/>
                                  </a:moveTo>
                                  <a:lnTo>
                                    <a:pt x="508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3947;p60"/>
                            <p:cNvSpPr/>
                            <p:nvPr/>
                          </p:nvSpPr>
                          <p:spPr>
                            <a:xfrm>
                              <a:off x="4888943" y="3704378"/>
                              <a:ext cx="60616" cy="26080"/>
                            </a:xfrm>
                            <a:custGeom>
                              <a:avLst/>
                              <a:gdLst/>
                              <a:ahLst/>
                              <a:cxnLst/>
                              <a:rect l="l" t="t" r="r" b="b"/>
                              <a:pathLst>
                                <a:path w="7707" h="3316" fill="none" extrusionOk="0">
                                  <a:moveTo>
                                    <a:pt x="1" y="3315"/>
                                  </a:moveTo>
                                  <a:lnTo>
                                    <a:pt x="77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8" name="Google Shape;3948;p60"/>
                            <p:cNvSpPr/>
                            <p:nvPr/>
                          </p:nvSpPr>
                          <p:spPr>
                            <a:xfrm>
                              <a:off x="4917296" y="3589069"/>
                              <a:ext cx="32262" cy="119123"/>
                            </a:xfrm>
                            <a:custGeom>
                              <a:avLst/>
                              <a:gdLst/>
                              <a:ahLst/>
                              <a:cxnLst/>
                              <a:rect l="l" t="t" r="r" b="b"/>
                              <a:pathLst>
                                <a:path w="4102" h="15146" fill="none" extrusionOk="0">
                                  <a:moveTo>
                                    <a:pt x="1" y="1"/>
                                  </a:moveTo>
                                  <a:lnTo>
                                    <a:pt x="4101" y="15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9" name="Google Shape;3949;p60"/>
                            <p:cNvSpPr/>
                            <p:nvPr/>
                          </p:nvSpPr>
                          <p:spPr>
                            <a:xfrm>
                              <a:off x="4949551" y="3708185"/>
                              <a:ext cx="22840" cy="72885"/>
                            </a:xfrm>
                            <a:custGeom>
                              <a:avLst/>
                              <a:gdLst/>
                              <a:ahLst/>
                              <a:cxnLst/>
                              <a:rect l="l" t="t" r="r" b="b"/>
                              <a:pathLst>
                                <a:path w="2904" h="9267" fill="none" extrusionOk="0">
                                  <a:moveTo>
                                    <a:pt x="0" y="1"/>
                                  </a:moveTo>
                                  <a:lnTo>
                                    <a:pt x="2904" y="926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60"/>
                            <p:cNvSpPr/>
                            <p:nvPr/>
                          </p:nvSpPr>
                          <p:spPr>
                            <a:xfrm>
                              <a:off x="4912066" y="3752237"/>
                              <a:ext cx="60325" cy="28833"/>
                            </a:xfrm>
                            <a:custGeom>
                              <a:avLst/>
                              <a:gdLst/>
                              <a:ahLst/>
                              <a:cxnLst/>
                              <a:rect l="l" t="t" r="r" b="b"/>
                              <a:pathLst>
                                <a:path w="7670" h="3666" fill="none" extrusionOk="0">
                                  <a:moveTo>
                                    <a:pt x="0" y="1"/>
                                  </a:moveTo>
                                  <a:lnTo>
                                    <a:pt x="7670" y="3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51" name="Google Shape;3951;p60"/>
                            <p:cNvGrpSpPr/>
                            <p:nvPr/>
                          </p:nvGrpSpPr>
                          <p:grpSpPr>
                            <a:xfrm>
                              <a:off x="4579164" y="3203653"/>
                              <a:ext cx="1244833" cy="1020397"/>
                              <a:chOff x="4579164" y="3203653"/>
                              <a:chExt cx="1244833" cy="1020397"/>
                            </a:xfrm>
                          </p:grpSpPr>
                          <p:sp>
                            <p:nvSpPr>
                              <p:cNvPr id="3952" name="Google Shape;3952;p60"/>
                              <p:cNvSpPr/>
                              <p:nvPr/>
                            </p:nvSpPr>
                            <p:spPr>
                              <a:xfrm>
                                <a:off x="4590301" y="3738347"/>
                                <a:ext cx="92956" cy="91722"/>
                              </a:xfrm>
                              <a:custGeom>
                                <a:avLst/>
                                <a:gdLst/>
                                <a:ahLst/>
                                <a:cxnLst/>
                                <a:rect l="l" t="t" r="r" b="b"/>
                                <a:pathLst>
                                  <a:path w="11819" h="11662" fill="none" extrusionOk="0">
                                    <a:moveTo>
                                      <a:pt x="0" y="0"/>
                                    </a:moveTo>
                                    <a:lnTo>
                                      <a:pt x="11819" y="116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60"/>
                              <p:cNvSpPr/>
                              <p:nvPr/>
                            </p:nvSpPr>
                            <p:spPr>
                              <a:xfrm>
                                <a:off x="4683250" y="3652241"/>
                                <a:ext cx="33591" cy="177828"/>
                              </a:xfrm>
                              <a:custGeom>
                                <a:avLst/>
                                <a:gdLst/>
                                <a:ahLst/>
                                <a:cxnLst/>
                                <a:rect l="l" t="t" r="r" b="b"/>
                                <a:pathLst>
                                  <a:path w="4271" h="22610" fill="none" extrusionOk="0">
                                    <a:moveTo>
                                      <a:pt x="1" y="22610"/>
                                    </a:moveTo>
                                    <a:lnTo>
                                      <a:pt x="42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4" name="Google Shape;3954;p60"/>
                              <p:cNvSpPr/>
                              <p:nvPr/>
                            </p:nvSpPr>
                            <p:spPr>
                              <a:xfrm>
                                <a:off x="4716833" y="3652241"/>
                                <a:ext cx="70982" cy="207707"/>
                              </a:xfrm>
                              <a:custGeom>
                                <a:avLst/>
                                <a:gdLst/>
                                <a:ahLst/>
                                <a:cxnLst/>
                                <a:rect l="l" t="t" r="r" b="b"/>
                                <a:pathLst>
                                  <a:path w="9025" h="26409" fill="none" extrusionOk="0">
                                    <a:moveTo>
                                      <a:pt x="1" y="1"/>
                                    </a:moveTo>
                                    <a:lnTo>
                                      <a:pt x="9025" y="2640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5" name="Google Shape;3955;p60"/>
                              <p:cNvSpPr/>
                              <p:nvPr/>
                            </p:nvSpPr>
                            <p:spPr>
                              <a:xfrm>
                                <a:off x="4813117" y="3694578"/>
                                <a:ext cx="44154" cy="139297"/>
                              </a:xfrm>
                              <a:custGeom>
                                <a:avLst/>
                                <a:gdLst/>
                                <a:ahLst/>
                                <a:cxnLst/>
                                <a:rect l="l" t="t" r="r" b="b"/>
                                <a:pathLst>
                                  <a:path w="5614" h="17711" fill="none" extrusionOk="0">
                                    <a:moveTo>
                                      <a:pt x="5614" y="1771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6" name="Google Shape;3956;p60"/>
                              <p:cNvSpPr/>
                              <p:nvPr/>
                            </p:nvSpPr>
                            <p:spPr>
                              <a:xfrm>
                                <a:off x="4787807" y="3694578"/>
                                <a:ext cx="25317" cy="165369"/>
                              </a:xfrm>
                              <a:custGeom>
                                <a:avLst/>
                                <a:gdLst/>
                                <a:ahLst/>
                                <a:cxnLst/>
                                <a:rect l="l" t="t" r="r" b="b"/>
                                <a:pathLst>
                                  <a:path w="3219" h="21026" fill="none" extrusionOk="0">
                                    <a:moveTo>
                                      <a:pt x="3219" y="1"/>
                                    </a:moveTo>
                                    <a:lnTo>
                                      <a:pt x="1" y="210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7" name="Google Shape;3957;p60"/>
                              <p:cNvSpPr/>
                              <p:nvPr/>
                            </p:nvSpPr>
                            <p:spPr>
                              <a:xfrm>
                                <a:off x="4683250" y="3830061"/>
                                <a:ext cx="106374" cy="25223"/>
                              </a:xfrm>
                              <a:custGeom>
                                <a:avLst/>
                                <a:gdLst/>
                                <a:ahLst/>
                                <a:cxnLst/>
                                <a:rect l="l" t="t" r="r" b="b"/>
                                <a:pathLst>
                                  <a:path w="13525" h="3207" fill="none" extrusionOk="0">
                                    <a:moveTo>
                                      <a:pt x="1" y="1"/>
                                    </a:moveTo>
                                    <a:lnTo>
                                      <a:pt x="13525" y="320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8" name="Google Shape;3958;p60"/>
                              <p:cNvSpPr/>
                              <p:nvPr/>
                            </p:nvSpPr>
                            <p:spPr>
                              <a:xfrm>
                                <a:off x="4670980" y="3830061"/>
                                <a:ext cx="12277" cy="79263"/>
                              </a:xfrm>
                              <a:custGeom>
                                <a:avLst/>
                                <a:gdLst/>
                                <a:ahLst/>
                                <a:cxnLst/>
                                <a:rect l="l" t="t" r="r" b="b"/>
                                <a:pathLst>
                                  <a:path w="1561" h="10078" fill="none" extrusionOk="0">
                                    <a:moveTo>
                                      <a:pt x="1561" y="1"/>
                                    </a:moveTo>
                                    <a:lnTo>
                                      <a:pt x="0"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3959;p60"/>
                              <p:cNvSpPr/>
                              <p:nvPr/>
                            </p:nvSpPr>
                            <p:spPr>
                              <a:xfrm>
                                <a:off x="4583828" y="3830061"/>
                                <a:ext cx="99429" cy="34543"/>
                              </a:xfrm>
                              <a:custGeom>
                                <a:avLst/>
                                <a:gdLst/>
                                <a:ahLst/>
                                <a:cxnLst/>
                                <a:rect l="l" t="t" r="r" b="b"/>
                                <a:pathLst>
                                  <a:path w="12642" h="4392" fill="none" extrusionOk="0">
                                    <a:moveTo>
                                      <a:pt x="0" y="4392"/>
                                    </a:moveTo>
                                    <a:lnTo>
                                      <a:pt x="1264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0" name="Google Shape;3960;p60"/>
                              <p:cNvSpPr/>
                              <p:nvPr/>
                            </p:nvSpPr>
                            <p:spPr>
                              <a:xfrm>
                                <a:off x="4683250" y="3830061"/>
                                <a:ext cx="50336" cy="117983"/>
                              </a:xfrm>
                              <a:custGeom>
                                <a:avLst/>
                                <a:gdLst/>
                                <a:ahLst/>
                                <a:cxnLst/>
                                <a:rect l="l" t="t" r="r" b="b"/>
                                <a:pathLst>
                                  <a:path w="6400" h="15001" fill="none" extrusionOk="0">
                                    <a:moveTo>
                                      <a:pt x="1" y="1"/>
                                    </a:moveTo>
                                    <a:lnTo>
                                      <a:pt x="6400" y="1500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1" name="Google Shape;3961;p60"/>
                              <p:cNvSpPr/>
                              <p:nvPr/>
                            </p:nvSpPr>
                            <p:spPr>
                              <a:xfrm>
                                <a:off x="4733578" y="3855276"/>
                                <a:ext cx="56046" cy="92768"/>
                              </a:xfrm>
                              <a:custGeom>
                                <a:avLst/>
                                <a:gdLst/>
                                <a:ahLst/>
                                <a:cxnLst/>
                                <a:rect l="l" t="t" r="r" b="b"/>
                                <a:pathLst>
                                  <a:path w="7126" h="11795" fill="none" extrusionOk="0">
                                    <a:moveTo>
                                      <a:pt x="1" y="11795"/>
                                    </a:moveTo>
                                    <a:lnTo>
                                      <a:pt x="712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60"/>
                              <p:cNvSpPr/>
                              <p:nvPr/>
                            </p:nvSpPr>
                            <p:spPr>
                              <a:xfrm>
                                <a:off x="4888943" y="3730450"/>
                                <a:ext cx="34928" cy="89252"/>
                              </a:xfrm>
                              <a:custGeom>
                                <a:avLst/>
                                <a:gdLst/>
                                <a:ahLst/>
                                <a:cxnLst/>
                                <a:rect l="l" t="t" r="r" b="b"/>
                                <a:pathLst>
                                  <a:path w="4441" h="11348" fill="none" extrusionOk="0">
                                    <a:moveTo>
                                      <a:pt x="4440" y="11347"/>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3" name="Google Shape;3963;p60"/>
                              <p:cNvSpPr/>
                              <p:nvPr/>
                            </p:nvSpPr>
                            <p:spPr>
                              <a:xfrm>
                                <a:off x="4590301" y="3667468"/>
                                <a:ext cx="49762" cy="70887"/>
                              </a:xfrm>
                              <a:custGeom>
                                <a:avLst/>
                                <a:gdLst/>
                                <a:ahLst/>
                                <a:cxnLst/>
                                <a:rect l="l" t="t" r="r" b="b"/>
                                <a:pathLst>
                                  <a:path w="6327" h="9013" fill="none" extrusionOk="0">
                                    <a:moveTo>
                                      <a:pt x="0" y="9012"/>
                                    </a:moveTo>
                                    <a:lnTo>
                                      <a:pt x="63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4" name="Google Shape;3964;p60"/>
                              <p:cNvSpPr/>
                              <p:nvPr/>
                            </p:nvSpPr>
                            <p:spPr>
                              <a:xfrm>
                                <a:off x="4640338" y="3648536"/>
                                <a:ext cx="80593" cy="20268"/>
                              </a:xfrm>
                              <a:custGeom>
                                <a:avLst/>
                                <a:gdLst/>
                                <a:ahLst/>
                                <a:cxnLst/>
                                <a:rect l="l" t="t" r="r" b="b"/>
                                <a:pathLst>
                                  <a:path w="10247" h="2577" fill="none" extrusionOk="0">
                                    <a:moveTo>
                                      <a:pt x="1" y="2577"/>
                                    </a:moveTo>
                                    <a:lnTo>
                                      <a:pt x="102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65" name="Google Shape;3965;p60"/>
                              <p:cNvGrpSpPr/>
                              <p:nvPr/>
                            </p:nvGrpSpPr>
                            <p:grpSpPr>
                              <a:xfrm>
                                <a:off x="4579164" y="3203653"/>
                                <a:ext cx="1244833" cy="1020397"/>
                                <a:chOff x="4579164" y="3203653"/>
                                <a:chExt cx="1244833" cy="1020397"/>
                              </a:xfrm>
                            </p:grpSpPr>
                            <p:sp>
                              <p:nvSpPr>
                                <p:cNvPr id="3966" name="Google Shape;3966;p60"/>
                                <p:cNvSpPr/>
                                <p:nvPr/>
                              </p:nvSpPr>
                              <p:spPr>
                                <a:xfrm>
                                  <a:off x="4753083" y="3966015"/>
                                  <a:ext cx="92964" cy="53765"/>
                                </a:xfrm>
                                <a:custGeom>
                                  <a:avLst/>
                                  <a:gdLst/>
                                  <a:ahLst/>
                                  <a:cxnLst/>
                                  <a:rect l="l" t="t" r="r" b="b"/>
                                  <a:pathLst>
                                    <a:path w="11820" h="6836" fill="none" extrusionOk="0">
                                      <a:moveTo>
                                        <a:pt x="1" y="6836"/>
                                      </a:moveTo>
                                      <a:lnTo>
                                        <a:pt x="118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7" name="Google Shape;3967;p60"/>
                                <p:cNvSpPr/>
                                <p:nvPr/>
                              </p:nvSpPr>
                              <p:spPr>
                                <a:xfrm>
                                  <a:off x="4846040" y="3952794"/>
                                  <a:ext cx="103519" cy="13135"/>
                                </a:xfrm>
                                <a:custGeom>
                                  <a:avLst/>
                                  <a:gdLst/>
                                  <a:ahLst/>
                                  <a:cxnLst/>
                                  <a:rect l="l" t="t" r="r" b="b"/>
                                  <a:pathLst>
                                    <a:path w="13162" h="1670" fill="none" extrusionOk="0">
                                      <a:moveTo>
                                        <a:pt x="13161" y="0"/>
                                      </a:moveTo>
                                      <a:lnTo>
                                        <a:pt x="0" y="1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8" name="Google Shape;3968;p60"/>
                                <p:cNvSpPr/>
                                <p:nvPr/>
                              </p:nvSpPr>
                              <p:spPr>
                                <a:xfrm>
                                  <a:off x="4846040" y="3962216"/>
                                  <a:ext cx="64800" cy="128066"/>
                                </a:xfrm>
                                <a:custGeom>
                                  <a:avLst/>
                                  <a:gdLst/>
                                  <a:ahLst/>
                                  <a:cxnLst/>
                                  <a:rect l="l" t="t" r="r" b="b"/>
                                  <a:pathLst>
                                    <a:path w="8239" h="16283" fill="none" extrusionOk="0">
                                      <a:moveTo>
                                        <a:pt x="0" y="0"/>
                                      </a:moveTo>
                                      <a:lnTo>
                                        <a:pt x="8238" y="1628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9" name="Google Shape;3969;p60"/>
                                <p:cNvSpPr/>
                                <p:nvPr/>
                              </p:nvSpPr>
                              <p:spPr>
                                <a:xfrm>
                                  <a:off x="4842233" y="3962216"/>
                                  <a:ext cx="3815" cy="164787"/>
                                </a:xfrm>
                                <a:custGeom>
                                  <a:avLst/>
                                  <a:gdLst/>
                                  <a:ahLst/>
                                  <a:cxnLst/>
                                  <a:rect l="l" t="t" r="r" b="b"/>
                                  <a:pathLst>
                                    <a:path w="485" h="20952" fill="none" extrusionOk="0">
                                      <a:moveTo>
                                        <a:pt x="0" y="20952"/>
                                      </a:moveTo>
                                      <a:lnTo>
                                        <a:pt x="4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0" name="Google Shape;3970;p60"/>
                                <p:cNvSpPr/>
                                <p:nvPr/>
                              </p:nvSpPr>
                              <p:spPr>
                                <a:xfrm>
                                  <a:off x="4842233" y="4123189"/>
                                  <a:ext cx="37587" cy="53002"/>
                                </a:xfrm>
                                <a:custGeom>
                                  <a:avLst/>
                                  <a:gdLst/>
                                  <a:ahLst/>
                                  <a:cxnLst/>
                                  <a:rect l="l" t="t" r="r" b="b"/>
                                  <a:pathLst>
                                    <a:path w="4779" h="6739" fill="none" extrusionOk="0">
                                      <a:moveTo>
                                        <a:pt x="4779" y="673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3971;p60"/>
                                <p:cNvSpPr/>
                                <p:nvPr/>
                              </p:nvSpPr>
                              <p:spPr>
                                <a:xfrm>
                                  <a:off x="4770779" y="4118525"/>
                                  <a:ext cx="71461" cy="4672"/>
                                </a:xfrm>
                                <a:custGeom>
                                  <a:avLst/>
                                  <a:gdLst/>
                                  <a:ahLst/>
                                  <a:cxnLst/>
                                  <a:rect l="l" t="t" r="r" b="b"/>
                                  <a:pathLst>
                                    <a:path w="9086" h="594" fill="none" extrusionOk="0">
                                      <a:moveTo>
                                        <a:pt x="9085" y="594"/>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2" name="Google Shape;3972;p60"/>
                                <p:cNvSpPr/>
                                <p:nvPr/>
                              </p:nvSpPr>
                              <p:spPr>
                                <a:xfrm>
                                  <a:off x="4842233" y="4090274"/>
                                  <a:ext cx="68606" cy="32923"/>
                                </a:xfrm>
                                <a:custGeom>
                                  <a:avLst/>
                                  <a:gdLst/>
                                  <a:ahLst/>
                                  <a:cxnLst/>
                                  <a:rect l="l" t="t" r="r" b="b"/>
                                  <a:pathLst>
                                    <a:path w="8723" h="4186" fill="none" extrusionOk="0">
                                      <a:moveTo>
                                        <a:pt x="0" y="4186"/>
                                      </a:moveTo>
                                      <a:lnTo>
                                        <a:pt x="872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73" name="Google Shape;3973;p60"/>
                                <p:cNvGrpSpPr/>
                                <p:nvPr/>
                              </p:nvGrpSpPr>
                              <p:grpSpPr>
                                <a:xfrm>
                                  <a:off x="4579164" y="3203653"/>
                                  <a:ext cx="1244833" cy="1020397"/>
                                  <a:chOff x="4579164" y="3203653"/>
                                  <a:chExt cx="1244833" cy="1020397"/>
                                </a:xfrm>
                              </p:grpSpPr>
                              <p:sp>
                                <p:nvSpPr>
                                  <p:cNvPr id="3974" name="Google Shape;3974;p60"/>
                                  <p:cNvSpPr/>
                                  <p:nvPr/>
                                </p:nvSpPr>
                                <p:spPr>
                                  <a:xfrm>
                                    <a:off x="4788476" y="3855276"/>
                                    <a:ext cx="57572" cy="110747"/>
                                  </a:xfrm>
                                  <a:custGeom>
                                    <a:avLst/>
                                    <a:gdLst/>
                                    <a:ahLst/>
                                    <a:cxnLst/>
                                    <a:rect l="l" t="t" r="r" b="b"/>
                                    <a:pathLst>
                                      <a:path w="7320" h="14081" fill="none" extrusionOk="0">
                                        <a:moveTo>
                                          <a:pt x="7319" y="1408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5" name="Google Shape;3975;p60"/>
                                  <p:cNvSpPr/>
                                  <p:nvPr/>
                                </p:nvSpPr>
                                <p:spPr>
                                  <a:xfrm>
                                    <a:off x="4846040" y="3833867"/>
                                    <a:ext cx="11231" cy="132156"/>
                                  </a:xfrm>
                                  <a:custGeom>
                                    <a:avLst/>
                                    <a:gdLst/>
                                    <a:ahLst/>
                                    <a:cxnLst/>
                                    <a:rect l="l" t="t" r="r" b="b"/>
                                    <a:pathLst>
                                      <a:path w="1428" h="16803" fill="none" extrusionOk="0">
                                        <a:moveTo>
                                          <a:pt x="0" y="16803"/>
                                        </a:moveTo>
                                        <a:lnTo>
                                          <a:pt x="1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6" name="Google Shape;3976;p60"/>
                                  <p:cNvSpPr/>
                                  <p:nvPr/>
                                </p:nvSpPr>
                                <p:spPr>
                                  <a:xfrm>
                                    <a:off x="4761554" y="3854796"/>
                                    <a:ext cx="26261" cy="164984"/>
                                  </a:xfrm>
                                  <a:custGeom>
                                    <a:avLst/>
                                    <a:gdLst/>
                                    <a:ahLst/>
                                    <a:cxnLst/>
                                    <a:rect l="l" t="t" r="r" b="b"/>
                                    <a:pathLst>
                                      <a:path w="3339" h="20977" fill="none" extrusionOk="0">
                                        <a:moveTo>
                                          <a:pt x="0" y="20977"/>
                                        </a:moveTo>
                                        <a:lnTo>
                                          <a:pt x="33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7" name="Google Shape;3977;p60"/>
                                  <p:cNvSpPr/>
                                  <p:nvPr/>
                                </p:nvSpPr>
                                <p:spPr>
                                  <a:xfrm>
                                    <a:off x="4846991" y="3818263"/>
                                    <a:ext cx="74025" cy="146242"/>
                                  </a:xfrm>
                                  <a:custGeom>
                                    <a:avLst/>
                                    <a:gdLst/>
                                    <a:ahLst/>
                                    <a:cxnLst/>
                                    <a:rect l="l" t="t" r="r" b="b"/>
                                    <a:pathLst>
                                      <a:path w="9412" h="18594" fill="none" extrusionOk="0">
                                        <a:moveTo>
                                          <a:pt x="0" y="18593"/>
                                        </a:moveTo>
                                        <a:lnTo>
                                          <a:pt x="941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8" name="Google Shape;3978;p60"/>
                                  <p:cNvSpPr/>
                                  <p:nvPr/>
                                </p:nvSpPr>
                                <p:spPr>
                                  <a:xfrm>
                                    <a:off x="4927191" y="3823305"/>
                                    <a:ext cx="22368" cy="129497"/>
                                  </a:xfrm>
                                  <a:custGeom>
                                    <a:avLst/>
                                    <a:gdLst/>
                                    <a:ahLst/>
                                    <a:cxnLst/>
                                    <a:rect l="l" t="t" r="r" b="b"/>
                                    <a:pathLst>
                                      <a:path w="2844" h="16465" fill="none" extrusionOk="0">
                                        <a:moveTo>
                                          <a:pt x="1" y="1"/>
                                        </a:moveTo>
                                        <a:lnTo>
                                          <a:pt x="2843" y="1646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79" name="Google Shape;3979;p60"/>
                                  <p:cNvGrpSpPr/>
                                  <p:nvPr/>
                                </p:nvGrpSpPr>
                                <p:grpSpPr>
                                  <a:xfrm>
                                    <a:off x="4579164" y="3203653"/>
                                    <a:ext cx="1244833" cy="1020397"/>
                                    <a:chOff x="4579164" y="3203653"/>
                                    <a:chExt cx="1244833" cy="1020397"/>
                                  </a:xfrm>
                                </p:grpSpPr>
                                <p:sp>
                                  <p:nvSpPr>
                                    <p:cNvPr id="3980" name="Google Shape;3980;p60"/>
                                    <p:cNvSpPr/>
                                    <p:nvPr/>
                                  </p:nvSpPr>
                                  <p:spPr>
                                    <a:xfrm>
                                      <a:off x="4579164" y="3652241"/>
                                      <a:ext cx="422626" cy="571809"/>
                                    </a:xfrm>
                                    <a:custGeom>
                                      <a:avLst/>
                                      <a:gdLst/>
                                      <a:ahLst/>
                                      <a:cxnLst/>
                                      <a:rect l="l" t="t" r="r" b="b"/>
                                      <a:pathLst>
                                        <a:path w="53735" h="72703" fill="none" extrusionOk="0">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1" name="Google Shape;3981;p60"/>
                                    <p:cNvSpPr/>
                                    <p:nvPr/>
                                  </p:nvSpPr>
                                  <p:spPr>
                                    <a:xfrm>
                                      <a:off x="4617986" y="3203653"/>
                                      <a:ext cx="1206011" cy="684357"/>
                                    </a:xfrm>
                                    <a:custGeom>
                                      <a:avLst/>
                                      <a:gdLst/>
                                      <a:ahLst/>
                                      <a:cxnLst/>
                                      <a:rect l="l" t="t" r="r" b="b"/>
                                      <a:pathLst>
                                        <a:path w="153339" h="87013" fill="none" extrusionOk="0">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2" name="Google Shape;3982;p60"/>
                                    <p:cNvSpPr/>
                                    <p:nvPr/>
                                  </p:nvSpPr>
                                  <p:spPr>
                                    <a:xfrm>
                                      <a:off x="4906356" y="3466721"/>
                                      <a:ext cx="194289" cy="358880"/>
                                    </a:xfrm>
                                    <a:custGeom>
                                      <a:avLst/>
                                      <a:gdLst/>
                                      <a:ahLst/>
                                      <a:cxnLst/>
                                      <a:rect l="l" t="t" r="r" b="b"/>
                                      <a:pathLst>
                                        <a:path w="24703" h="45630" fill="none" extrusionOk="0">
                                          <a:moveTo>
                                            <a:pt x="8396" y="39968"/>
                                          </a:moveTo>
                                          <a:lnTo>
                                            <a:pt x="9835" y="45629"/>
                                          </a:lnTo>
                                          <a:lnTo>
                                            <a:pt x="11626" y="36786"/>
                                          </a:lnTo>
                                          <a:lnTo>
                                            <a:pt x="5492" y="30218"/>
                                          </a:lnTo>
                                          <a:lnTo>
                                            <a:pt x="1" y="25016"/>
                                          </a:lnTo>
                                          <a:lnTo>
                                            <a:pt x="1392" y="16040"/>
                                          </a:lnTo>
                                          <a:lnTo>
                                            <a:pt x="24702" y="15206"/>
                                          </a:lnTo>
                                          <a:lnTo>
                                            <a:pt x="647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60"/>
                                    <p:cNvSpPr/>
                                    <p:nvPr/>
                                  </p:nvSpPr>
                                  <p:spPr>
                                    <a:xfrm>
                                      <a:off x="4972383" y="3756043"/>
                                      <a:ext cx="25412" cy="25026"/>
                                    </a:xfrm>
                                    <a:custGeom>
                                      <a:avLst/>
                                      <a:gdLst/>
                                      <a:ahLst/>
                                      <a:cxnLst/>
                                      <a:rect l="l" t="t" r="r" b="b"/>
                                      <a:pathLst>
                                        <a:path w="3231" h="3182" fill="none" extrusionOk="0">
                                          <a:moveTo>
                                            <a:pt x="1" y="3182"/>
                                          </a:moveTo>
                                          <a:lnTo>
                                            <a:pt x="323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3984" name="Google Shape;3984;p60"/>
                            <p:cNvSpPr/>
                            <p:nvPr/>
                          </p:nvSpPr>
                          <p:spPr>
                            <a:xfrm>
                              <a:off x="4890375" y="3688019"/>
                              <a:ext cx="5144" cy="43769"/>
                            </a:xfrm>
                            <a:custGeom>
                              <a:avLst/>
                              <a:gdLst/>
                              <a:ahLst/>
                              <a:cxnLst/>
                              <a:rect l="l" t="t" r="r" b="b"/>
                              <a:pathLst>
                                <a:path w="654" h="5565" fill="none" extrusionOk="0">
                                  <a:moveTo>
                                    <a:pt x="653" y="0"/>
                                  </a:moveTo>
                                  <a:lnTo>
                                    <a:pt x="0" y="5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5" name="Google Shape;3985;p60"/>
                            <p:cNvSpPr/>
                            <p:nvPr/>
                          </p:nvSpPr>
                          <p:spPr>
                            <a:xfrm>
                              <a:off x="4899317" y="3688019"/>
                              <a:ext cx="54048" cy="20174"/>
                            </a:xfrm>
                            <a:custGeom>
                              <a:avLst/>
                              <a:gdLst/>
                              <a:ahLst/>
                              <a:cxnLst/>
                              <a:rect l="l" t="t" r="r" b="b"/>
                              <a:pathLst>
                                <a:path w="6872" h="2565" fill="none" extrusionOk="0">
                                  <a:moveTo>
                                    <a:pt x="0" y="0"/>
                                  </a:moveTo>
                                  <a:lnTo>
                                    <a:pt x="6871" y="2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3986;p60"/>
                            <p:cNvSpPr/>
                            <p:nvPr/>
                          </p:nvSpPr>
                          <p:spPr>
                            <a:xfrm>
                              <a:off x="4862690" y="3700571"/>
                              <a:ext cx="27693" cy="31216"/>
                            </a:xfrm>
                            <a:custGeom>
                              <a:avLst/>
                              <a:gdLst/>
                              <a:ahLst/>
                              <a:cxnLst/>
                              <a:rect l="l" t="t" r="r" b="b"/>
                              <a:pathLst>
                                <a:path w="3521" h="3969" fill="none" extrusionOk="0">
                                  <a:moveTo>
                                    <a:pt x="0" y="1"/>
                                  </a:moveTo>
                                  <a:lnTo>
                                    <a:pt x="3520" y="39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987" name="Google Shape;3987;p60"/>
                        <p:cNvSpPr/>
                        <p:nvPr/>
                      </p:nvSpPr>
                      <p:spPr>
                        <a:xfrm>
                          <a:off x="4953924" y="3297081"/>
                          <a:ext cx="146053" cy="168122"/>
                        </a:xfrm>
                        <a:custGeom>
                          <a:avLst/>
                          <a:gdLst/>
                          <a:ahLst/>
                          <a:cxnLst/>
                          <a:rect l="l" t="t" r="r" b="b"/>
                          <a:pathLst>
                            <a:path w="18570" h="21376" fill="none" extrusionOk="0">
                              <a:moveTo>
                                <a:pt x="1" y="21376"/>
                              </a:moveTo>
                              <a:lnTo>
                                <a:pt x="18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3988" name="Google Shape;3988;p60"/>
              <p:cNvGrpSpPr/>
              <p:nvPr/>
            </p:nvGrpSpPr>
            <p:grpSpPr>
              <a:xfrm>
                <a:off x="4595437" y="3598775"/>
                <a:ext cx="37776" cy="32451"/>
                <a:chOff x="4595437" y="3598775"/>
                <a:chExt cx="37776" cy="32451"/>
              </a:xfrm>
            </p:grpSpPr>
            <p:sp>
              <p:nvSpPr>
                <p:cNvPr id="3989" name="Google Shape;3989;p60"/>
                <p:cNvSpPr/>
                <p:nvPr/>
              </p:nvSpPr>
              <p:spPr>
                <a:xfrm>
                  <a:off x="4595437" y="3598775"/>
                  <a:ext cx="37776" cy="32451"/>
                </a:xfrm>
                <a:custGeom>
                  <a:avLst/>
                  <a:gdLst/>
                  <a:ahLst/>
                  <a:cxnLst/>
                  <a:rect l="l" t="t" r="r" b="b"/>
                  <a:pathLst>
                    <a:path w="4803" h="4126" extrusionOk="0">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3990;p60"/>
                <p:cNvSpPr/>
                <p:nvPr/>
              </p:nvSpPr>
              <p:spPr>
                <a:xfrm>
                  <a:off x="4610561" y="3608480"/>
                  <a:ext cx="13040" cy="13040"/>
                </a:xfrm>
                <a:custGeom>
                  <a:avLst/>
                  <a:gdLst/>
                  <a:ahLst/>
                  <a:cxnLst/>
                  <a:rect l="l" t="t" r="r" b="b"/>
                  <a:pathLst>
                    <a:path w="1658" h="1658" extrusionOk="0">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1" name="Google Shape;3991;p60"/>
              <p:cNvGrpSpPr/>
              <p:nvPr/>
            </p:nvGrpSpPr>
            <p:grpSpPr>
              <a:xfrm>
                <a:off x="4641864" y="3524443"/>
                <a:ext cx="37776" cy="32380"/>
                <a:chOff x="4641864" y="3524443"/>
                <a:chExt cx="37776" cy="32380"/>
              </a:xfrm>
            </p:grpSpPr>
            <p:sp>
              <p:nvSpPr>
                <p:cNvPr id="3992" name="Google Shape;3992;p60"/>
                <p:cNvSpPr/>
                <p:nvPr/>
              </p:nvSpPr>
              <p:spPr>
                <a:xfrm>
                  <a:off x="4641864" y="3524443"/>
                  <a:ext cx="37776" cy="32380"/>
                </a:xfrm>
                <a:custGeom>
                  <a:avLst/>
                  <a:gdLst/>
                  <a:ahLst/>
                  <a:cxnLst/>
                  <a:rect l="l" t="t" r="r" b="b"/>
                  <a:pathLst>
                    <a:path w="4803" h="4117" extrusionOk="0">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3993;p60"/>
                <p:cNvSpPr/>
                <p:nvPr/>
              </p:nvSpPr>
              <p:spPr>
                <a:xfrm>
                  <a:off x="4656988" y="3534077"/>
                  <a:ext cx="13048" cy="13040"/>
                </a:xfrm>
                <a:custGeom>
                  <a:avLst/>
                  <a:gdLst/>
                  <a:ahLst/>
                  <a:cxnLst/>
                  <a:rect l="l" t="t" r="r" b="b"/>
                  <a:pathLst>
                    <a:path w="1659" h="1658" extrusionOk="0">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4" name="Google Shape;3994;p60"/>
              <p:cNvGrpSpPr/>
              <p:nvPr/>
            </p:nvGrpSpPr>
            <p:grpSpPr>
              <a:xfrm>
                <a:off x="4648431" y="3893901"/>
                <a:ext cx="37776" cy="32357"/>
                <a:chOff x="4648431" y="3893901"/>
                <a:chExt cx="37776" cy="32357"/>
              </a:xfrm>
            </p:grpSpPr>
            <p:sp>
              <p:nvSpPr>
                <p:cNvPr id="3995" name="Google Shape;3995;p60"/>
                <p:cNvSpPr/>
                <p:nvPr/>
              </p:nvSpPr>
              <p:spPr>
                <a:xfrm>
                  <a:off x="4648431" y="3893901"/>
                  <a:ext cx="37776" cy="32357"/>
                </a:xfrm>
                <a:custGeom>
                  <a:avLst/>
                  <a:gdLst/>
                  <a:ahLst/>
                  <a:cxnLst/>
                  <a:rect l="l" t="t" r="r" b="b"/>
                  <a:pathLst>
                    <a:path w="4803" h="4114" extrusionOk="0">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6" name="Google Shape;3996;p60"/>
                <p:cNvSpPr/>
                <p:nvPr/>
              </p:nvSpPr>
              <p:spPr>
                <a:xfrm>
                  <a:off x="4663556" y="3903606"/>
                  <a:ext cx="13040" cy="13040"/>
                </a:xfrm>
                <a:custGeom>
                  <a:avLst/>
                  <a:gdLst/>
                  <a:ahLst/>
                  <a:cxnLst/>
                  <a:rect l="l" t="t" r="r" b="b"/>
                  <a:pathLst>
                    <a:path w="1658" h="1658" extrusionOk="0">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7" name="Google Shape;3997;p60"/>
              <p:cNvGrpSpPr/>
              <p:nvPr/>
            </p:nvGrpSpPr>
            <p:grpSpPr>
              <a:xfrm>
                <a:off x="4567752" y="3722908"/>
                <a:ext cx="37870" cy="32380"/>
                <a:chOff x="4567752" y="3722908"/>
                <a:chExt cx="37870" cy="32380"/>
              </a:xfrm>
            </p:grpSpPr>
            <p:sp>
              <p:nvSpPr>
                <p:cNvPr id="3998" name="Google Shape;3998;p60"/>
                <p:cNvSpPr/>
                <p:nvPr/>
              </p:nvSpPr>
              <p:spPr>
                <a:xfrm>
                  <a:off x="4567752" y="3722908"/>
                  <a:ext cx="37870" cy="32380"/>
                </a:xfrm>
                <a:custGeom>
                  <a:avLst/>
                  <a:gdLst/>
                  <a:ahLst/>
                  <a:cxnLst/>
                  <a:rect l="l" t="t" r="r" b="b"/>
                  <a:pathLst>
                    <a:path w="4815" h="4117" extrusionOk="0">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3999;p60"/>
                <p:cNvSpPr/>
                <p:nvPr/>
              </p:nvSpPr>
              <p:spPr>
                <a:xfrm>
                  <a:off x="4580690" y="3732543"/>
                  <a:ext cx="15227" cy="13064"/>
                </a:xfrm>
                <a:custGeom>
                  <a:avLst/>
                  <a:gdLst/>
                  <a:ahLst/>
                  <a:cxnLst/>
                  <a:rect l="l" t="t" r="r" b="b"/>
                  <a:pathLst>
                    <a:path w="1936" h="1661" extrusionOk="0">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0" name="Google Shape;4000;p60"/>
              <p:cNvGrpSpPr/>
              <p:nvPr/>
            </p:nvGrpSpPr>
            <p:grpSpPr>
              <a:xfrm>
                <a:off x="4617506" y="3652052"/>
                <a:ext cx="37783" cy="32357"/>
                <a:chOff x="4617506" y="3652052"/>
                <a:chExt cx="37783" cy="32357"/>
              </a:xfrm>
            </p:grpSpPr>
            <p:sp>
              <p:nvSpPr>
                <p:cNvPr id="4001" name="Google Shape;4001;p60"/>
                <p:cNvSpPr/>
                <p:nvPr/>
              </p:nvSpPr>
              <p:spPr>
                <a:xfrm>
                  <a:off x="4617506" y="3652052"/>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2" name="Google Shape;4002;p60"/>
                <p:cNvSpPr/>
                <p:nvPr/>
              </p:nvSpPr>
              <p:spPr>
                <a:xfrm>
                  <a:off x="4632638" y="3661758"/>
                  <a:ext cx="13040" cy="13040"/>
                </a:xfrm>
                <a:custGeom>
                  <a:avLst/>
                  <a:gdLst/>
                  <a:ahLst/>
                  <a:cxnLst/>
                  <a:rect l="l" t="t" r="r" b="b"/>
                  <a:pathLst>
                    <a:path w="1658" h="1658" extrusionOk="0">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3" name="Google Shape;4003;p60"/>
              <p:cNvGrpSpPr/>
              <p:nvPr/>
            </p:nvGrpSpPr>
            <p:grpSpPr>
              <a:xfrm>
                <a:off x="4739005" y="3554149"/>
                <a:ext cx="37870" cy="32357"/>
                <a:chOff x="4739005" y="3554149"/>
                <a:chExt cx="37870" cy="32357"/>
              </a:xfrm>
            </p:grpSpPr>
            <p:sp>
              <p:nvSpPr>
                <p:cNvPr id="4004" name="Google Shape;4004;p60"/>
                <p:cNvSpPr/>
                <p:nvPr/>
              </p:nvSpPr>
              <p:spPr>
                <a:xfrm>
                  <a:off x="4739005" y="3554149"/>
                  <a:ext cx="37870" cy="32357"/>
                </a:xfrm>
                <a:custGeom>
                  <a:avLst/>
                  <a:gdLst/>
                  <a:ahLst/>
                  <a:cxnLst/>
                  <a:rect l="l" t="t" r="r" b="b"/>
                  <a:pathLst>
                    <a:path w="4815" h="4114" extrusionOk="0">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5" name="Google Shape;4005;p60"/>
                <p:cNvSpPr/>
                <p:nvPr/>
              </p:nvSpPr>
              <p:spPr>
                <a:xfrm>
                  <a:off x="4751943" y="3563854"/>
                  <a:ext cx="15227" cy="13048"/>
                </a:xfrm>
                <a:custGeom>
                  <a:avLst/>
                  <a:gdLst/>
                  <a:ahLst/>
                  <a:cxnLst/>
                  <a:rect l="l" t="t" r="r" b="b"/>
                  <a:pathLst>
                    <a:path w="1936" h="1659" extrusionOk="0">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6" name="Google Shape;4006;p60"/>
              <p:cNvGrpSpPr/>
              <p:nvPr/>
            </p:nvGrpSpPr>
            <p:grpSpPr>
              <a:xfrm>
                <a:off x="4806557" y="3630258"/>
                <a:ext cx="37776" cy="32364"/>
                <a:chOff x="4806557" y="3630258"/>
                <a:chExt cx="37776" cy="32364"/>
              </a:xfrm>
            </p:grpSpPr>
            <p:sp>
              <p:nvSpPr>
                <p:cNvPr id="4007" name="Google Shape;4007;p60"/>
                <p:cNvSpPr/>
                <p:nvPr/>
              </p:nvSpPr>
              <p:spPr>
                <a:xfrm>
                  <a:off x="4806557" y="3630258"/>
                  <a:ext cx="37776" cy="32364"/>
                </a:xfrm>
                <a:custGeom>
                  <a:avLst/>
                  <a:gdLst/>
                  <a:ahLst/>
                  <a:cxnLst/>
                  <a:rect l="l" t="t" r="r" b="b"/>
                  <a:pathLst>
                    <a:path w="4803" h="4115" extrusionOk="0">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8" name="Google Shape;4008;p60"/>
                <p:cNvSpPr/>
                <p:nvPr/>
              </p:nvSpPr>
              <p:spPr>
                <a:xfrm>
                  <a:off x="4819495" y="3639972"/>
                  <a:ext cx="15227" cy="13040"/>
                </a:xfrm>
                <a:custGeom>
                  <a:avLst/>
                  <a:gdLst/>
                  <a:ahLst/>
                  <a:cxnLst/>
                  <a:rect l="l" t="t" r="r" b="b"/>
                  <a:pathLst>
                    <a:path w="1936" h="1658" extrusionOk="0">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9" name="Google Shape;4009;p60"/>
              <p:cNvGrpSpPr/>
              <p:nvPr/>
            </p:nvGrpSpPr>
            <p:grpSpPr>
              <a:xfrm>
                <a:off x="4737007" y="4004357"/>
                <a:ext cx="37870" cy="32357"/>
                <a:chOff x="4737007" y="4004357"/>
                <a:chExt cx="37870" cy="32357"/>
              </a:xfrm>
            </p:grpSpPr>
            <p:sp>
              <p:nvSpPr>
                <p:cNvPr id="4010" name="Google Shape;4010;p60"/>
                <p:cNvSpPr/>
                <p:nvPr/>
              </p:nvSpPr>
              <p:spPr>
                <a:xfrm>
                  <a:off x="4737007" y="4004357"/>
                  <a:ext cx="37870" cy="32357"/>
                </a:xfrm>
                <a:custGeom>
                  <a:avLst/>
                  <a:gdLst/>
                  <a:ahLst/>
                  <a:cxnLst/>
                  <a:rect l="l" t="t" r="r" b="b"/>
                  <a:pathLst>
                    <a:path w="4815" h="4114" extrusionOk="0">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60"/>
                <p:cNvSpPr/>
                <p:nvPr/>
              </p:nvSpPr>
              <p:spPr>
                <a:xfrm>
                  <a:off x="4752131" y="4014062"/>
                  <a:ext cx="13040" cy="13048"/>
                </a:xfrm>
                <a:custGeom>
                  <a:avLst/>
                  <a:gdLst/>
                  <a:ahLst/>
                  <a:cxnLst/>
                  <a:rect l="l" t="t" r="r" b="b"/>
                  <a:pathLst>
                    <a:path w="1658" h="1659" extrusionOk="0">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12" name="Google Shape;4012;p60"/>
              <p:cNvGrpSpPr/>
              <p:nvPr/>
            </p:nvGrpSpPr>
            <p:grpSpPr>
              <a:xfrm>
                <a:off x="4773634" y="4208627"/>
                <a:ext cx="37776" cy="32357"/>
                <a:chOff x="4773634" y="4208627"/>
                <a:chExt cx="37776" cy="32357"/>
              </a:xfrm>
            </p:grpSpPr>
            <p:sp>
              <p:nvSpPr>
                <p:cNvPr id="4013" name="Google Shape;4013;p60"/>
                <p:cNvSpPr/>
                <p:nvPr/>
              </p:nvSpPr>
              <p:spPr>
                <a:xfrm>
                  <a:off x="4773634" y="4208627"/>
                  <a:ext cx="37776" cy="32357"/>
                </a:xfrm>
                <a:custGeom>
                  <a:avLst/>
                  <a:gdLst/>
                  <a:ahLst/>
                  <a:cxnLst/>
                  <a:rect l="l" t="t" r="r" b="b"/>
                  <a:pathLst>
                    <a:path w="4803" h="4114" extrusionOk="0">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4" name="Google Shape;4014;p60"/>
                <p:cNvSpPr/>
                <p:nvPr/>
              </p:nvSpPr>
              <p:spPr>
                <a:xfrm>
                  <a:off x="4788664" y="4218332"/>
                  <a:ext cx="13048" cy="13040"/>
                </a:xfrm>
                <a:custGeom>
                  <a:avLst/>
                  <a:gdLst/>
                  <a:ahLst/>
                  <a:cxnLst/>
                  <a:rect l="l" t="t" r="r" b="b"/>
                  <a:pathLst>
                    <a:path w="1659"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15" name="Google Shape;4015;p60"/>
              <p:cNvGrpSpPr/>
              <p:nvPr/>
            </p:nvGrpSpPr>
            <p:grpSpPr>
              <a:xfrm>
                <a:off x="4888282" y="4074764"/>
                <a:ext cx="37776" cy="32451"/>
                <a:chOff x="4888282" y="4074764"/>
                <a:chExt cx="37776" cy="32451"/>
              </a:xfrm>
            </p:grpSpPr>
            <p:sp>
              <p:nvSpPr>
                <p:cNvPr id="4016" name="Google Shape;4016;p60"/>
                <p:cNvSpPr/>
                <p:nvPr/>
              </p:nvSpPr>
              <p:spPr>
                <a:xfrm>
                  <a:off x="4888282" y="4074764"/>
                  <a:ext cx="37776" cy="32451"/>
                </a:xfrm>
                <a:custGeom>
                  <a:avLst/>
                  <a:gdLst/>
                  <a:ahLst/>
                  <a:cxnLst/>
                  <a:rect l="l" t="t" r="r" b="b"/>
                  <a:pathLst>
                    <a:path w="4803" h="4126" extrusionOk="0">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7" name="Google Shape;4017;p60"/>
                <p:cNvSpPr/>
                <p:nvPr/>
              </p:nvSpPr>
              <p:spPr>
                <a:xfrm>
                  <a:off x="4901220" y="4084470"/>
                  <a:ext cx="15227" cy="13064"/>
                </a:xfrm>
                <a:custGeom>
                  <a:avLst/>
                  <a:gdLst/>
                  <a:ahLst/>
                  <a:cxnLst/>
                  <a:rect l="l" t="t" r="r" b="b"/>
                  <a:pathLst>
                    <a:path w="1936" h="1661" extrusionOk="0">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18" name="Google Shape;4018;p60"/>
              <p:cNvGrpSpPr/>
              <p:nvPr/>
            </p:nvGrpSpPr>
            <p:grpSpPr>
              <a:xfrm>
                <a:off x="4901315" y="3804271"/>
                <a:ext cx="37776" cy="32364"/>
                <a:chOff x="4901315" y="3804271"/>
                <a:chExt cx="37776" cy="32364"/>
              </a:xfrm>
            </p:grpSpPr>
            <p:sp>
              <p:nvSpPr>
                <p:cNvPr id="4019" name="Google Shape;4019;p60"/>
                <p:cNvSpPr/>
                <p:nvPr/>
              </p:nvSpPr>
              <p:spPr>
                <a:xfrm>
                  <a:off x="4901315" y="3804271"/>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0" name="Google Shape;4020;p60"/>
                <p:cNvSpPr/>
                <p:nvPr/>
              </p:nvSpPr>
              <p:spPr>
                <a:xfrm>
                  <a:off x="4914253" y="3813985"/>
                  <a:ext cx="15235" cy="13040"/>
                </a:xfrm>
                <a:custGeom>
                  <a:avLst/>
                  <a:gdLst/>
                  <a:ahLst/>
                  <a:cxnLst/>
                  <a:rect l="l" t="t" r="r" b="b"/>
                  <a:pathLst>
                    <a:path w="1937" h="1658" extrusionOk="0">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1" name="Google Shape;4021;p60"/>
              <p:cNvGrpSpPr/>
              <p:nvPr/>
            </p:nvGrpSpPr>
            <p:grpSpPr>
              <a:xfrm>
                <a:off x="4866394" y="3715035"/>
                <a:ext cx="37846" cy="32357"/>
                <a:chOff x="4866394" y="3715035"/>
                <a:chExt cx="37846" cy="32357"/>
              </a:xfrm>
            </p:grpSpPr>
            <p:sp>
              <p:nvSpPr>
                <p:cNvPr id="4022" name="Google Shape;4022;p60"/>
                <p:cNvSpPr/>
                <p:nvPr/>
              </p:nvSpPr>
              <p:spPr>
                <a:xfrm>
                  <a:off x="4866394" y="3715035"/>
                  <a:ext cx="37846" cy="32357"/>
                </a:xfrm>
                <a:custGeom>
                  <a:avLst/>
                  <a:gdLst/>
                  <a:ahLst/>
                  <a:cxnLst/>
                  <a:rect l="l" t="t" r="r" b="b"/>
                  <a:pathLst>
                    <a:path w="4812" h="4114" extrusionOk="0">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3" name="Google Shape;4023;p60"/>
                <p:cNvSpPr/>
                <p:nvPr/>
              </p:nvSpPr>
              <p:spPr>
                <a:xfrm>
                  <a:off x="4879340" y="3724646"/>
                  <a:ext cx="15227" cy="13103"/>
                </a:xfrm>
                <a:custGeom>
                  <a:avLst/>
                  <a:gdLst/>
                  <a:ahLst/>
                  <a:cxnLst/>
                  <a:rect l="l" t="t" r="r" b="b"/>
                  <a:pathLst>
                    <a:path w="1936" h="1666" extrusionOk="0">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4" name="Google Shape;4024;p60"/>
              <p:cNvGrpSpPr/>
              <p:nvPr/>
            </p:nvGrpSpPr>
            <p:grpSpPr>
              <a:xfrm>
                <a:off x="4979233" y="3839798"/>
                <a:ext cx="37878" cy="32420"/>
                <a:chOff x="4979233" y="3839798"/>
                <a:chExt cx="37878" cy="32420"/>
              </a:xfrm>
            </p:grpSpPr>
            <p:sp>
              <p:nvSpPr>
                <p:cNvPr id="4025" name="Google Shape;4025;p60"/>
                <p:cNvSpPr/>
                <p:nvPr/>
              </p:nvSpPr>
              <p:spPr>
                <a:xfrm>
                  <a:off x="4979233" y="3839798"/>
                  <a:ext cx="37878" cy="32420"/>
                </a:xfrm>
                <a:custGeom>
                  <a:avLst/>
                  <a:gdLst/>
                  <a:ahLst/>
                  <a:cxnLst/>
                  <a:rect l="l" t="t" r="r" b="b"/>
                  <a:pathLst>
                    <a:path w="4816" h="4122" extrusionOk="0">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6" name="Google Shape;4026;p60"/>
                <p:cNvSpPr/>
                <p:nvPr/>
              </p:nvSpPr>
              <p:spPr>
                <a:xfrm>
                  <a:off x="4994366" y="384947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7" name="Google Shape;4027;p60"/>
              <p:cNvGrpSpPr/>
              <p:nvPr/>
            </p:nvGrpSpPr>
            <p:grpSpPr>
              <a:xfrm>
                <a:off x="4790662" y="3679147"/>
                <a:ext cx="37783" cy="32380"/>
                <a:chOff x="4790662" y="3679147"/>
                <a:chExt cx="37783" cy="32380"/>
              </a:xfrm>
            </p:grpSpPr>
            <p:sp>
              <p:nvSpPr>
                <p:cNvPr id="4028" name="Google Shape;4028;p60"/>
                <p:cNvSpPr/>
                <p:nvPr/>
              </p:nvSpPr>
              <p:spPr>
                <a:xfrm>
                  <a:off x="4790662" y="3679147"/>
                  <a:ext cx="37783" cy="32380"/>
                </a:xfrm>
                <a:custGeom>
                  <a:avLst/>
                  <a:gdLst/>
                  <a:ahLst/>
                  <a:cxnLst/>
                  <a:rect l="l" t="t" r="r" b="b"/>
                  <a:pathLst>
                    <a:path w="4804" h="4117" extrusionOk="0">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9" name="Google Shape;4029;p60"/>
                <p:cNvSpPr/>
                <p:nvPr/>
              </p:nvSpPr>
              <p:spPr>
                <a:xfrm>
                  <a:off x="4803506" y="3688774"/>
                  <a:ext cx="15235" cy="13072"/>
                </a:xfrm>
                <a:custGeom>
                  <a:avLst/>
                  <a:gdLst/>
                  <a:ahLst/>
                  <a:cxnLst/>
                  <a:rect l="l" t="t" r="r" b="b"/>
                  <a:pathLst>
                    <a:path w="1937" h="1662" extrusionOk="0">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30" name="Google Shape;4030;p60"/>
              <p:cNvGrpSpPr/>
              <p:nvPr/>
            </p:nvGrpSpPr>
            <p:grpSpPr>
              <a:xfrm>
                <a:off x="4857263" y="3557861"/>
                <a:ext cx="37776" cy="32357"/>
                <a:chOff x="4857263" y="3557861"/>
                <a:chExt cx="37776" cy="32357"/>
              </a:xfrm>
            </p:grpSpPr>
            <p:sp>
              <p:nvSpPr>
                <p:cNvPr id="4031" name="Google Shape;4031;p60"/>
                <p:cNvSpPr/>
                <p:nvPr/>
              </p:nvSpPr>
              <p:spPr>
                <a:xfrm>
                  <a:off x="4857263" y="3557861"/>
                  <a:ext cx="37776" cy="32357"/>
                </a:xfrm>
                <a:custGeom>
                  <a:avLst/>
                  <a:gdLst/>
                  <a:ahLst/>
                  <a:cxnLst/>
                  <a:rect l="l" t="t" r="r" b="b"/>
                  <a:pathLst>
                    <a:path w="4803" h="4114" extrusionOk="0">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032;p60"/>
                <p:cNvSpPr/>
                <p:nvPr/>
              </p:nvSpPr>
              <p:spPr>
                <a:xfrm>
                  <a:off x="4870106" y="3567566"/>
                  <a:ext cx="15329" cy="13040"/>
                </a:xfrm>
                <a:custGeom>
                  <a:avLst/>
                  <a:gdLst/>
                  <a:ahLst/>
                  <a:cxnLst/>
                  <a:rect l="l" t="t" r="r" b="b"/>
                  <a:pathLst>
                    <a:path w="1949" h="1658" extrusionOk="0">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33" name="Google Shape;4033;p60"/>
              <p:cNvGrpSpPr/>
              <p:nvPr/>
            </p:nvGrpSpPr>
            <p:grpSpPr>
              <a:xfrm>
                <a:off x="4883902" y="3648033"/>
                <a:ext cx="37783" cy="32380"/>
                <a:chOff x="4883902" y="3648033"/>
                <a:chExt cx="37783" cy="32380"/>
              </a:xfrm>
            </p:grpSpPr>
            <p:sp>
              <p:nvSpPr>
                <p:cNvPr id="4034" name="Google Shape;4034;p60"/>
                <p:cNvSpPr/>
                <p:nvPr/>
              </p:nvSpPr>
              <p:spPr>
                <a:xfrm>
                  <a:off x="4883902" y="3648033"/>
                  <a:ext cx="37783" cy="32380"/>
                </a:xfrm>
                <a:custGeom>
                  <a:avLst/>
                  <a:gdLst/>
                  <a:ahLst/>
                  <a:cxnLst/>
                  <a:rect l="l" t="t" r="r" b="b"/>
                  <a:pathLst>
                    <a:path w="4804" h="4117" extrusionOk="0">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5" name="Google Shape;4035;p60"/>
                <p:cNvSpPr/>
                <p:nvPr/>
              </p:nvSpPr>
              <p:spPr>
                <a:xfrm>
                  <a:off x="4896745" y="3657668"/>
                  <a:ext cx="15329" cy="13009"/>
                </a:xfrm>
                <a:custGeom>
                  <a:avLst/>
                  <a:gdLst/>
                  <a:ahLst/>
                  <a:cxnLst/>
                  <a:rect l="l" t="t" r="r" b="b"/>
                  <a:pathLst>
                    <a:path w="1949" h="1654" extrusionOk="0">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36" name="Google Shape;4036;p60"/>
              <p:cNvGrpSpPr/>
              <p:nvPr/>
            </p:nvGrpSpPr>
            <p:grpSpPr>
              <a:xfrm>
                <a:off x="4907780" y="3347220"/>
                <a:ext cx="37878" cy="32357"/>
                <a:chOff x="4907780" y="3347220"/>
                <a:chExt cx="37878" cy="32357"/>
              </a:xfrm>
            </p:grpSpPr>
            <p:sp>
              <p:nvSpPr>
                <p:cNvPr id="4037" name="Google Shape;4037;p60"/>
                <p:cNvSpPr/>
                <p:nvPr/>
              </p:nvSpPr>
              <p:spPr>
                <a:xfrm>
                  <a:off x="4907780" y="3347220"/>
                  <a:ext cx="37878" cy="32357"/>
                </a:xfrm>
                <a:custGeom>
                  <a:avLst/>
                  <a:gdLst/>
                  <a:ahLst/>
                  <a:cxnLst/>
                  <a:rect l="l" t="t" r="r" b="b"/>
                  <a:pathLst>
                    <a:path w="4816" h="4114" extrusionOk="0">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4038;p60"/>
                <p:cNvSpPr/>
                <p:nvPr/>
              </p:nvSpPr>
              <p:spPr>
                <a:xfrm>
                  <a:off x="4922912" y="3356926"/>
                  <a:ext cx="13040" cy="13040"/>
                </a:xfrm>
                <a:custGeom>
                  <a:avLst/>
                  <a:gdLst/>
                  <a:ahLst/>
                  <a:cxnLst/>
                  <a:rect l="l" t="t" r="r" b="b"/>
                  <a:pathLst>
                    <a:path w="1658" h="1658" extrusionOk="0">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39" name="Google Shape;4039;p60"/>
              <p:cNvGrpSpPr/>
              <p:nvPr/>
            </p:nvGrpSpPr>
            <p:grpSpPr>
              <a:xfrm>
                <a:off x="5065048" y="3738150"/>
                <a:ext cx="37783" cy="32364"/>
                <a:chOff x="5065048" y="3738150"/>
                <a:chExt cx="37783" cy="32364"/>
              </a:xfrm>
            </p:grpSpPr>
            <p:sp>
              <p:nvSpPr>
                <p:cNvPr id="4040" name="Google Shape;4040;p60"/>
                <p:cNvSpPr/>
                <p:nvPr/>
              </p:nvSpPr>
              <p:spPr>
                <a:xfrm>
                  <a:off x="5065048" y="3738150"/>
                  <a:ext cx="37783" cy="32364"/>
                </a:xfrm>
                <a:custGeom>
                  <a:avLst/>
                  <a:gdLst/>
                  <a:ahLst/>
                  <a:cxnLst/>
                  <a:rect l="l" t="t" r="r" b="b"/>
                  <a:pathLst>
                    <a:path w="4804" h="4115"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1" name="Google Shape;4041;p60"/>
                <p:cNvSpPr/>
                <p:nvPr/>
              </p:nvSpPr>
              <p:spPr>
                <a:xfrm>
                  <a:off x="5077994" y="3747761"/>
                  <a:ext cx="15227" cy="13072"/>
                </a:xfrm>
                <a:custGeom>
                  <a:avLst/>
                  <a:gdLst/>
                  <a:ahLst/>
                  <a:cxnLst/>
                  <a:rect l="l" t="t" r="r" b="b"/>
                  <a:pathLst>
                    <a:path w="1936" h="1662" extrusionOk="0">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2" name="Google Shape;4042;p60"/>
              <p:cNvGrpSpPr/>
              <p:nvPr/>
            </p:nvGrpSpPr>
            <p:grpSpPr>
              <a:xfrm>
                <a:off x="5071616" y="3284615"/>
                <a:ext cx="37783" cy="32357"/>
                <a:chOff x="5071616" y="3284615"/>
                <a:chExt cx="37783" cy="32357"/>
              </a:xfrm>
            </p:grpSpPr>
            <p:sp>
              <p:nvSpPr>
                <p:cNvPr id="4043" name="Google Shape;4043;p60"/>
                <p:cNvSpPr/>
                <p:nvPr/>
              </p:nvSpPr>
              <p:spPr>
                <a:xfrm>
                  <a:off x="5071616" y="3284615"/>
                  <a:ext cx="37783" cy="32357"/>
                </a:xfrm>
                <a:custGeom>
                  <a:avLst/>
                  <a:gdLst/>
                  <a:ahLst/>
                  <a:cxnLst/>
                  <a:rect l="l" t="t" r="r" b="b"/>
                  <a:pathLst>
                    <a:path w="4804" h="4114" extrusionOk="0">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4" name="Google Shape;4044;p60"/>
                <p:cNvSpPr/>
                <p:nvPr/>
              </p:nvSpPr>
              <p:spPr>
                <a:xfrm>
                  <a:off x="5086646" y="3294320"/>
                  <a:ext cx="13048" cy="13048"/>
                </a:xfrm>
                <a:custGeom>
                  <a:avLst/>
                  <a:gdLst/>
                  <a:ahLst/>
                  <a:cxnLst/>
                  <a:rect l="l" t="t" r="r" b="b"/>
                  <a:pathLst>
                    <a:path w="1659" h="1659" extrusionOk="0">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5" name="Google Shape;4045;p60"/>
              <p:cNvGrpSpPr/>
              <p:nvPr/>
            </p:nvGrpSpPr>
            <p:grpSpPr>
              <a:xfrm>
                <a:off x="5389291" y="3759921"/>
                <a:ext cx="37783" cy="32380"/>
                <a:chOff x="5389291" y="3759921"/>
                <a:chExt cx="37783" cy="32380"/>
              </a:xfrm>
            </p:grpSpPr>
            <p:sp>
              <p:nvSpPr>
                <p:cNvPr id="4046" name="Google Shape;4046;p60"/>
                <p:cNvSpPr/>
                <p:nvPr/>
              </p:nvSpPr>
              <p:spPr>
                <a:xfrm>
                  <a:off x="5389291" y="3759921"/>
                  <a:ext cx="37783" cy="32380"/>
                </a:xfrm>
                <a:custGeom>
                  <a:avLst/>
                  <a:gdLst/>
                  <a:ahLst/>
                  <a:cxnLst/>
                  <a:rect l="l" t="t" r="r" b="b"/>
                  <a:pathLst>
                    <a:path w="4804" h="4117" extrusionOk="0">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7" name="Google Shape;4047;p60"/>
                <p:cNvSpPr/>
                <p:nvPr/>
              </p:nvSpPr>
              <p:spPr>
                <a:xfrm>
                  <a:off x="5402229" y="3769555"/>
                  <a:ext cx="15235" cy="13064"/>
                </a:xfrm>
                <a:custGeom>
                  <a:avLst/>
                  <a:gdLst/>
                  <a:ahLst/>
                  <a:cxnLst/>
                  <a:rect l="l" t="t" r="r" b="b"/>
                  <a:pathLst>
                    <a:path w="1937" h="1661" extrusionOk="0">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8" name="Google Shape;4048;p60"/>
              <p:cNvGrpSpPr/>
              <p:nvPr/>
            </p:nvGrpSpPr>
            <p:grpSpPr>
              <a:xfrm>
                <a:off x="5431534" y="3632932"/>
                <a:ext cx="37878" cy="32451"/>
                <a:chOff x="5431534" y="3632932"/>
                <a:chExt cx="37878" cy="32451"/>
              </a:xfrm>
            </p:grpSpPr>
            <p:sp>
              <p:nvSpPr>
                <p:cNvPr id="4049" name="Google Shape;4049;p60"/>
                <p:cNvSpPr/>
                <p:nvPr/>
              </p:nvSpPr>
              <p:spPr>
                <a:xfrm>
                  <a:off x="5431534" y="3632932"/>
                  <a:ext cx="37878" cy="32451"/>
                </a:xfrm>
                <a:custGeom>
                  <a:avLst/>
                  <a:gdLst/>
                  <a:ahLst/>
                  <a:cxnLst/>
                  <a:rect l="l" t="t" r="r" b="b"/>
                  <a:pathLst>
                    <a:path w="4816" h="4126" extrusionOk="0">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60"/>
                <p:cNvSpPr/>
                <p:nvPr/>
              </p:nvSpPr>
              <p:spPr>
                <a:xfrm>
                  <a:off x="5444472" y="3642638"/>
                  <a:ext cx="15235" cy="13064"/>
                </a:xfrm>
                <a:custGeom>
                  <a:avLst/>
                  <a:gdLst/>
                  <a:ahLst/>
                  <a:cxnLst/>
                  <a:rect l="l" t="t" r="r" b="b"/>
                  <a:pathLst>
                    <a:path w="1937" h="1661" extrusionOk="0">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1" name="Google Shape;4051;p60"/>
              <p:cNvGrpSpPr/>
              <p:nvPr/>
            </p:nvGrpSpPr>
            <p:grpSpPr>
              <a:xfrm>
                <a:off x="5540755" y="3544829"/>
                <a:ext cx="37783" cy="32357"/>
                <a:chOff x="5540755" y="3544829"/>
                <a:chExt cx="37783" cy="32357"/>
              </a:xfrm>
            </p:grpSpPr>
            <p:sp>
              <p:nvSpPr>
                <p:cNvPr id="4052" name="Google Shape;4052;p60"/>
                <p:cNvSpPr/>
                <p:nvPr/>
              </p:nvSpPr>
              <p:spPr>
                <a:xfrm>
                  <a:off x="5540755" y="3544829"/>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4053;p60"/>
                <p:cNvSpPr/>
                <p:nvPr/>
              </p:nvSpPr>
              <p:spPr>
                <a:xfrm>
                  <a:off x="5553693" y="3554534"/>
                  <a:ext cx="15235" cy="13040"/>
                </a:xfrm>
                <a:custGeom>
                  <a:avLst/>
                  <a:gdLst/>
                  <a:ahLst/>
                  <a:cxnLst/>
                  <a:rect l="l" t="t" r="r" b="b"/>
                  <a:pathLst>
                    <a:path w="1937" h="1658" extrusionOk="0">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4" name="Google Shape;4054;p60"/>
              <p:cNvGrpSpPr/>
              <p:nvPr/>
            </p:nvGrpSpPr>
            <p:grpSpPr>
              <a:xfrm>
                <a:off x="5579293" y="3412107"/>
                <a:ext cx="37776" cy="32357"/>
                <a:chOff x="5579293" y="3412107"/>
                <a:chExt cx="37776" cy="32357"/>
              </a:xfrm>
            </p:grpSpPr>
            <p:sp>
              <p:nvSpPr>
                <p:cNvPr id="4055" name="Google Shape;4055;p60"/>
                <p:cNvSpPr/>
                <p:nvPr/>
              </p:nvSpPr>
              <p:spPr>
                <a:xfrm>
                  <a:off x="5579293" y="3412107"/>
                  <a:ext cx="37776" cy="32357"/>
                </a:xfrm>
                <a:custGeom>
                  <a:avLst/>
                  <a:gdLst/>
                  <a:ahLst/>
                  <a:cxnLst/>
                  <a:rect l="l" t="t" r="r" b="b"/>
                  <a:pathLst>
                    <a:path w="4803" h="4114" extrusionOk="0">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6" name="Google Shape;4056;p60"/>
                <p:cNvSpPr/>
                <p:nvPr/>
              </p:nvSpPr>
              <p:spPr>
                <a:xfrm>
                  <a:off x="5594418" y="3421812"/>
                  <a:ext cx="13040" cy="13040"/>
                </a:xfrm>
                <a:custGeom>
                  <a:avLst/>
                  <a:gdLst/>
                  <a:ahLst/>
                  <a:cxnLst/>
                  <a:rect l="l" t="t" r="r" b="b"/>
                  <a:pathLst>
                    <a:path w="1658" h="1658" extrusionOk="0">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7" name="Google Shape;4057;p60"/>
              <p:cNvGrpSpPr/>
              <p:nvPr/>
            </p:nvGrpSpPr>
            <p:grpSpPr>
              <a:xfrm>
                <a:off x="5801346" y="3284615"/>
                <a:ext cx="37783" cy="32357"/>
                <a:chOff x="5801346" y="3284615"/>
                <a:chExt cx="37783" cy="32357"/>
              </a:xfrm>
            </p:grpSpPr>
            <p:sp>
              <p:nvSpPr>
                <p:cNvPr id="4058" name="Google Shape;4058;p60"/>
                <p:cNvSpPr/>
                <p:nvPr/>
              </p:nvSpPr>
              <p:spPr>
                <a:xfrm>
                  <a:off x="5801346" y="3284615"/>
                  <a:ext cx="37783" cy="32357"/>
                </a:xfrm>
                <a:custGeom>
                  <a:avLst/>
                  <a:gdLst/>
                  <a:ahLst/>
                  <a:cxnLst/>
                  <a:rect l="l" t="t" r="r" b="b"/>
                  <a:pathLst>
                    <a:path w="4804" h="4114" extrusionOk="0">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59;p60"/>
                <p:cNvSpPr/>
                <p:nvPr/>
              </p:nvSpPr>
              <p:spPr>
                <a:xfrm>
                  <a:off x="5816478" y="3294320"/>
                  <a:ext cx="13040" cy="13048"/>
                </a:xfrm>
                <a:custGeom>
                  <a:avLst/>
                  <a:gdLst/>
                  <a:ahLst/>
                  <a:cxnLst/>
                  <a:rect l="l" t="t" r="r" b="b"/>
                  <a:pathLst>
                    <a:path w="1658" h="1659" extrusionOk="0">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0" name="Google Shape;4060;p60"/>
              <p:cNvGrpSpPr/>
              <p:nvPr/>
            </p:nvGrpSpPr>
            <p:grpSpPr>
              <a:xfrm>
                <a:off x="5763578" y="3399067"/>
                <a:ext cx="37776" cy="32364"/>
                <a:chOff x="5763578" y="3399067"/>
                <a:chExt cx="37776" cy="32364"/>
              </a:xfrm>
            </p:grpSpPr>
            <p:sp>
              <p:nvSpPr>
                <p:cNvPr id="4061" name="Google Shape;4061;p60"/>
                <p:cNvSpPr/>
                <p:nvPr/>
              </p:nvSpPr>
              <p:spPr>
                <a:xfrm>
                  <a:off x="5763578" y="3399067"/>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2" name="Google Shape;4062;p60"/>
                <p:cNvSpPr/>
                <p:nvPr/>
              </p:nvSpPr>
              <p:spPr>
                <a:xfrm>
                  <a:off x="5776516" y="3408780"/>
                  <a:ext cx="15235" cy="13040"/>
                </a:xfrm>
                <a:custGeom>
                  <a:avLst/>
                  <a:gdLst/>
                  <a:ahLst/>
                  <a:cxnLst/>
                  <a:rect l="l" t="t" r="r" b="b"/>
                  <a:pathLst>
                    <a:path w="1937" h="1658" extrusionOk="0">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3" name="Google Shape;4063;p60"/>
              <p:cNvGrpSpPr/>
              <p:nvPr/>
            </p:nvGrpSpPr>
            <p:grpSpPr>
              <a:xfrm>
                <a:off x="5395858" y="3230952"/>
                <a:ext cx="37776" cy="32364"/>
                <a:chOff x="5395858" y="3230952"/>
                <a:chExt cx="37776" cy="32364"/>
              </a:xfrm>
            </p:grpSpPr>
            <p:sp>
              <p:nvSpPr>
                <p:cNvPr id="4064" name="Google Shape;4064;p60"/>
                <p:cNvSpPr/>
                <p:nvPr/>
              </p:nvSpPr>
              <p:spPr>
                <a:xfrm>
                  <a:off x="5395858" y="3230952"/>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5" name="Google Shape;4065;p60"/>
                <p:cNvSpPr/>
                <p:nvPr/>
              </p:nvSpPr>
              <p:spPr>
                <a:xfrm>
                  <a:off x="5408702" y="3240571"/>
                  <a:ext cx="15227" cy="13064"/>
                </a:xfrm>
                <a:custGeom>
                  <a:avLst/>
                  <a:gdLst/>
                  <a:ahLst/>
                  <a:cxnLst/>
                  <a:rect l="l" t="t" r="r" b="b"/>
                  <a:pathLst>
                    <a:path w="1936" h="1661" extrusionOk="0">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6" name="Google Shape;4066;p60"/>
              <p:cNvGrpSpPr/>
              <p:nvPr/>
            </p:nvGrpSpPr>
            <p:grpSpPr>
              <a:xfrm>
                <a:off x="5264088" y="3188237"/>
                <a:ext cx="37776" cy="32357"/>
                <a:chOff x="5264088" y="3188237"/>
                <a:chExt cx="37776" cy="32357"/>
              </a:xfrm>
            </p:grpSpPr>
            <p:sp>
              <p:nvSpPr>
                <p:cNvPr id="4067" name="Google Shape;4067;p60"/>
                <p:cNvSpPr/>
                <p:nvPr/>
              </p:nvSpPr>
              <p:spPr>
                <a:xfrm>
                  <a:off x="5264088" y="3188237"/>
                  <a:ext cx="37776" cy="32357"/>
                </a:xfrm>
                <a:custGeom>
                  <a:avLst/>
                  <a:gdLst/>
                  <a:ahLst/>
                  <a:cxnLst/>
                  <a:rect l="l" t="t" r="r" b="b"/>
                  <a:pathLst>
                    <a:path w="4803" h="4114" extrusionOk="0">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8" name="Google Shape;4068;p60"/>
                <p:cNvSpPr/>
                <p:nvPr/>
              </p:nvSpPr>
              <p:spPr>
                <a:xfrm>
                  <a:off x="5279212" y="3197943"/>
                  <a:ext cx="13048" cy="13048"/>
                </a:xfrm>
                <a:custGeom>
                  <a:avLst/>
                  <a:gdLst/>
                  <a:ahLst/>
                  <a:cxnLst/>
                  <a:rect l="l" t="t" r="r" b="b"/>
                  <a:pathLst>
                    <a:path w="1659" h="1659" extrusionOk="0">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9" name="Google Shape;4069;p60"/>
              <p:cNvGrpSpPr/>
              <p:nvPr/>
            </p:nvGrpSpPr>
            <p:grpSpPr>
              <a:xfrm>
                <a:off x="5585758" y="3237425"/>
                <a:ext cx="37878" cy="32357"/>
                <a:chOff x="5585758" y="3237425"/>
                <a:chExt cx="37878" cy="32357"/>
              </a:xfrm>
            </p:grpSpPr>
            <p:sp>
              <p:nvSpPr>
                <p:cNvPr id="4070" name="Google Shape;4070;p60"/>
                <p:cNvSpPr/>
                <p:nvPr/>
              </p:nvSpPr>
              <p:spPr>
                <a:xfrm>
                  <a:off x="5585758" y="3237425"/>
                  <a:ext cx="37878" cy="32357"/>
                </a:xfrm>
                <a:custGeom>
                  <a:avLst/>
                  <a:gdLst/>
                  <a:ahLst/>
                  <a:cxnLst/>
                  <a:rect l="l" t="t" r="r" b="b"/>
                  <a:pathLst>
                    <a:path w="4816" h="4114" extrusionOk="0">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4071;p60"/>
                <p:cNvSpPr/>
                <p:nvPr/>
              </p:nvSpPr>
              <p:spPr>
                <a:xfrm>
                  <a:off x="5598696" y="3247130"/>
                  <a:ext cx="15235" cy="13048"/>
                </a:xfrm>
                <a:custGeom>
                  <a:avLst/>
                  <a:gdLst/>
                  <a:ahLst/>
                  <a:cxnLst/>
                  <a:rect l="l" t="t" r="r" b="b"/>
                  <a:pathLst>
                    <a:path w="1937" h="1659" extrusionOk="0">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2" name="Google Shape;4072;p60"/>
              <p:cNvGrpSpPr/>
              <p:nvPr/>
            </p:nvGrpSpPr>
            <p:grpSpPr>
              <a:xfrm>
                <a:off x="4874196" y="3291088"/>
                <a:ext cx="37878" cy="32451"/>
                <a:chOff x="4874196" y="3291088"/>
                <a:chExt cx="37878" cy="32451"/>
              </a:xfrm>
            </p:grpSpPr>
            <p:sp>
              <p:nvSpPr>
                <p:cNvPr id="4073" name="Google Shape;4073;p60"/>
                <p:cNvSpPr/>
                <p:nvPr/>
              </p:nvSpPr>
              <p:spPr>
                <a:xfrm>
                  <a:off x="4874196"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4" name="Google Shape;4074;p60"/>
                <p:cNvSpPr/>
                <p:nvPr/>
              </p:nvSpPr>
              <p:spPr>
                <a:xfrm>
                  <a:off x="4889328" y="3300793"/>
                  <a:ext cx="13040" cy="13040"/>
                </a:xfrm>
                <a:custGeom>
                  <a:avLst/>
                  <a:gdLst/>
                  <a:ahLst/>
                  <a:cxnLst/>
                  <a:rect l="l" t="t" r="r" b="b"/>
                  <a:pathLst>
                    <a:path w="1658" h="1658" extrusionOk="0">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5" name="Google Shape;4075;p60"/>
              <p:cNvGrpSpPr/>
              <p:nvPr/>
            </p:nvGrpSpPr>
            <p:grpSpPr>
              <a:xfrm>
                <a:off x="5197770" y="3785466"/>
                <a:ext cx="37783" cy="32427"/>
                <a:chOff x="5197770" y="3785466"/>
                <a:chExt cx="37783" cy="32427"/>
              </a:xfrm>
            </p:grpSpPr>
            <p:sp>
              <p:nvSpPr>
                <p:cNvPr id="4076" name="Google Shape;4076;p60"/>
                <p:cNvSpPr/>
                <p:nvPr/>
              </p:nvSpPr>
              <p:spPr>
                <a:xfrm>
                  <a:off x="5197770" y="3785466"/>
                  <a:ext cx="37783" cy="32427"/>
                </a:xfrm>
                <a:custGeom>
                  <a:avLst/>
                  <a:gdLst/>
                  <a:ahLst/>
                  <a:cxnLst/>
                  <a:rect l="l" t="t" r="r" b="b"/>
                  <a:pathLst>
                    <a:path w="4804" h="4123" extrusionOk="0">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60"/>
                <p:cNvSpPr/>
                <p:nvPr/>
              </p:nvSpPr>
              <p:spPr>
                <a:xfrm>
                  <a:off x="5212808" y="3795148"/>
                  <a:ext cx="13040" cy="13040"/>
                </a:xfrm>
                <a:custGeom>
                  <a:avLst/>
                  <a:gdLst/>
                  <a:ahLst/>
                  <a:cxnLst/>
                  <a:rect l="l" t="t" r="r" b="b"/>
                  <a:pathLst>
                    <a:path w="1658" h="1658" extrusionOk="0">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8" name="Google Shape;4078;p60"/>
              <p:cNvGrpSpPr/>
              <p:nvPr/>
            </p:nvGrpSpPr>
            <p:grpSpPr>
              <a:xfrm>
                <a:off x="5177699" y="3492117"/>
                <a:ext cx="37776" cy="32357"/>
                <a:chOff x="5177699" y="3492117"/>
                <a:chExt cx="37776" cy="32357"/>
              </a:xfrm>
            </p:grpSpPr>
            <p:sp>
              <p:nvSpPr>
                <p:cNvPr id="4079" name="Google Shape;4079;p60"/>
                <p:cNvSpPr/>
                <p:nvPr/>
              </p:nvSpPr>
              <p:spPr>
                <a:xfrm>
                  <a:off x="5177699" y="3492117"/>
                  <a:ext cx="37776" cy="32357"/>
                </a:xfrm>
                <a:custGeom>
                  <a:avLst/>
                  <a:gdLst/>
                  <a:ahLst/>
                  <a:cxnLst/>
                  <a:rect l="l" t="t" r="r" b="b"/>
                  <a:pathLst>
                    <a:path w="4803" h="4114" extrusionOk="0">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0" name="Google Shape;4080;p60"/>
                <p:cNvSpPr/>
                <p:nvPr/>
              </p:nvSpPr>
              <p:spPr>
                <a:xfrm>
                  <a:off x="5192823" y="3501823"/>
                  <a:ext cx="13048" cy="13048"/>
                </a:xfrm>
                <a:custGeom>
                  <a:avLst/>
                  <a:gdLst/>
                  <a:ahLst/>
                  <a:cxnLst/>
                  <a:rect l="l" t="t" r="r" b="b"/>
                  <a:pathLst>
                    <a:path w="1659" h="1659" extrusionOk="0">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1" name="Google Shape;4081;p60"/>
              <p:cNvGrpSpPr/>
              <p:nvPr/>
            </p:nvGrpSpPr>
            <p:grpSpPr>
              <a:xfrm>
                <a:off x="5349431" y="3622346"/>
                <a:ext cx="37870" cy="32380"/>
                <a:chOff x="5349431" y="3622346"/>
                <a:chExt cx="37870" cy="32380"/>
              </a:xfrm>
            </p:grpSpPr>
            <p:sp>
              <p:nvSpPr>
                <p:cNvPr id="4082" name="Google Shape;4082;p60"/>
                <p:cNvSpPr/>
                <p:nvPr/>
              </p:nvSpPr>
              <p:spPr>
                <a:xfrm>
                  <a:off x="5349431" y="3622346"/>
                  <a:ext cx="37870" cy="32380"/>
                </a:xfrm>
                <a:custGeom>
                  <a:avLst/>
                  <a:gdLst/>
                  <a:ahLst/>
                  <a:cxnLst/>
                  <a:rect l="l" t="t" r="r" b="b"/>
                  <a:pathLst>
                    <a:path w="4815" h="4117" extrusionOk="0">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3" name="Google Shape;4083;p60"/>
                <p:cNvSpPr/>
                <p:nvPr/>
              </p:nvSpPr>
              <p:spPr>
                <a:xfrm>
                  <a:off x="5362369" y="3632075"/>
                  <a:ext cx="15227" cy="13040"/>
                </a:xfrm>
                <a:custGeom>
                  <a:avLst/>
                  <a:gdLst/>
                  <a:ahLst/>
                  <a:cxnLst/>
                  <a:rect l="l" t="t" r="r" b="b"/>
                  <a:pathLst>
                    <a:path w="1936" h="1658" extrusionOk="0">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4" name="Google Shape;4084;p60"/>
              <p:cNvGrpSpPr/>
              <p:nvPr/>
            </p:nvGrpSpPr>
            <p:grpSpPr>
              <a:xfrm>
                <a:off x="5068855" y="3563980"/>
                <a:ext cx="53954" cy="46223"/>
                <a:chOff x="5068855" y="3563980"/>
                <a:chExt cx="53954" cy="46223"/>
              </a:xfrm>
            </p:grpSpPr>
            <p:sp>
              <p:nvSpPr>
                <p:cNvPr id="4085" name="Google Shape;4085;p60"/>
                <p:cNvSpPr/>
                <p:nvPr/>
              </p:nvSpPr>
              <p:spPr>
                <a:xfrm>
                  <a:off x="5068855" y="3563980"/>
                  <a:ext cx="53954" cy="46223"/>
                </a:xfrm>
                <a:custGeom>
                  <a:avLst/>
                  <a:gdLst/>
                  <a:ahLst/>
                  <a:cxnLst/>
                  <a:rect l="l" t="t" r="r" b="b"/>
                  <a:pathLst>
                    <a:path w="6860" h="5877" extrusionOk="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6" name="Google Shape;4086;p60"/>
                <p:cNvSpPr/>
                <p:nvPr/>
              </p:nvSpPr>
              <p:spPr>
                <a:xfrm>
                  <a:off x="5086268" y="3573654"/>
                  <a:ext cx="26835" cy="26843"/>
                </a:xfrm>
                <a:custGeom>
                  <a:avLst/>
                  <a:gdLst/>
                  <a:ahLst/>
                  <a:cxnLst/>
                  <a:rect l="l" t="t" r="r" b="b"/>
                  <a:pathLst>
                    <a:path w="3412" h="3413" extrusionOk="0">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7" name="Google Shape;4087;p60"/>
              <p:cNvGrpSpPr/>
              <p:nvPr/>
            </p:nvGrpSpPr>
            <p:grpSpPr>
              <a:xfrm>
                <a:off x="5037654" y="3392507"/>
                <a:ext cx="37870" cy="32451"/>
                <a:chOff x="5037654" y="3392507"/>
                <a:chExt cx="37870" cy="32451"/>
              </a:xfrm>
            </p:grpSpPr>
            <p:sp>
              <p:nvSpPr>
                <p:cNvPr id="4088" name="Google Shape;4088;p60"/>
                <p:cNvSpPr/>
                <p:nvPr/>
              </p:nvSpPr>
              <p:spPr>
                <a:xfrm>
                  <a:off x="5037654" y="3392507"/>
                  <a:ext cx="37870" cy="32451"/>
                </a:xfrm>
                <a:custGeom>
                  <a:avLst/>
                  <a:gdLst/>
                  <a:ahLst/>
                  <a:cxnLst/>
                  <a:rect l="l" t="t" r="r" b="b"/>
                  <a:pathLst>
                    <a:path w="4815" h="4126" extrusionOk="0">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9" name="Google Shape;4089;p60"/>
                <p:cNvSpPr/>
                <p:nvPr/>
              </p:nvSpPr>
              <p:spPr>
                <a:xfrm>
                  <a:off x="5050592" y="3402213"/>
                  <a:ext cx="15227" cy="13064"/>
                </a:xfrm>
                <a:custGeom>
                  <a:avLst/>
                  <a:gdLst/>
                  <a:ahLst/>
                  <a:cxnLst/>
                  <a:rect l="l" t="t" r="r" b="b"/>
                  <a:pathLst>
                    <a:path w="1936" h="1661" extrusionOk="0">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90" name="Google Shape;4090;p60"/>
              <p:cNvGrpSpPr/>
              <p:nvPr/>
            </p:nvGrpSpPr>
            <p:grpSpPr>
              <a:xfrm>
                <a:off x="5456560" y="3368629"/>
                <a:ext cx="37870" cy="32451"/>
                <a:chOff x="5456560" y="3368629"/>
                <a:chExt cx="37870" cy="32451"/>
              </a:xfrm>
            </p:grpSpPr>
            <p:sp>
              <p:nvSpPr>
                <p:cNvPr id="4091" name="Google Shape;4091;p60"/>
                <p:cNvSpPr/>
                <p:nvPr/>
              </p:nvSpPr>
              <p:spPr>
                <a:xfrm>
                  <a:off x="5456560" y="3368629"/>
                  <a:ext cx="37870" cy="32451"/>
                </a:xfrm>
                <a:custGeom>
                  <a:avLst/>
                  <a:gdLst/>
                  <a:ahLst/>
                  <a:cxnLst/>
                  <a:rect l="l" t="t" r="r" b="b"/>
                  <a:pathLst>
                    <a:path w="4815" h="4126" extrusionOk="0">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2" name="Google Shape;4092;p60"/>
                <p:cNvSpPr/>
                <p:nvPr/>
              </p:nvSpPr>
              <p:spPr>
                <a:xfrm>
                  <a:off x="5469498" y="3378334"/>
                  <a:ext cx="15227" cy="13064"/>
                </a:xfrm>
                <a:custGeom>
                  <a:avLst/>
                  <a:gdLst/>
                  <a:ahLst/>
                  <a:cxnLst/>
                  <a:rect l="l" t="t" r="r" b="b"/>
                  <a:pathLst>
                    <a:path w="1936" h="1661" extrusionOk="0">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93" name="Google Shape;4093;p60"/>
              <p:cNvGrpSpPr/>
              <p:nvPr/>
            </p:nvGrpSpPr>
            <p:grpSpPr>
              <a:xfrm>
                <a:off x="4755749" y="3501516"/>
                <a:ext cx="46246" cy="39608"/>
                <a:chOff x="4755749" y="3501516"/>
                <a:chExt cx="46246" cy="39608"/>
              </a:xfrm>
            </p:grpSpPr>
            <p:sp>
              <p:nvSpPr>
                <p:cNvPr id="4094" name="Google Shape;4094;p60"/>
                <p:cNvSpPr/>
                <p:nvPr/>
              </p:nvSpPr>
              <p:spPr>
                <a:xfrm>
                  <a:off x="4755749" y="3501516"/>
                  <a:ext cx="46246" cy="39608"/>
                </a:xfrm>
                <a:custGeom>
                  <a:avLst/>
                  <a:gdLst/>
                  <a:ahLst/>
                  <a:cxnLst/>
                  <a:rect l="l" t="t" r="r" b="b"/>
                  <a:pathLst>
                    <a:path w="5880" h="5036" extrusionOk="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5" name="Google Shape;4095;p60"/>
                <p:cNvSpPr/>
                <p:nvPr/>
              </p:nvSpPr>
              <p:spPr>
                <a:xfrm>
                  <a:off x="4768687" y="3511245"/>
                  <a:ext cx="23697" cy="20221"/>
                </a:xfrm>
                <a:custGeom>
                  <a:avLst/>
                  <a:gdLst/>
                  <a:ahLst/>
                  <a:cxnLst/>
                  <a:rect l="l" t="t" r="r" b="b"/>
                  <a:pathLst>
                    <a:path w="3013" h="2571" extrusionOk="0">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96" name="Google Shape;4096;p60"/>
              <p:cNvGrpSpPr/>
              <p:nvPr/>
            </p:nvGrpSpPr>
            <p:grpSpPr>
              <a:xfrm>
                <a:off x="4681346" y="3485582"/>
                <a:ext cx="37783" cy="32427"/>
                <a:chOff x="4681346" y="3485582"/>
                <a:chExt cx="37783" cy="32427"/>
              </a:xfrm>
            </p:grpSpPr>
            <p:sp>
              <p:nvSpPr>
                <p:cNvPr id="4097" name="Google Shape;4097;p60"/>
                <p:cNvSpPr/>
                <p:nvPr/>
              </p:nvSpPr>
              <p:spPr>
                <a:xfrm>
                  <a:off x="4681346" y="3485582"/>
                  <a:ext cx="37783" cy="32427"/>
                </a:xfrm>
                <a:custGeom>
                  <a:avLst/>
                  <a:gdLst/>
                  <a:ahLst/>
                  <a:cxnLst/>
                  <a:rect l="l" t="t" r="r" b="b"/>
                  <a:pathLst>
                    <a:path w="4804" h="4123" extrusionOk="0">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8" name="Google Shape;4098;p60"/>
                <p:cNvSpPr/>
                <p:nvPr/>
              </p:nvSpPr>
              <p:spPr>
                <a:xfrm>
                  <a:off x="4696479" y="3495263"/>
                  <a:ext cx="13040" cy="13040"/>
                </a:xfrm>
                <a:custGeom>
                  <a:avLst/>
                  <a:gdLst/>
                  <a:ahLst/>
                  <a:cxnLst/>
                  <a:rect l="l" t="t" r="r" b="b"/>
                  <a:pathLst>
                    <a:path w="1658" h="1658" extrusionOk="0">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99" name="Google Shape;4099;p60"/>
              <p:cNvGrpSpPr/>
              <p:nvPr/>
            </p:nvGrpSpPr>
            <p:grpSpPr>
              <a:xfrm>
                <a:off x="4767067" y="3291088"/>
                <a:ext cx="37878" cy="32451"/>
                <a:chOff x="4767067" y="3291088"/>
                <a:chExt cx="37878" cy="32451"/>
              </a:xfrm>
            </p:grpSpPr>
            <p:sp>
              <p:nvSpPr>
                <p:cNvPr id="4100" name="Google Shape;4100;p60"/>
                <p:cNvSpPr/>
                <p:nvPr/>
              </p:nvSpPr>
              <p:spPr>
                <a:xfrm>
                  <a:off x="4767067"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1" name="Google Shape;4101;p60"/>
                <p:cNvSpPr/>
                <p:nvPr/>
              </p:nvSpPr>
              <p:spPr>
                <a:xfrm>
                  <a:off x="4780036" y="3300888"/>
                  <a:ext cx="15203" cy="13009"/>
                </a:xfrm>
                <a:custGeom>
                  <a:avLst/>
                  <a:gdLst/>
                  <a:ahLst/>
                  <a:cxnLst/>
                  <a:rect l="l" t="t" r="r" b="b"/>
                  <a:pathLst>
                    <a:path w="1933" h="1654" extrusionOk="0">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2" name="Google Shape;4102;p60"/>
              <p:cNvGrpSpPr/>
              <p:nvPr/>
            </p:nvGrpSpPr>
            <p:grpSpPr>
              <a:xfrm>
                <a:off x="4687819" y="3405539"/>
                <a:ext cx="37776" cy="32451"/>
                <a:chOff x="4687819" y="3405539"/>
                <a:chExt cx="37776" cy="32451"/>
              </a:xfrm>
            </p:grpSpPr>
            <p:sp>
              <p:nvSpPr>
                <p:cNvPr id="4103" name="Google Shape;4103;p60"/>
                <p:cNvSpPr/>
                <p:nvPr/>
              </p:nvSpPr>
              <p:spPr>
                <a:xfrm>
                  <a:off x="4687819" y="3405539"/>
                  <a:ext cx="37776" cy="32451"/>
                </a:xfrm>
                <a:custGeom>
                  <a:avLst/>
                  <a:gdLst/>
                  <a:ahLst/>
                  <a:cxnLst/>
                  <a:rect l="l" t="t" r="r" b="b"/>
                  <a:pathLst>
                    <a:path w="4803" h="4126" extrusionOk="0">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4" name="Google Shape;4104;p60"/>
                <p:cNvSpPr/>
                <p:nvPr/>
              </p:nvSpPr>
              <p:spPr>
                <a:xfrm>
                  <a:off x="4702944" y="3415245"/>
                  <a:ext cx="13040" cy="13048"/>
                </a:xfrm>
                <a:custGeom>
                  <a:avLst/>
                  <a:gdLst/>
                  <a:ahLst/>
                  <a:cxnLst/>
                  <a:rect l="l" t="t" r="r" b="b"/>
                  <a:pathLst>
                    <a:path w="1658" h="1659" extrusionOk="0">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5" name="Google Shape;4105;p60"/>
              <p:cNvGrpSpPr/>
              <p:nvPr/>
            </p:nvGrpSpPr>
            <p:grpSpPr>
              <a:xfrm>
                <a:off x="4923101" y="3444809"/>
                <a:ext cx="52813" cy="45318"/>
                <a:chOff x="4923101" y="3444809"/>
                <a:chExt cx="52813" cy="45318"/>
              </a:xfrm>
            </p:grpSpPr>
            <p:sp>
              <p:nvSpPr>
                <p:cNvPr id="4106" name="Google Shape;4106;p60"/>
                <p:cNvSpPr/>
                <p:nvPr/>
              </p:nvSpPr>
              <p:spPr>
                <a:xfrm>
                  <a:off x="4923101" y="3444809"/>
                  <a:ext cx="52813" cy="45318"/>
                </a:xfrm>
                <a:custGeom>
                  <a:avLst/>
                  <a:gdLst/>
                  <a:ahLst/>
                  <a:cxnLst/>
                  <a:rect l="l" t="t" r="r" b="b"/>
                  <a:pathLst>
                    <a:path w="6715" h="5762" extrusionOk="0">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7" name="Google Shape;4107;p60"/>
                <p:cNvSpPr/>
                <p:nvPr/>
              </p:nvSpPr>
              <p:spPr>
                <a:xfrm>
                  <a:off x="4936039" y="3454538"/>
                  <a:ext cx="30265" cy="25915"/>
                </a:xfrm>
                <a:custGeom>
                  <a:avLst/>
                  <a:gdLst/>
                  <a:ahLst/>
                  <a:cxnLst/>
                  <a:rect l="l" t="t" r="r" b="b"/>
                  <a:pathLst>
                    <a:path w="3848" h="3295" extrusionOk="0">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8" name="Google Shape;4108;p60"/>
              <p:cNvGrpSpPr/>
              <p:nvPr/>
            </p:nvGrpSpPr>
            <p:grpSpPr>
              <a:xfrm>
                <a:off x="4846040" y="3654750"/>
                <a:ext cx="31405" cy="26993"/>
                <a:chOff x="4846040" y="3654750"/>
                <a:chExt cx="31405" cy="26993"/>
              </a:xfrm>
            </p:grpSpPr>
            <p:sp>
              <p:nvSpPr>
                <p:cNvPr id="4109" name="Google Shape;4109;p60"/>
                <p:cNvSpPr/>
                <p:nvPr/>
              </p:nvSpPr>
              <p:spPr>
                <a:xfrm>
                  <a:off x="4846040" y="3654750"/>
                  <a:ext cx="31405" cy="26993"/>
                </a:xfrm>
                <a:custGeom>
                  <a:avLst/>
                  <a:gdLst/>
                  <a:ahLst/>
                  <a:cxnLst/>
                  <a:rect l="l" t="t" r="r" b="b"/>
                  <a:pathLst>
                    <a:path w="3993" h="3432" extrusionOk="0">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0" name="Google Shape;4110;p60"/>
                <p:cNvSpPr/>
                <p:nvPr/>
              </p:nvSpPr>
              <p:spPr>
                <a:xfrm>
                  <a:off x="4858883" y="3664424"/>
                  <a:ext cx="8856" cy="7676"/>
                </a:xfrm>
                <a:custGeom>
                  <a:avLst/>
                  <a:gdLst/>
                  <a:ahLst/>
                  <a:cxnLst/>
                  <a:rect l="l" t="t" r="r" b="b"/>
                  <a:pathLst>
                    <a:path w="1126" h="976" extrusionOk="0">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1" name="Google Shape;4111;p60"/>
              <p:cNvGrpSpPr/>
              <p:nvPr/>
            </p:nvGrpSpPr>
            <p:grpSpPr>
              <a:xfrm>
                <a:off x="4925673" y="3691700"/>
                <a:ext cx="40253" cy="34472"/>
                <a:chOff x="4925673" y="3691700"/>
                <a:chExt cx="40253" cy="34472"/>
              </a:xfrm>
            </p:grpSpPr>
            <p:sp>
              <p:nvSpPr>
                <p:cNvPr id="4112" name="Google Shape;4112;p60"/>
                <p:cNvSpPr/>
                <p:nvPr/>
              </p:nvSpPr>
              <p:spPr>
                <a:xfrm>
                  <a:off x="4925673" y="3691700"/>
                  <a:ext cx="40253" cy="34472"/>
                </a:xfrm>
                <a:custGeom>
                  <a:avLst/>
                  <a:gdLst/>
                  <a:ahLst/>
                  <a:cxnLst/>
                  <a:rect l="l" t="t" r="r" b="b"/>
                  <a:pathLst>
                    <a:path w="5118" h="4383" extrusionOk="0">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3" name="Google Shape;4113;p60"/>
                <p:cNvSpPr/>
                <p:nvPr/>
              </p:nvSpPr>
              <p:spPr>
                <a:xfrm>
                  <a:off x="4938516" y="3701334"/>
                  <a:ext cx="17704" cy="15187"/>
                </a:xfrm>
                <a:custGeom>
                  <a:avLst/>
                  <a:gdLst/>
                  <a:ahLst/>
                  <a:cxnLst/>
                  <a:rect l="l" t="t" r="r" b="b"/>
                  <a:pathLst>
                    <a:path w="2251" h="1931" extrusionOk="0">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4" name="Google Shape;4114;p60"/>
              <p:cNvGrpSpPr/>
              <p:nvPr/>
            </p:nvGrpSpPr>
            <p:grpSpPr>
              <a:xfrm>
                <a:off x="4894653" y="3740848"/>
                <a:ext cx="31405" cy="26906"/>
                <a:chOff x="4894653" y="3740848"/>
                <a:chExt cx="31405" cy="26906"/>
              </a:xfrm>
            </p:grpSpPr>
            <p:sp>
              <p:nvSpPr>
                <p:cNvPr id="4115" name="Google Shape;4115;p60"/>
                <p:cNvSpPr/>
                <p:nvPr/>
              </p:nvSpPr>
              <p:spPr>
                <a:xfrm>
                  <a:off x="4894653" y="3740848"/>
                  <a:ext cx="31405" cy="26906"/>
                </a:xfrm>
                <a:custGeom>
                  <a:avLst/>
                  <a:gdLst/>
                  <a:ahLst/>
                  <a:cxnLst/>
                  <a:rect l="l" t="t" r="r" b="b"/>
                  <a:pathLst>
                    <a:path w="3993" h="3421" extrusionOk="0">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6" name="Google Shape;4116;p60"/>
                <p:cNvSpPr/>
                <p:nvPr/>
              </p:nvSpPr>
              <p:spPr>
                <a:xfrm>
                  <a:off x="4907497" y="3750522"/>
                  <a:ext cx="8950" cy="7605"/>
                </a:xfrm>
                <a:custGeom>
                  <a:avLst/>
                  <a:gdLst/>
                  <a:ahLst/>
                  <a:cxnLst/>
                  <a:rect l="l" t="t" r="r" b="b"/>
                  <a:pathLst>
                    <a:path w="1138" h="967" extrusionOk="0">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7" name="Google Shape;4117;p60"/>
              <p:cNvGrpSpPr/>
              <p:nvPr/>
            </p:nvGrpSpPr>
            <p:grpSpPr>
              <a:xfrm>
                <a:off x="4962300" y="3696348"/>
                <a:ext cx="38255" cy="32773"/>
                <a:chOff x="4962300" y="3696348"/>
                <a:chExt cx="38255" cy="32773"/>
              </a:xfrm>
            </p:grpSpPr>
            <p:sp>
              <p:nvSpPr>
                <p:cNvPr id="4118" name="Google Shape;4118;p60"/>
                <p:cNvSpPr/>
                <p:nvPr/>
              </p:nvSpPr>
              <p:spPr>
                <a:xfrm>
                  <a:off x="4962300" y="3696348"/>
                  <a:ext cx="38255" cy="32773"/>
                </a:xfrm>
                <a:custGeom>
                  <a:avLst/>
                  <a:gdLst/>
                  <a:ahLst/>
                  <a:cxnLst/>
                  <a:rect l="l" t="t" r="r" b="b"/>
                  <a:pathLst>
                    <a:path w="4864" h="4167" extrusionOk="0">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9" name="Google Shape;4119;p60"/>
                <p:cNvSpPr/>
                <p:nvPr/>
              </p:nvSpPr>
              <p:spPr>
                <a:xfrm>
                  <a:off x="4975238" y="3706093"/>
                  <a:ext cx="15612" cy="13386"/>
                </a:xfrm>
                <a:custGeom>
                  <a:avLst/>
                  <a:gdLst/>
                  <a:ahLst/>
                  <a:cxnLst/>
                  <a:rect l="l" t="t" r="r" b="b"/>
                  <a:pathLst>
                    <a:path w="1985" h="1702" extrusionOk="0">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20" name="Google Shape;4120;p60"/>
              <p:cNvGrpSpPr/>
              <p:nvPr/>
            </p:nvGrpSpPr>
            <p:grpSpPr>
              <a:xfrm>
                <a:off x="4980185" y="3743349"/>
                <a:ext cx="31499" cy="26969"/>
                <a:chOff x="4980185" y="3743349"/>
                <a:chExt cx="31499" cy="26969"/>
              </a:xfrm>
            </p:grpSpPr>
            <p:sp>
              <p:nvSpPr>
                <p:cNvPr id="4121" name="Google Shape;4121;p60"/>
                <p:cNvSpPr/>
                <p:nvPr/>
              </p:nvSpPr>
              <p:spPr>
                <a:xfrm>
                  <a:off x="4980185" y="3743349"/>
                  <a:ext cx="31499" cy="26969"/>
                </a:xfrm>
                <a:custGeom>
                  <a:avLst/>
                  <a:gdLst/>
                  <a:ahLst/>
                  <a:cxnLst/>
                  <a:rect l="l" t="t" r="r" b="b"/>
                  <a:pathLst>
                    <a:path w="4005" h="3429" extrusionOk="0">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2" name="Google Shape;4122;p60"/>
                <p:cNvSpPr/>
                <p:nvPr/>
              </p:nvSpPr>
              <p:spPr>
                <a:xfrm>
                  <a:off x="4993123" y="3753094"/>
                  <a:ext cx="8856" cy="7605"/>
                </a:xfrm>
                <a:custGeom>
                  <a:avLst/>
                  <a:gdLst/>
                  <a:ahLst/>
                  <a:cxnLst/>
                  <a:rect l="l" t="t" r="r" b="b"/>
                  <a:pathLst>
                    <a:path w="1126" h="967" extrusionOk="0">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23" name="Google Shape;4123;p60"/>
              <p:cNvGrpSpPr/>
              <p:nvPr/>
            </p:nvGrpSpPr>
            <p:grpSpPr>
              <a:xfrm>
                <a:off x="5013768" y="3734312"/>
                <a:ext cx="31499" cy="26969"/>
                <a:chOff x="5013768" y="3734312"/>
                <a:chExt cx="31499" cy="26969"/>
              </a:xfrm>
            </p:grpSpPr>
            <p:sp>
              <p:nvSpPr>
                <p:cNvPr id="4124" name="Google Shape;4124;p60"/>
                <p:cNvSpPr/>
                <p:nvPr/>
              </p:nvSpPr>
              <p:spPr>
                <a:xfrm>
                  <a:off x="5013768" y="3734312"/>
                  <a:ext cx="31499" cy="26969"/>
                </a:xfrm>
                <a:custGeom>
                  <a:avLst/>
                  <a:gdLst/>
                  <a:ahLst/>
                  <a:cxnLst/>
                  <a:rect l="l" t="t" r="r" b="b"/>
                  <a:pathLst>
                    <a:path w="4005" h="3429" extrusionOk="0">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5" name="Google Shape;4125;p60"/>
                <p:cNvSpPr/>
                <p:nvPr/>
              </p:nvSpPr>
              <p:spPr>
                <a:xfrm>
                  <a:off x="5028043" y="3743963"/>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26" name="Google Shape;4126;p60"/>
              <p:cNvGrpSpPr/>
              <p:nvPr/>
            </p:nvGrpSpPr>
            <p:grpSpPr>
              <a:xfrm>
                <a:off x="5036703" y="3764545"/>
                <a:ext cx="31499" cy="26898"/>
                <a:chOff x="5036703" y="3764545"/>
                <a:chExt cx="31499" cy="26898"/>
              </a:xfrm>
            </p:grpSpPr>
            <p:sp>
              <p:nvSpPr>
                <p:cNvPr id="4127" name="Google Shape;4127;p60"/>
                <p:cNvSpPr/>
                <p:nvPr/>
              </p:nvSpPr>
              <p:spPr>
                <a:xfrm>
                  <a:off x="5036703" y="3764545"/>
                  <a:ext cx="31499" cy="26898"/>
                </a:xfrm>
                <a:custGeom>
                  <a:avLst/>
                  <a:gdLst/>
                  <a:ahLst/>
                  <a:cxnLst/>
                  <a:rect l="l" t="t" r="r" b="b"/>
                  <a:pathLst>
                    <a:path w="4005" h="3420" extrusionOk="0">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8" name="Google Shape;4128;p60"/>
                <p:cNvSpPr/>
                <p:nvPr/>
              </p:nvSpPr>
              <p:spPr>
                <a:xfrm>
                  <a:off x="5049641" y="3774211"/>
                  <a:ext cx="8856" cy="7605"/>
                </a:xfrm>
                <a:custGeom>
                  <a:avLst/>
                  <a:gdLst/>
                  <a:ahLst/>
                  <a:cxnLst/>
                  <a:rect l="l" t="t" r="r" b="b"/>
                  <a:pathLst>
                    <a:path w="1126" h="967" extrusionOk="0">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29" name="Google Shape;4129;p60"/>
              <p:cNvGrpSpPr/>
              <p:nvPr/>
            </p:nvGrpSpPr>
            <p:grpSpPr>
              <a:xfrm>
                <a:off x="4953546" y="3768352"/>
                <a:ext cx="31405" cy="26898"/>
                <a:chOff x="4953546" y="3768352"/>
                <a:chExt cx="31405" cy="26898"/>
              </a:xfrm>
            </p:grpSpPr>
            <p:sp>
              <p:nvSpPr>
                <p:cNvPr id="4130" name="Google Shape;4130;p60"/>
                <p:cNvSpPr/>
                <p:nvPr/>
              </p:nvSpPr>
              <p:spPr>
                <a:xfrm>
                  <a:off x="4953546" y="3768352"/>
                  <a:ext cx="31405" cy="26898"/>
                </a:xfrm>
                <a:custGeom>
                  <a:avLst/>
                  <a:gdLst/>
                  <a:ahLst/>
                  <a:cxnLst/>
                  <a:rect l="l" t="t" r="r" b="b"/>
                  <a:pathLst>
                    <a:path w="3993" h="3420" extrusionOk="0">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1" name="Google Shape;4131;p60"/>
                <p:cNvSpPr/>
                <p:nvPr/>
              </p:nvSpPr>
              <p:spPr>
                <a:xfrm>
                  <a:off x="4966390" y="3778018"/>
                  <a:ext cx="8950" cy="7684"/>
                </a:xfrm>
                <a:custGeom>
                  <a:avLst/>
                  <a:gdLst/>
                  <a:ahLst/>
                  <a:cxnLst/>
                  <a:rect l="l" t="t" r="r" b="b"/>
                  <a:pathLst>
                    <a:path w="1138" h="977" extrusionOk="0">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32" name="Google Shape;4132;p60"/>
              <p:cNvGrpSpPr/>
              <p:nvPr/>
            </p:nvGrpSpPr>
            <p:grpSpPr>
              <a:xfrm>
                <a:off x="4964770" y="3814016"/>
                <a:ext cx="31499" cy="26993"/>
                <a:chOff x="4964770" y="3814016"/>
                <a:chExt cx="31499" cy="26993"/>
              </a:xfrm>
            </p:grpSpPr>
            <p:sp>
              <p:nvSpPr>
                <p:cNvPr id="4133" name="Google Shape;4133;p60"/>
                <p:cNvSpPr/>
                <p:nvPr/>
              </p:nvSpPr>
              <p:spPr>
                <a:xfrm>
                  <a:off x="4964770" y="3814016"/>
                  <a:ext cx="31499" cy="26993"/>
                </a:xfrm>
                <a:custGeom>
                  <a:avLst/>
                  <a:gdLst/>
                  <a:ahLst/>
                  <a:cxnLst/>
                  <a:rect l="l" t="t" r="r" b="b"/>
                  <a:pathLst>
                    <a:path w="4005" h="3432" extrusionOk="0">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4" name="Google Shape;4134;p60"/>
                <p:cNvSpPr/>
                <p:nvPr/>
              </p:nvSpPr>
              <p:spPr>
                <a:xfrm>
                  <a:off x="4977715" y="3823690"/>
                  <a:ext cx="8856" cy="7676"/>
                </a:xfrm>
                <a:custGeom>
                  <a:avLst/>
                  <a:gdLst/>
                  <a:ahLst/>
                  <a:cxnLst/>
                  <a:rect l="l" t="t" r="r" b="b"/>
                  <a:pathLst>
                    <a:path w="1126" h="976" extrusionOk="0">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35" name="Google Shape;4135;p60"/>
              <p:cNvGrpSpPr/>
              <p:nvPr/>
            </p:nvGrpSpPr>
            <p:grpSpPr>
              <a:xfrm>
                <a:off x="4923290" y="3800504"/>
                <a:ext cx="31468" cy="26898"/>
                <a:chOff x="4923290" y="3800504"/>
                <a:chExt cx="31468" cy="26898"/>
              </a:xfrm>
            </p:grpSpPr>
            <p:sp>
              <p:nvSpPr>
                <p:cNvPr id="4136" name="Google Shape;4136;p60"/>
                <p:cNvSpPr/>
                <p:nvPr/>
              </p:nvSpPr>
              <p:spPr>
                <a:xfrm>
                  <a:off x="4923290" y="3800504"/>
                  <a:ext cx="31468" cy="26898"/>
                </a:xfrm>
                <a:custGeom>
                  <a:avLst/>
                  <a:gdLst/>
                  <a:ahLst/>
                  <a:cxnLst/>
                  <a:rect l="l" t="t" r="r" b="b"/>
                  <a:pathLst>
                    <a:path w="4001" h="3420" extrusionOk="0">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7" name="Google Shape;4137;p60"/>
                <p:cNvSpPr/>
                <p:nvPr/>
              </p:nvSpPr>
              <p:spPr>
                <a:xfrm>
                  <a:off x="4937470" y="3810178"/>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38" name="Google Shape;4138;p60"/>
              <p:cNvGrpSpPr/>
              <p:nvPr/>
            </p:nvGrpSpPr>
            <p:grpSpPr>
              <a:xfrm>
                <a:off x="5108534" y="3650943"/>
                <a:ext cx="31405" cy="26993"/>
                <a:chOff x="5108534" y="3650943"/>
                <a:chExt cx="31405" cy="26993"/>
              </a:xfrm>
            </p:grpSpPr>
            <p:sp>
              <p:nvSpPr>
                <p:cNvPr id="4139" name="Google Shape;4139;p60"/>
                <p:cNvSpPr/>
                <p:nvPr/>
              </p:nvSpPr>
              <p:spPr>
                <a:xfrm>
                  <a:off x="5108534" y="3650943"/>
                  <a:ext cx="31405" cy="26993"/>
                </a:xfrm>
                <a:custGeom>
                  <a:avLst/>
                  <a:gdLst/>
                  <a:ahLst/>
                  <a:cxnLst/>
                  <a:rect l="l" t="t" r="r" b="b"/>
                  <a:pathLst>
                    <a:path w="3993" h="3432" extrusionOk="0">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0" name="Google Shape;4140;p60"/>
                <p:cNvSpPr/>
                <p:nvPr/>
              </p:nvSpPr>
              <p:spPr>
                <a:xfrm>
                  <a:off x="5122707" y="3660617"/>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1" name="Google Shape;4141;p60"/>
              <p:cNvGrpSpPr/>
              <p:nvPr/>
            </p:nvGrpSpPr>
            <p:grpSpPr>
              <a:xfrm>
                <a:off x="5119380" y="3760739"/>
                <a:ext cx="31499" cy="26993"/>
                <a:chOff x="5119380" y="3760739"/>
                <a:chExt cx="31499" cy="26993"/>
              </a:xfrm>
            </p:grpSpPr>
            <p:sp>
              <p:nvSpPr>
                <p:cNvPr id="4142" name="Google Shape;4142;p60"/>
                <p:cNvSpPr/>
                <p:nvPr/>
              </p:nvSpPr>
              <p:spPr>
                <a:xfrm>
                  <a:off x="5119380" y="3760739"/>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3" name="Google Shape;4143;p60"/>
                <p:cNvSpPr/>
                <p:nvPr/>
              </p:nvSpPr>
              <p:spPr>
                <a:xfrm>
                  <a:off x="5132318" y="3770405"/>
                  <a:ext cx="8856" cy="7653"/>
                </a:xfrm>
                <a:custGeom>
                  <a:avLst/>
                  <a:gdLst/>
                  <a:ahLst/>
                  <a:cxnLst/>
                  <a:rect l="l" t="t" r="r" b="b"/>
                  <a:pathLst>
                    <a:path w="1126" h="973" extrusionOk="0">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4" name="Google Shape;4144;p60"/>
              <p:cNvGrpSpPr/>
              <p:nvPr/>
            </p:nvGrpSpPr>
            <p:grpSpPr>
              <a:xfrm>
                <a:off x="5119380" y="3788235"/>
                <a:ext cx="31499" cy="26993"/>
                <a:chOff x="5119380" y="3788235"/>
                <a:chExt cx="31499" cy="26993"/>
              </a:xfrm>
            </p:grpSpPr>
            <p:sp>
              <p:nvSpPr>
                <p:cNvPr id="4145" name="Google Shape;4145;p60"/>
                <p:cNvSpPr/>
                <p:nvPr/>
              </p:nvSpPr>
              <p:spPr>
                <a:xfrm>
                  <a:off x="5119380" y="3788235"/>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6" name="Google Shape;4146;p60"/>
                <p:cNvSpPr/>
                <p:nvPr/>
              </p:nvSpPr>
              <p:spPr>
                <a:xfrm>
                  <a:off x="5132318" y="3797901"/>
                  <a:ext cx="8856" cy="7605"/>
                </a:xfrm>
                <a:custGeom>
                  <a:avLst/>
                  <a:gdLst/>
                  <a:ahLst/>
                  <a:cxnLst/>
                  <a:rect l="l" t="t" r="r" b="b"/>
                  <a:pathLst>
                    <a:path w="1126" h="967" extrusionOk="0">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7" name="Google Shape;4147;p60"/>
              <p:cNvGrpSpPr/>
              <p:nvPr/>
            </p:nvGrpSpPr>
            <p:grpSpPr>
              <a:xfrm>
                <a:off x="5158005" y="3875284"/>
                <a:ext cx="31405" cy="27001"/>
                <a:chOff x="5158005" y="3875284"/>
                <a:chExt cx="31405" cy="27001"/>
              </a:xfrm>
            </p:grpSpPr>
            <p:sp>
              <p:nvSpPr>
                <p:cNvPr id="4148" name="Google Shape;4148;p60"/>
                <p:cNvSpPr/>
                <p:nvPr/>
              </p:nvSpPr>
              <p:spPr>
                <a:xfrm>
                  <a:off x="5158005" y="3875284"/>
                  <a:ext cx="31405" cy="27001"/>
                </a:xfrm>
                <a:custGeom>
                  <a:avLst/>
                  <a:gdLst/>
                  <a:ahLst/>
                  <a:cxnLst/>
                  <a:rect l="l" t="t" r="r" b="b"/>
                  <a:pathLst>
                    <a:path w="3993" h="3433" extrusionOk="0">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9" name="Google Shape;4149;p60"/>
                <p:cNvSpPr/>
                <p:nvPr/>
              </p:nvSpPr>
              <p:spPr>
                <a:xfrm>
                  <a:off x="5170848" y="3884958"/>
                  <a:ext cx="8950" cy="7645"/>
                </a:xfrm>
                <a:custGeom>
                  <a:avLst/>
                  <a:gdLst/>
                  <a:ahLst/>
                  <a:cxnLst/>
                  <a:rect l="l" t="t" r="r" b="b"/>
                  <a:pathLst>
                    <a:path w="1138" h="972" extrusionOk="0">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0" name="Google Shape;4150;p60"/>
              <p:cNvGrpSpPr/>
              <p:nvPr/>
            </p:nvGrpSpPr>
            <p:grpSpPr>
              <a:xfrm>
                <a:off x="5233163" y="3764545"/>
                <a:ext cx="31499" cy="26898"/>
                <a:chOff x="5233163" y="3764545"/>
                <a:chExt cx="31499" cy="26898"/>
              </a:xfrm>
            </p:grpSpPr>
            <p:sp>
              <p:nvSpPr>
                <p:cNvPr id="4151" name="Google Shape;4151;p60"/>
                <p:cNvSpPr/>
                <p:nvPr/>
              </p:nvSpPr>
              <p:spPr>
                <a:xfrm>
                  <a:off x="5233163" y="3764545"/>
                  <a:ext cx="31499" cy="26898"/>
                </a:xfrm>
                <a:custGeom>
                  <a:avLst/>
                  <a:gdLst/>
                  <a:ahLst/>
                  <a:cxnLst/>
                  <a:rect l="l" t="t" r="r" b="b"/>
                  <a:pathLst>
                    <a:path w="4005" h="3420" extrusionOk="0">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2" name="Google Shape;4152;p60"/>
                <p:cNvSpPr/>
                <p:nvPr/>
              </p:nvSpPr>
              <p:spPr>
                <a:xfrm>
                  <a:off x="5246108" y="3774211"/>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3" name="Google Shape;4153;p60"/>
              <p:cNvGrpSpPr/>
              <p:nvPr/>
            </p:nvGrpSpPr>
            <p:grpSpPr>
              <a:xfrm>
                <a:off x="5276168" y="3805545"/>
                <a:ext cx="31499" cy="26906"/>
                <a:chOff x="5276168" y="3805545"/>
                <a:chExt cx="31499" cy="26906"/>
              </a:xfrm>
            </p:grpSpPr>
            <p:sp>
              <p:nvSpPr>
                <p:cNvPr id="4154" name="Google Shape;4154;p60"/>
                <p:cNvSpPr/>
                <p:nvPr/>
              </p:nvSpPr>
              <p:spPr>
                <a:xfrm>
                  <a:off x="5276168" y="3805545"/>
                  <a:ext cx="31499" cy="26906"/>
                </a:xfrm>
                <a:custGeom>
                  <a:avLst/>
                  <a:gdLst/>
                  <a:ahLst/>
                  <a:cxnLst/>
                  <a:rect l="l" t="t" r="r" b="b"/>
                  <a:pathLst>
                    <a:path w="4005" h="3421" extrusionOk="0">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5" name="Google Shape;4155;p60"/>
                <p:cNvSpPr/>
                <p:nvPr/>
              </p:nvSpPr>
              <p:spPr>
                <a:xfrm>
                  <a:off x="5289106" y="3815219"/>
                  <a:ext cx="8856" cy="7605"/>
                </a:xfrm>
                <a:custGeom>
                  <a:avLst/>
                  <a:gdLst/>
                  <a:ahLst/>
                  <a:cxnLst/>
                  <a:rect l="l" t="t" r="r" b="b"/>
                  <a:pathLst>
                    <a:path w="1126" h="967" extrusionOk="0">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6" name="Google Shape;4156;p60"/>
              <p:cNvGrpSpPr/>
              <p:nvPr/>
            </p:nvGrpSpPr>
            <p:grpSpPr>
              <a:xfrm>
                <a:off x="5294053" y="3851933"/>
                <a:ext cx="31405" cy="26945"/>
                <a:chOff x="5294053" y="3851933"/>
                <a:chExt cx="31405" cy="26945"/>
              </a:xfrm>
            </p:grpSpPr>
            <p:sp>
              <p:nvSpPr>
                <p:cNvPr id="4157" name="Google Shape;4157;p60"/>
                <p:cNvSpPr/>
                <p:nvPr/>
              </p:nvSpPr>
              <p:spPr>
                <a:xfrm>
                  <a:off x="5294053" y="3851933"/>
                  <a:ext cx="31405" cy="26945"/>
                </a:xfrm>
                <a:custGeom>
                  <a:avLst/>
                  <a:gdLst/>
                  <a:ahLst/>
                  <a:cxnLst/>
                  <a:rect l="l" t="t" r="r" b="b"/>
                  <a:pathLst>
                    <a:path w="3993" h="3426" extrusionOk="0">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8" name="Google Shape;4158;p60"/>
                <p:cNvSpPr/>
                <p:nvPr/>
              </p:nvSpPr>
              <p:spPr>
                <a:xfrm>
                  <a:off x="5308234" y="3861552"/>
                  <a:ext cx="7621" cy="7621"/>
                </a:xfrm>
                <a:custGeom>
                  <a:avLst/>
                  <a:gdLst/>
                  <a:ahLst/>
                  <a:cxnLst/>
                  <a:rect l="l" t="t" r="r" b="b"/>
                  <a:pathLst>
                    <a:path w="969" h="969" extrusionOk="0">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9" name="Google Shape;4159;p60"/>
              <p:cNvGrpSpPr/>
              <p:nvPr/>
            </p:nvGrpSpPr>
            <p:grpSpPr>
              <a:xfrm>
                <a:off x="5341723" y="3851902"/>
                <a:ext cx="31405" cy="26977"/>
                <a:chOff x="5341723" y="3851902"/>
                <a:chExt cx="31405" cy="26977"/>
              </a:xfrm>
            </p:grpSpPr>
            <p:sp>
              <p:nvSpPr>
                <p:cNvPr id="4160" name="Google Shape;4160;p60"/>
                <p:cNvSpPr/>
                <p:nvPr/>
              </p:nvSpPr>
              <p:spPr>
                <a:xfrm>
                  <a:off x="5341723" y="3851902"/>
                  <a:ext cx="31405" cy="26977"/>
                </a:xfrm>
                <a:custGeom>
                  <a:avLst/>
                  <a:gdLst/>
                  <a:ahLst/>
                  <a:cxnLst/>
                  <a:rect l="l" t="t" r="r" b="b"/>
                  <a:pathLst>
                    <a:path w="3993" h="3430" extrusionOk="0">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1" name="Google Shape;4161;p60"/>
                <p:cNvSpPr/>
                <p:nvPr/>
              </p:nvSpPr>
              <p:spPr>
                <a:xfrm>
                  <a:off x="5354567" y="3861647"/>
                  <a:ext cx="8950" cy="7590"/>
                </a:xfrm>
                <a:custGeom>
                  <a:avLst/>
                  <a:gdLst/>
                  <a:ahLst/>
                  <a:cxnLst/>
                  <a:rect l="l" t="t" r="r" b="b"/>
                  <a:pathLst>
                    <a:path w="1138" h="965" extrusionOk="0">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2" name="Google Shape;4162;p60"/>
              <p:cNvGrpSpPr/>
              <p:nvPr/>
            </p:nvGrpSpPr>
            <p:grpSpPr>
              <a:xfrm>
                <a:off x="5054871" y="3507855"/>
                <a:ext cx="31405" cy="26993"/>
                <a:chOff x="5054871" y="3507855"/>
                <a:chExt cx="31405" cy="26993"/>
              </a:xfrm>
            </p:grpSpPr>
            <p:sp>
              <p:nvSpPr>
                <p:cNvPr id="4163" name="Google Shape;4163;p60"/>
                <p:cNvSpPr/>
                <p:nvPr/>
              </p:nvSpPr>
              <p:spPr>
                <a:xfrm>
                  <a:off x="5054871" y="3507855"/>
                  <a:ext cx="31405" cy="26993"/>
                </a:xfrm>
                <a:custGeom>
                  <a:avLst/>
                  <a:gdLst/>
                  <a:ahLst/>
                  <a:cxnLst/>
                  <a:rect l="l" t="t" r="r" b="b"/>
                  <a:pathLst>
                    <a:path w="3993" h="3432" extrusionOk="0">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4" name="Google Shape;4164;p60"/>
                <p:cNvSpPr/>
                <p:nvPr/>
              </p:nvSpPr>
              <p:spPr>
                <a:xfrm>
                  <a:off x="5067715" y="3517521"/>
                  <a:ext cx="8950" cy="7605"/>
                </a:xfrm>
                <a:custGeom>
                  <a:avLst/>
                  <a:gdLst/>
                  <a:ahLst/>
                  <a:cxnLst/>
                  <a:rect l="l" t="t" r="r" b="b"/>
                  <a:pathLst>
                    <a:path w="1138" h="967" extrusionOk="0">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5" name="Google Shape;4165;p60"/>
              <p:cNvGrpSpPr/>
              <p:nvPr/>
            </p:nvGrpSpPr>
            <p:grpSpPr>
              <a:xfrm>
                <a:off x="4876579" y="3675325"/>
                <a:ext cx="31405" cy="26969"/>
                <a:chOff x="4876579" y="3675325"/>
                <a:chExt cx="31405" cy="26969"/>
              </a:xfrm>
            </p:grpSpPr>
            <p:sp>
              <p:nvSpPr>
                <p:cNvPr id="4166" name="Google Shape;4166;p60"/>
                <p:cNvSpPr/>
                <p:nvPr/>
              </p:nvSpPr>
              <p:spPr>
                <a:xfrm>
                  <a:off x="4876579" y="3675325"/>
                  <a:ext cx="31405" cy="26969"/>
                </a:xfrm>
                <a:custGeom>
                  <a:avLst/>
                  <a:gdLst/>
                  <a:ahLst/>
                  <a:cxnLst/>
                  <a:rect l="l" t="t" r="r" b="b"/>
                  <a:pathLst>
                    <a:path w="3993" h="3429" extrusionOk="0">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7" name="Google Shape;4167;p60"/>
                <p:cNvSpPr/>
                <p:nvPr/>
              </p:nvSpPr>
              <p:spPr>
                <a:xfrm>
                  <a:off x="4889517" y="3684975"/>
                  <a:ext cx="8856" cy="7676"/>
                </a:xfrm>
                <a:custGeom>
                  <a:avLst/>
                  <a:gdLst/>
                  <a:ahLst/>
                  <a:cxnLst/>
                  <a:rect l="l" t="t" r="r" b="b"/>
                  <a:pathLst>
                    <a:path w="1126" h="976" extrusionOk="0">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8" name="Google Shape;4168;p60"/>
              <p:cNvGrpSpPr/>
              <p:nvPr/>
            </p:nvGrpSpPr>
            <p:grpSpPr>
              <a:xfrm>
                <a:off x="4842233" y="3688333"/>
                <a:ext cx="31405" cy="26993"/>
                <a:chOff x="4842233" y="3688333"/>
                <a:chExt cx="31405" cy="26993"/>
              </a:xfrm>
            </p:grpSpPr>
            <p:sp>
              <p:nvSpPr>
                <p:cNvPr id="4169" name="Google Shape;4169;p60"/>
                <p:cNvSpPr/>
                <p:nvPr/>
              </p:nvSpPr>
              <p:spPr>
                <a:xfrm>
                  <a:off x="4842233" y="3688333"/>
                  <a:ext cx="31405" cy="26993"/>
                </a:xfrm>
                <a:custGeom>
                  <a:avLst/>
                  <a:gdLst/>
                  <a:ahLst/>
                  <a:cxnLst/>
                  <a:rect l="l" t="t" r="r" b="b"/>
                  <a:pathLst>
                    <a:path w="3993" h="3432" extrusionOk="0">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0" name="Google Shape;4170;p60"/>
                <p:cNvSpPr/>
                <p:nvPr/>
              </p:nvSpPr>
              <p:spPr>
                <a:xfrm>
                  <a:off x="4855076" y="3698094"/>
                  <a:ext cx="8856" cy="7590"/>
                </a:xfrm>
                <a:custGeom>
                  <a:avLst/>
                  <a:gdLst/>
                  <a:ahLst/>
                  <a:cxnLst/>
                  <a:rect l="l" t="t" r="r" b="b"/>
                  <a:pathLst>
                    <a:path w="1126" h="965" extrusionOk="0">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1" name="Google Shape;4171;p60"/>
              <p:cNvGrpSpPr/>
              <p:nvPr/>
            </p:nvGrpSpPr>
            <p:grpSpPr>
              <a:xfrm>
                <a:off x="5187876" y="3608032"/>
                <a:ext cx="31405" cy="27001"/>
                <a:chOff x="5187876" y="3608032"/>
                <a:chExt cx="31405" cy="27001"/>
              </a:xfrm>
            </p:grpSpPr>
            <p:sp>
              <p:nvSpPr>
                <p:cNvPr id="4172" name="Google Shape;4172;p60"/>
                <p:cNvSpPr/>
                <p:nvPr/>
              </p:nvSpPr>
              <p:spPr>
                <a:xfrm>
                  <a:off x="5187876" y="3608032"/>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3" name="Google Shape;4173;p60"/>
                <p:cNvSpPr/>
                <p:nvPr/>
              </p:nvSpPr>
              <p:spPr>
                <a:xfrm>
                  <a:off x="5202057" y="3617706"/>
                  <a:ext cx="7621" cy="7621"/>
                </a:xfrm>
                <a:custGeom>
                  <a:avLst/>
                  <a:gdLst/>
                  <a:ahLst/>
                  <a:cxnLst/>
                  <a:rect l="l" t="t" r="r" b="b"/>
                  <a:pathLst>
                    <a:path w="969"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74" name="Google Shape;4174;p60"/>
              <p:cNvSpPr/>
              <p:nvPr/>
            </p:nvSpPr>
            <p:spPr>
              <a:xfrm>
                <a:off x="5142589" y="3410030"/>
                <a:ext cx="42542" cy="36525"/>
              </a:xfrm>
              <a:custGeom>
                <a:avLst/>
                <a:gdLst/>
                <a:ahLst/>
                <a:cxnLst/>
                <a:rect l="l" t="t" r="r" b="b"/>
                <a:pathLst>
                  <a:path w="5409" h="4644" extrusionOk="0">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5" name="Google Shape;4175;p60"/>
              <p:cNvSpPr/>
              <p:nvPr/>
            </p:nvSpPr>
            <p:spPr>
              <a:xfrm>
                <a:off x="5158382" y="3419720"/>
                <a:ext cx="17138" cy="17130"/>
              </a:xfrm>
              <a:custGeom>
                <a:avLst/>
                <a:gdLst/>
                <a:ahLst/>
                <a:cxnLst/>
                <a:rect l="l" t="t" r="r" b="b"/>
                <a:pathLst>
                  <a:path w="2179" h="2178" extrusionOk="0">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76" name="Google Shape;4176;p60"/>
              <p:cNvGrpSpPr/>
              <p:nvPr/>
            </p:nvGrpSpPr>
            <p:grpSpPr>
              <a:xfrm>
                <a:off x="5269224" y="3304167"/>
                <a:ext cx="40253" cy="34402"/>
                <a:chOff x="5269224" y="3304167"/>
                <a:chExt cx="40253" cy="34402"/>
              </a:xfrm>
            </p:grpSpPr>
            <p:sp>
              <p:nvSpPr>
                <p:cNvPr id="4177" name="Google Shape;4177;p60"/>
                <p:cNvSpPr/>
                <p:nvPr/>
              </p:nvSpPr>
              <p:spPr>
                <a:xfrm>
                  <a:off x="5269224" y="3304167"/>
                  <a:ext cx="40253" cy="34402"/>
                </a:xfrm>
                <a:custGeom>
                  <a:avLst/>
                  <a:gdLst/>
                  <a:ahLst/>
                  <a:cxnLst/>
                  <a:rect l="l" t="t" r="r" b="b"/>
                  <a:pathLst>
                    <a:path w="5118" h="4374" extrusionOk="0">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8" name="Google Shape;4178;p60"/>
                <p:cNvSpPr/>
                <p:nvPr/>
              </p:nvSpPr>
              <p:spPr>
                <a:xfrm>
                  <a:off x="5284639" y="3313826"/>
                  <a:ext cx="15132" cy="15140"/>
                </a:xfrm>
                <a:custGeom>
                  <a:avLst/>
                  <a:gdLst/>
                  <a:ahLst/>
                  <a:cxnLst/>
                  <a:rect l="l" t="t" r="r" b="b"/>
                  <a:pathLst>
                    <a:path w="1924" h="1925" extrusionOk="0">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9" name="Google Shape;4179;p60"/>
              <p:cNvGrpSpPr/>
              <p:nvPr/>
            </p:nvGrpSpPr>
            <p:grpSpPr>
              <a:xfrm>
                <a:off x="5327354" y="3476615"/>
                <a:ext cx="49864" cy="42723"/>
                <a:chOff x="5327354" y="3476615"/>
                <a:chExt cx="49864" cy="42723"/>
              </a:xfrm>
            </p:grpSpPr>
            <p:sp>
              <p:nvSpPr>
                <p:cNvPr id="4180" name="Google Shape;4180;p60"/>
                <p:cNvSpPr/>
                <p:nvPr/>
              </p:nvSpPr>
              <p:spPr>
                <a:xfrm>
                  <a:off x="5327354" y="3476615"/>
                  <a:ext cx="49864" cy="42723"/>
                </a:xfrm>
                <a:custGeom>
                  <a:avLst/>
                  <a:gdLst/>
                  <a:ahLst/>
                  <a:cxnLst/>
                  <a:rect l="l" t="t" r="r" b="b"/>
                  <a:pathLst>
                    <a:path w="6340" h="5432" extrusionOk="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1" name="Google Shape;4181;p60"/>
                <p:cNvSpPr/>
                <p:nvPr/>
              </p:nvSpPr>
              <p:spPr>
                <a:xfrm>
                  <a:off x="5340197" y="3486321"/>
                  <a:ext cx="27315" cy="23406"/>
                </a:xfrm>
                <a:custGeom>
                  <a:avLst/>
                  <a:gdLst/>
                  <a:ahLst/>
                  <a:cxnLst/>
                  <a:rect l="l" t="t" r="r" b="b"/>
                  <a:pathLst>
                    <a:path w="3473" h="2976" extrusionOk="0">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82" name="Google Shape;4182;p60"/>
              <p:cNvSpPr/>
              <p:nvPr/>
            </p:nvSpPr>
            <p:spPr>
              <a:xfrm>
                <a:off x="5290255" y="3703080"/>
                <a:ext cx="31397" cy="26898"/>
              </a:xfrm>
              <a:custGeom>
                <a:avLst/>
                <a:gdLst/>
                <a:ahLst/>
                <a:cxnLst/>
                <a:rect l="l" t="t" r="r" b="b"/>
                <a:pathLst>
                  <a:path w="3992" h="3420" extrusionOk="0">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3" name="Google Shape;4183;p60"/>
              <p:cNvSpPr/>
              <p:nvPr/>
            </p:nvSpPr>
            <p:spPr>
              <a:xfrm>
                <a:off x="5304427" y="3712754"/>
                <a:ext cx="7621" cy="7621"/>
              </a:xfrm>
              <a:custGeom>
                <a:avLst/>
                <a:gdLst/>
                <a:ahLst/>
                <a:cxnLst/>
                <a:rect l="l" t="t" r="r" b="b"/>
                <a:pathLst>
                  <a:path w="969"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84" name="Google Shape;4184;p60"/>
              <p:cNvGrpSpPr/>
              <p:nvPr/>
            </p:nvGrpSpPr>
            <p:grpSpPr>
              <a:xfrm>
                <a:off x="5341723" y="3775957"/>
                <a:ext cx="31405" cy="26898"/>
                <a:chOff x="5341723" y="3775957"/>
                <a:chExt cx="31405" cy="26898"/>
              </a:xfrm>
            </p:grpSpPr>
            <p:sp>
              <p:nvSpPr>
                <p:cNvPr id="4185" name="Google Shape;4185;p60"/>
                <p:cNvSpPr/>
                <p:nvPr/>
              </p:nvSpPr>
              <p:spPr>
                <a:xfrm>
                  <a:off x="5341723" y="3775957"/>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6" name="Google Shape;4186;p60"/>
                <p:cNvSpPr/>
                <p:nvPr/>
              </p:nvSpPr>
              <p:spPr>
                <a:xfrm>
                  <a:off x="5354567" y="3785631"/>
                  <a:ext cx="8950" cy="7605"/>
                </a:xfrm>
                <a:custGeom>
                  <a:avLst/>
                  <a:gdLst/>
                  <a:ahLst/>
                  <a:cxnLst/>
                  <a:rect l="l" t="t" r="r" b="b"/>
                  <a:pathLst>
                    <a:path w="1138" h="967" extrusionOk="0">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7" name="Google Shape;4187;p60"/>
              <p:cNvGrpSpPr/>
              <p:nvPr/>
            </p:nvGrpSpPr>
            <p:grpSpPr>
              <a:xfrm>
                <a:off x="5439053" y="3699274"/>
                <a:ext cx="31405" cy="26898"/>
                <a:chOff x="5439053" y="3699274"/>
                <a:chExt cx="31405" cy="26898"/>
              </a:xfrm>
            </p:grpSpPr>
            <p:sp>
              <p:nvSpPr>
                <p:cNvPr id="4188" name="Google Shape;4188;p60"/>
                <p:cNvSpPr/>
                <p:nvPr/>
              </p:nvSpPr>
              <p:spPr>
                <a:xfrm>
                  <a:off x="5439053" y="3699274"/>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9" name="Google Shape;4189;p60"/>
                <p:cNvSpPr/>
                <p:nvPr/>
              </p:nvSpPr>
              <p:spPr>
                <a:xfrm>
                  <a:off x="5453225" y="3708948"/>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0" name="Google Shape;4190;p60"/>
              <p:cNvGrpSpPr/>
              <p:nvPr/>
            </p:nvGrpSpPr>
            <p:grpSpPr>
              <a:xfrm>
                <a:off x="5412414" y="3622307"/>
                <a:ext cx="31499" cy="26993"/>
                <a:chOff x="5412414" y="3622307"/>
                <a:chExt cx="31499" cy="26993"/>
              </a:xfrm>
            </p:grpSpPr>
            <p:sp>
              <p:nvSpPr>
                <p:cNvPr id="4191" name="Google Shape;4191;p60"/>
                <p:cNvSpPr/>
                <p:nvPr/>
              </p:nvSpPr>
              <p:spPr>
                <a:xfrm>
                  <a:off x="5412414" y="3622307"/>
                  <a:ext cx="31499" cy="26993"/>
                </a:xfrm>
                <a:custGeom>
                  <a:avLst/>
                  <a:gdLst/>
                  <a:ahLst/>
                  <a:cxnLst/>
                  <a:rect l="l" t="t" r="r" b="b"/>
                  <a:pathLst>
                    <a:path w="4005" h="3432" extrusionOk="0">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2" name="Google Shape;4192;p60"/>
                <p:cNvSpPr/>
                <p:nvPr/>
              </p:nvSpPr>
              <p:spPr>
                <a:xfrm>
                  <a:off x="5426681" y="3632075"/>
                  <a:ext cx="7527" cy="7519"/>
                </a:xfrm>
                <a:custGeom>
                  <a:avLst/>
                  <a:gdLst/>
                  <a:ahLst/>
                  <a:cxnLst/>
                  <a:rect l="l" t="t" r="r" b="b"/>
                  <a:pathLst>
                    <a:path w="957" h="956" extrusionOk="0">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3" name="Google Shape;4193;p60"/>
              <p:cNvGrpSpPr/>
              <p:nvPr/>
            </p:nvGrpSpPr>
            <p:grpSpPr>
              <a:xfrm>
                <a:off x="5476254" y="3473949"/>
                <a:ext cx="26835" cy="26930"/>
                <a:chOff x="5476254" y="3473949"/>
                <a:chExt cx="26835" cy="26930"/>
              </a:xfrm>
            </p:grpSpPr>
            <p:sp>
              <p:nvSpPr>
                <p:cNvPr id="4194" name="Google Shape;4194;p60"/>
                <p:cNvSpPr/>
                <p:nvPr/>
              </p:nvSpPr>
              <p:spPr>
                <a:xfrm>
                  <a:off x="5476254" y="3473949"/>
                  <a:ext cx="26835" cy="26930"/>
                </a:xfrm>
                <a:custGeom>
                  <a:avLst/>
                  <a:gdLst/>
                  <a:ahLst/>
                  <a:cxnLst/>
                  <a:rect l="l" t="t" r="r" b="b"/>
                  <a:pathLst>
                    <a:path w="3412" h="3424" extrusionOk="0">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5" name="Google Shape;4195;p60"/>
                <p:cNvSpPr/>
                <p:nvPr/>
              </p:nvSpPr>
              <p:spPr>
                <a:xfrm>
                  <a:off x="5485857" y="3483655"/>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6" name="Google Shape;4196;p60"/>
              <p:cNvGrpSpPr/>
              <p:nvPr/>
            </p:nvGrpSpPr>
            <p:grpSpPr>
              <a:xfrm>
                <a:off x="5564547" y="3481594"/>
                <a:ext cx="31397" cy="26898"/>
                <a:chOff x="5564547" y="3481594"/>
                <a:chExt cx="31397" cy="26898"/>
              </a:xfrm>
            </p:grpSpPr>
            <p:sp>
              <p:nvSpPr>
                <p:cNvPr id="4197" name="Google Shape;4197;p60"/>
                <p:cNvSpPr/>
                <p:nvPr/>
              </p:nvSpPr>
              <p:spPr>
                <a:xfrm>
                  <a:off x="5564547" y="3481594"/>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8" name="Google Shape;4198;p60"/>
                <p:cNvSpPr/>
                <p:nvPr/>
              </p:nvSpPr>
              <p:spPr>
                <a:xfrm>
                  <a:off x="5578719" y="3491268"/>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9" name="Google Shape;4199;p60"/>
              <p:cNvGrpSpPr/>
              <p:nvPr/>
            </p:nvGrpSpPr>
            <p:grpSpPr>
              <a:xfrm>
                <a:off x="5534101" y="3470174"/>
                <a:ext cx="31397" cy="26906"/>
                <a:chOff x="5534101" y="3470174"/>
                <a:chExt cx="31397" cy="26906"/>
              </a:xfrm>
            </p:grpSpPr>
            <p:sp>
              <p:nvSpPr>
                <p:cNvPr id="4200" name="Google Shape;4200;p60"/>
                <p:cNvSpPr/>
                <p:nvPr/>
              </p:nvSpPr>
              <p:spPr>
                <a:xfrm>
                  <a:off x="5534101" y="3470174"/>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1" name="Google Shape;4201;p60"/>
                <p:cNvSpPr/>
                <p:nvPr/>
              </p:nvSpPr>
              <p:spPr>
                <a:xfrm>
                  <a:off x="5546945" y="3479848"/>
                  <a:ext cx="8950" cy="7582"/>
                </a:xfrm>
                <a:custGeom>
                  <a:avLst/>
                  <a:gdLst/>
                  <a:ahLst/>
                  <a:cxnLst/>
                  <a:rect l="l" t="t" r="r" b="b"/>
                  <a:pathLst>
                    <a:path w="1138" h="964" extrusionOk="0">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2" name="Google Shape;4202;p60"/>
              <p:cNvGrpSpPr/>
              <p:nvPr/>
            </p:nvGrpSpPr>
            <p:grpSpPr>
              <a:xfrm>
                <a:off x="5610879" y="3314486"/>
                <a:ext cx="31499" cy="26938"/>
                <a:chOff x="5610879" y="3314486"/>
                <a:chExt cx="31499" cy="26938"/>
              </a:xfrm>
            </p:grpSpPr>
            <p:sp>
              <p:nvSpPr>
                <p:cNvPr id="4203" name="Google Shape;4203;p60"/>
                <p:cNvSpPr/>
                <p:nvPr/>
              </p:nvSpPr>
              <p:spPr>
                <a:xfrm>
                  <a:off x="5610879" y="3314486"/>
                  <a:ext cx="31499" cy="26938"/>
                </a:xfrm>
                <a:custGeom>
                  <a:avLst/>
                  <a:gdLst/>
                  <a:ahLst/>
                  <a:cxnLst/>
                  <a:rect l="l" t="t" r="r" b="b"/>
                  <a:pathLst>
                    <a:path w="4005" h="3425" extrusionOk="0">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4" name="Google Shape;4204;p60"/>
                <p:cNvSpPr/>
                <p:nvPr/>
              </p:nvSpPr>
              <p:spPr>
                <a:xfrm>
                  <a:off x="5623817" y="3324192"/>
                  <a:ext cx="8950" cy="7590"/>
                </a:xfrm>
                <a:custGeom>
                  <a:avLst/>
                  <a:gdLst/>
                  <a:ahLst/>
                  <a:cxnLst/>
                  <a:rect l="l" t="t" r="r" b="b"/>
                  <a:pathLst>
                    <a:path w="1138" h="965" extrusionOk="0">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5" name="Google Shape;4205;p60"/>
              <p:cNvGrpSpPr/>
              <p:nvPr/>
            </p:nvGrpSpPr>
            <p:grpSpPr>
              <a:xfrm>
                <a:off x="4834525" y="3501382"/>
                <a:ext cx="31499" cy="26898"/>
                <a:chOff x="4834525" y="3501382"/>
                <a:chExt cx="31499" cy="26898"/>
              </a:xfrm>
            </p:grpSpPr>
            <p:sp>
              <p:nvSpPr>
                <p:cNvPr id="4206" name="Google Shape;4206;p60"/>
                <p:cNvSpPr/>
                <p:nvPr/>
              </p:nvSpPr>
              <p:spPr>
                <a:xfrm>
                  <a:off x="4834525" y="3501382"/>
                  <a:ext cx="31499" cy="26898"/>
                </a:xfrm>
                <a:custGeom>
                  <a:avLst/>
                  <a:gdLst/>
                  <a:ahLst/>
                  <a:cxnLst/>
                  <a:rect l="l" t="t" r="r" b="b"/>
                  <a:pathLst>
                    <a:path w="4005" h="3420" extrusionOk="0">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7" name="Google Shape;4207;p60"/>
                <p:cNvSpPr/>
                <p:nvPr/>
              </p:nvSpPr>
              <p:spPr>
                <a:xfrm>
                  <a:off x="4847463" y="3511056"/>
                  <a:ext cx="8950" cy="7605"/>
                </a:xfrm>
                <a:custGeom>
                  <a:avLst/>
                  <a:gdLst/>
                  <a:ahLst/>
                  <a:cxnLst/>
                  <a:rect l="l" t="t" r="r" b="b"/>
                  <a:pathLst>
                    <a:path w="1138" h="967" extrusionOk="0">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8" name="Google Shape;4208;p60"/>
              <p:cNvGrpSpPr/>
              <p:nvPr/>
            </p:nvGrpSpPr>
            <p:grpSpPr>
              <a:xfrm>
                <a:off x="4898460" y="3580158"/>
                <a:ext cx="31405" cy="26898"/>
                <a:chOff x="4898460" y="3580158"/>
                <a:chExt cx="31405" cy="26898"/>
              </a:xfrm>
            </p:grpSpPr>
            <p:sp>
              <p:nvSpPr>
                <p:cNvPr id="4209" name="Google Shape;4209;p60"/>
                <p:cNvSpPr/>
                <p:nvPr/>
              </p:nvSpPr>
              <p:spPr>
                <a:xfrm>
                  <a:off x="4898460" y="3580158"/>
                  <a:ext cx="31405" cy="26898"/>
                </a:xfrm>
                <a:custGeom>
                  <a:avLst/>
                  <a:gdLst/>
                  <a:ahLst/>
                  <a:cxnLst/>
                  <a:rect l="l" t="t" r="r" b="b"/>
                  <a:pathLst>
                    <a:path w="3993" h="3420" extrusionOk="0">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0" name="Google Shape;4210;p60"/>
                <p:cNvSpPr/>
                <p:nvPr/>
              </p:nvSpPr>
              <p:spPr>
                <a:xfrm>
                  <a:off x="4911303" y="3589832"/>
                  <a:ext cx="8950" cy="7605"/>
                </a:xfrm>
                <a:custGeom>
                  <a:avLst/>
                  <a:gdLst/>
                  <a:ahLst/>
                  <a:cxnLst/>
                  <a:rect l="l" t="t" r="r" b="b"/>
                  <a:pathLst>
                    <a:path w="1138" h="967" extrusionOk="0">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1" name="Google Shape;4211;p60"/>
              <p:cNvGrpSpPr/>
              <p:nvPr/>
            </p:nvGrpSpPr>
            <p:grpSpPr>
              <a:xfrm>
                <a:off x="4882667" y="3608032"/>
                <a:ext cx="31499" cy="27001"/>
                <a:chOff x="4882667" y="3608032"/>
                <a:chExt cx="31499" cy="27001"/>
              </a:xfrm>
            </p:grpSpPr>
            <p:sp>
              <p:nvSpPr>
                <p:cNvPr id="4212" name="Google Shape;4212;p60"/>
                <p:cNvSpPr/>
                <p:nvPr/>
              </p:nvSpPr>
              <p:spPr>
                <a:xfrm>
                  <a:off x="4882667" y="3608032"/>
                  <a:ext cx="31499" cy="27001"/>
                </a:xfrm>
                <a:custGeom>
                  <a:avLst/>
                  <a:gdLst/>
                  <a:ahLst/>
                  <a:cxnLst/>
                  <a:rect l="l" t="t" r="r" b="b"/>
                  <a:pathLst>
                    <a:path w="4005" h="3433" extrusionOk="0">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3" name="Google Shape;4213;p60"/>
                <p:cNvSpPr/>
                <p:nvPr/>
              </p:nvSpPr>
              <p:spPr>
                <a:xfrm>
                  <a:off x="4895605" y="3617706"/>
                  <a:ext cx="8950" cy="7653"/>
                </a:xfrm>
                <a:custGeom>
                  <a:avLst/>
                  <a:gdLst/>
                  <a:ahLst/>
                  <a:cxnLst/>
                  <a:rect l="l" t="t" r="r" b="b"/>
                  <a:pathLst>
                    <a:path w="1138" h="973" extrusionOk="0">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4" name="Google Shape;4214;p60"/>
              <p:cNvGrpSpPr/>
              <p:nvPr/>
            </p:nvGrpSpPr>
            <p:grpSpPr>
              <a:xfrm>
                <a:off x="4843373" y="3631407"/>
                <a:ext cx="16273" cy="16186"/>
                <a:chOff x="4843373" y="3631407"/>
                <a:chExt cx="16273" cy="16186"/>
              </a:xfrm>
            </p:grpSpPr>
            <p:sp>
              <p:nvSpPr>
                <p:cNvPr id="4215" name="Google Shape;4215;p60"/>
                <p:cNvSpPr/>
                <p:nvPr/>
              </p:nvSpPr>
              <p:spPr>
                <a:xfrm>
                  <a:off x="4843373" y="3631407"/>
                  <a:ext cx="16273" cy="16186"/>
                </a:xfrm>
                <a:custGeom>
                  <a:avLst/>
                  <a:gdLst/>
                  <a:ahLst/>
                  <a:cxnLst/>
                  <a:rect l="l" t="t" r="r" b="b"/>
                  <a:pathLst>
                    <a:path w="2069" h="2058" extrusionOk="0">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6" name="Google Shape;4216;p60"/>
                <p:cNvSpPr/>
                <p:nvPr/>
              </p:nvSpPr>
              <p:spPr>
                <a:xfrm>
                  <a:off x="4849178" y="3637211"/>
                  <a:ext cx="4672" cy="4577"/>
                </a:xfrm>
                <a:custGeom>
                  <a:avLst/>
                  <a:gdLst/>
                  <a:ahLst/>
                  <a:cxnLst/>
                  <a:rect l="l" t="t" r="r" b="b"/>
                  <a:pathLst>
                    <a:path w="594" h="582" extrusionOk="0">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7" name="Google Shape;4217;p60"/>
              <p:cNvGrpSpPr/>
              <p:nvPr/>
            </p:nvGrpSpPr>
            <p:grpSpPr>
              <a:xfrm>
                <a:off x="4727773" y="3591578"/>
                <a:ext cx="31499" cy="26898"/>
                <a:chOff x="4727773" y="3591578"/>
                <a:chExt cx="31499" cy="26898"/>
              </a:xfrm>
            </p:grpSpPr>
            <p:sp>
              <p:nvSpPr>
                <p:cNvPr id="4218" name="Google Shape;4218;p60"/>
                <p:cNvSpPr/>
                <p:nvPr/>
              </p:nvSpPr>
              <p:spPr>
                <a:xfrm>
                  <a:off x="4727773" y="3591578"/>
                  <a:ext cx="31499" cy="26898"/>
                </a:xfrm>
                <a:custGeom>
                  <a:avLst/>
                  <a:gdLst/>
                  <a:ahLst/>
                  <a:cxnLst/>
                  <a:rect l="l" t="t" r="r" b="b"/>
                  <a:pathLst>
                    <a:path w="4005" h="3420" extrusionOk="0">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9" name="Google Shape;4219;p60"/>
                <p:cNvSpPr/>
                <p:nvPr/>
              </p:nvSpPr>
              <p:spPr>
                <a:xfrm>
                  <a:off x="4740719" y="3601244"/>
                  <a:ext cx="8856" cy="7590"/>
                </a:xfrm>
                <a:custGeom>
                  <a:avLst/>
                  <a:gdLst/>
                  <a:ahLst/>
                  <a:cxnLst/>
                  <a:rect l="l" t="t" r="r" b="b"/>
                  <a:pathLst>
                    <a:path w="1126" h="965" extrusionOk="0">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20" name="Google Shape;4220;p60"/>
              <p:cNvSpPr/>
              <p:nvPr/>
            </p:nvSpPr>
            <p:spPr>
              <a:xfrm>
                <a:off x="4652041" y="3622590"/>
                <a:ext cx="31405" cy="26906"/>
              </a:xfrm>
              <a:custGeom>
                <a:avLst/>
                <a:gdLst/>
                <a:ahLst/>
                <a:cxnLst/>
                <a:rect l="l" t="t" r="r" b="b"/>
                <a:pathLst>
                  <a:path w="3993" h="3421" extrusionOk="0">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1" name="Google Shape;4221;p60"/>
              <p:cNvSpPr/>
              <p:nvPr/>
            </p:nvSpPr>
            <p:spPr>
              <a:xfrm>
                <a:off x="4666222" y="3632264"/>
                <a:ext cx="7613" cy="7621"/>
              </a:xfrm>
              <a:custGeom>
                <a:avLst/>
                <a:gdLst/>
                <a:ahLst/>
                <a:cxnLst/>
                <a:rect l="l" t="t" r="r" b="b"/>
                <a:pathLst>
                  <a:path w="968"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22" name="Google Shape;4222;p60"/>
              <p:cNvGrpSpPr/>
              <p:nvPr/>
            </p:nvGrpSpPr>
            <p:grpSpPr>
              <a:xfrm>
                <a:off x="4609421" y="3577398"/>
                <a:ext cx="31499" cy="27001"/>
                <a:chOff x="4609421" y="3577398"/>
                <a:chExt cx="31499" cy="27001"/>
              </a:xfrm>
            </p:grpSpPr>
            <p:sp>
              <p:nvSpPr>
                <p:cNvPr id="4223" name="Google Shape;4223;p60"/>
                <p:cNvSpPr/>
                <p:nvPr/>
              </p:nvSpPr>
              <p:spPr>
                <a:xfrm>
                  <a:off x="4609421" y="3577398"/>
                  <a:ext cx="31499" cy="27001"/>
                </a:xfrm>
                <a:custGeom>
                  <a:avLst/>
                  <a:gdLst/>
                  <a:ahLst/>
                  <a:cxnLst/>
                  <a:rect l="l" t="t" r="r" b="b"/>
                  <a:pathLst>
                    <a:path w="4005" h="3433" extrusionOk="0">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4" name="Google Shape;4224;p60"/>
                <p:cNvSpPr/>
                <p:nvPr/>
              </p:nvSpPr>
              <p:spPr>
                <a:xfrm>
                  <a:off x="4623594" y="3587072"/>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5" name="Google Shape;4225;p60"/>
              <p:cNvGrpSpPr/>
              <p:nvPr/>
            </p:nvGrpSpPr>
            <p:grpSpPr>
              <a:xfrm>
                <a:off x="4649289" y="3577398"/>
                <a:ext cx="31499" cy="27001"/>
                <a:chOff x="4649289" y="3577398"/>
                <a:chExt cx="31499" cy="27001"/>
              </a:xfrm>
            </p:grpSpPr>
            <p:sp>
              <p:nvSpPr>
                <p:cNvPr id="4226" name="Google Shape;4226;p60"/>
                <p:cNvSpPr/>
                <p:nvPr/>
              </p:nvSpPr>
              <p:spPr>
                <a:xfrm>
                  <a:off x="4649289" y="3577398"/>
                  <a:ext cx="31499" cy="27001"/>
                </a:xfrm>
                <a:custGeom>
                  <a:avLst/>
                  <a:gdLst/>
                  <a:ahLst/>
                  <a:cxnLst/>
                  <a:rect l="l" t="t" r="r" b="b"/>
                  <a:pathLst>
                    <a:path w="4005" h="3433" extrusionOk="0">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7" name="Google Shape;4227;p60"/>
                <p:cNvSpPr/>
                <p:nvPr/>
              </p:nvSpPr>
              <p:spPr>
                <a:xfrm>
                  <a:off x="4662227" y="3587072"/>
                  <a:ext cx="8856" cy="7676"/>
                </a:xfrm>
                <a:custGeom>
                  <a:avLst/>
                  <a:gdLst/>
                  <a:ahLst/>
                  <a:cxnLst/>
                  <a:rect l="l" t="t" r="r" b="b"/>
                  <a:pathLst>
                    <a:path w="1126" h="976" extrusionOk="0">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8" name="Google Shape;4228;p60"/>
              <p:cNvGrpSpPr/>
              <p:nvPr/>
            </p:nvGrpSpPr>
            <p:grpSpPr>
              <a:xfrm>
                <a:off x="4605614" y="3639523"/>
                <a:ext cx="31499" cy="26906"/>
                <a:chOff x="4605614" y="3639523"/>
                <a:chExt cx="31499" cy="26906"/>
              </a:xfrm>
            </p:grpSpPr>
            <p:sp>
              <p:nvSpPr>
                <p:cNvPr id="4229" name="Google Shape;4229;p60"/>
                <p:cNvSpPr/>
                <p:nvPr/>
              </p:nvSpPr>
              <p:spPr>
                <a:xfrm>
                  <a:off x="4605614" y="3639523"/>
                  <a:ext cx="31499" cy="26906"/>
                </a:xfrm>
                <a:custGeom>
                  <a:avLst/>
                  <a:gdLst/>
                  <a:ahLst/>
                  <a:cxnLst/>
                  <a:rect l="l" t="t" r="r" b="b"/>
                  <a:pathLst>
                    <a:path w="4005" h="3421" extrusionOk="0">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0" name="Google Shape;4230;p60"/>
                <p:cNvSpPr/>
                <p:nvPr/>
              </p:nvSpPr>
              <p:spPr>
                <a:xfrm>
                  <a:off x="4619795" y="3649197"/>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1" name="Google Shape;4231;p60"/>
              <p:cNvGrpSpPr/>
              <p:nvPr/>
            </p:nvGrpSpPr>
            <p:grpSpPr>
              <a:xfrm>
                <a:off x="4785149" y="3618846"/>
                <a:ext cx="26930" cy="26843"/>
                <a:chOff x="4785149" y="3618846"/>
                <a:chExt cx="26930" cy="26843"/>
              </a:xfrm>
            </p:grpSpPr>
            <p:sp>
              <p:nvSpPr>
                <p:cNvPr id="4232" name="Google Shape;4232;p60"/>
                <p:cNvSpPr/>
                <p:nvPr/>
              </p:nvSpPr>
              <p:spPr>
                <a:xfrm>
                  <a:off x="4785149" y="3618846"/>
                  <a:ext cx="26930" cy="26843"/>
                </a:xfrm>
                <a:custGeom>
                  <a:avLst/>
                  <a:gdLst/>
                  <a:ahLst/>
                  <a:cxnLst/>
                  <a:rect l="l" t="t" r="r" b="b"/>
                  <a:pathLst>
                    <a:path w="3424" h="3413" extrusionOk="0">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3" name="Google Shape;4233;p60"/>
                <p:cNvSpPr/>
                <p:nvPr/>
              </p:nvSpPr>
              <p:spPr>
                <a:xfrm>
                  <a:off x="4793611" y="3628457"/>
                  <a:ext cx="8856" cy="7590"/>
                </a:xfrm>
                <a:custGeom>
                  <a:avLst/>
                  <a:gdLst/>
                  <a:ahLst/>
                  <a:cxnLst/>
                  <a:rect l="l" t="t" r="r" b="b"/>
                  <a:pathLst>
                    <a:path w="1126" h="965" extrusionOk="0">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4" name="Google Shape;4234;p60"/>
              <p:cNvGrpSpPr/>
              <p:nvPr/>
            </p:nvGrpSpPr>
            <p:grpSpPr>
              <a:xfrm>
                <a:off x="4810167" y="3601567"/>
                <a:ext cx="31405" cy="26898"/>
                <a:chOff x="4810167" y="3601567"/>
                <a:chExt cx="31405" cy="26898"/>
              </a:xfrm>
            </p:grpSpPr>
            <p:sp>
              <p:nvSpPr>
                <p:cNvPr id="4235" name="Google Shape;4235;p60"/>
                <p:cNvSpPr/>
                <p:nvPr/>
              </p:nvSpPr>
              <p:spPr>
                <a:xfrm>
                  <a:off x="4810167" y="3601567"/>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6" name="Google Shape;4236;p60"/>
                <p:cNvSpPr/>
                <p:nvPr/>
              </p:nvSpPr>
              <p:spPr>
                <a:xfrm>
                  <a:off x="4824348" y="3611241"/>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7" name="Google Shape;4237;p60"/>
              <p:cNvGrpSpPr/>
              <p:nvPr/>
            </p:nvGrpSpPr>
            <p:grpSpPr>
              <a:xfrm>
                <a:off x="4831002" y="3373230"/>
                <a:ext cx="31405" cy="26898"/>
                <a:chOff x="4831002" y="3373230"/>
                <a:chExt cx="31405" cy="26898"/>
              </a:xfrm>
            </p:grpSpPr>
            <p:sp>
              <p:nvSpPr>
                <p:cNvPr id="4238" name="Google Shape;4238;p60"/>
                <p:cNvSpPr/>
                <p:nvPr/>
              </p:nvSpPr>
              <p:spPr>
                <a:xfrm>
                  <a:off x="4831002" y="3373230"/>
                  <a:ext cx="31405" cy="26898"/>
                </a:xfrm>
                <a:custGeom>
                  <a:avLst/>
                  <a:gdLst/>
                  <a:ahLst/>
                  <a:cxnLst/>
                  <a:rect l="l" t="t" r="r" b="b"/>
                  <a:pathLst>
                    <a:path w="3993" h="3420" extrusionOk="0">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9" name="Google Shape;4239;p60"/>
                <p:cNvSpPr/>
                <p:nvPr/>
              </p:nvSpPr>
              <p:spPr>
                <a:xfrm>
                  <a:off x="4845182" y="3382896"/>
                  <a:ext cx="7519" cy="7621"/>
                </a:xfrm>
                <a:custGeom>
                  <a:avLst/>
                  <a:gdLst/>
                  <a:ahLst/>
                  <a:cxnLst/>
                  <a:rect l="l" t="t" r="r" b="b"/>
                  <a:pathLst>
                    <a:path w="956" h="969" extrusionOk="0">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0" name="Google Shape;4240;p60"/>
              <p:cNvGrpSpPr/>
              <p:nvPr/>
            </p:nvGrpSpPr>
            <p:grpSpPr>
              <a:xfrm>
                <a:off x="4719311" y="3355054"/>
                <a:ext cx="31499" cy="27001"/>
                <a:chOff x="4719311" y="3355054"/>
                <a:chExt cx="31499" cy="27001"/>
              </a:xfrm>
            </p:grpSpPr>
            <p:sp>
              <p:nvSpPr>
                <p:cNvPr id="4241" name="Google Shape;4241;p60"/>
                <p:cNvSpPr/>
                <p:nvPr/>
              </p:nvSpPr>
              <p:spPr>
                <a:xfrm>
                  <a:off x="4719311" y="3355054"/>
                  <a:ext cx="31499" cy="27001"/>
                </a:xfrm>
                <a:custGeom>
                  <a:avLst/>
                  <a:gdLst/>
                  <a:ahLst/>
                  <a:cxnLst/>
                  <a:rect l="l" t="t" r="r" b="b"/>
                  <a:pathLst>
                    <a:path w="4005" h="3433" extrusionOk="0">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2" name="Google Shape;4242;p60"/>
                <p:cNvSpPr/>
                <p:nvPr/>
              </p:nvSpPr>
              <p:spPr>
                <a:xfrm>
                  <a:off x="4733578" y="3364822"/>
                  <a:ext cx="7527" cy="7527"/>
                </a:xfrm>
                <a:custGeom>
                  <a:avLst/>
                  <a:gdLst/>
                  <a:ahLst/>
                  <a:cxnLst/>
                  <a:rect l="l" t="t" r="r" b="b"/>
                  <a:pathLst>
                    <a:path w="957" h="957" extrusionOk="0">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3" name="Google Shape;4243;p60"/>
              <p:cNvGrpSpPr/>
              <p:nvPr/>
            </p:nvGrpSpPr>
            <p:grpSpPr>
              <a:xfrm>
                <a:off x="4798755" y="3450260"/>
                <a:ext cx="26930" cy="26930"/>
                <a:chOff x="4798755" y="3450260"/>
                <a:chExt cx="26930" cy="26930"/>
              </a:xfrm>
            </p:grpSpPr>
            <p:sp>
              <p:nvSpPr>
                <p:cNvPr id="4244" name="Google Shape;4244;p60"/>
                <p:cNvSpPr/>
                <p:nvPr/>
              </p:nvSpPr>
              <p:spPr>
                <a:xfrm>
                  <a:off x="4798755" y="3450260"/>
                  <a:ext cx="26930" cy="26930"/>
                </a:xfrm>
                <a:custGeom>
                  <a:avLst/>
                  <a:gdLst/>
                  <a:ahLst/>
                  <a:cxnLst/>
                  <a:rect l="l" t="t" r="r" b="b"/>
                  <a:pathLst>
                    <a:path w="3424" h="3424" extrusionOk="0">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5" name="Google Shape;4245;p60"/>
                <p:cNvSpPr/>
                <p:nvPr/>
              </p:nvSpPr>
              <p:spPr>
                <a:xfrm>
                  <a:off x="4807218" y="3459871"/>
                  <a:ext cx="8856" cy="7605"/>
                </a:xfrm>
                <a:custGeom>
                  <a:avLst/>
                  <a:gdLst/>
                  <a:ahLst/>
                  <a:cxnLst/>
                  <a:rect l="l" t="t" r="r" b="b"/>
                  <a:pathLst>
                    <a:path w="1126" h="967" extrusionOk="0">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6" name="Google Shape;4246;p60"/>
              <p:cNvGrpSpPr/>
              <p:nvPr/>
            </p:nvGrpSpPr>
            <p:grpSpPr>
              <a:xfrm>
                <a:off x="4645576" y="3467555"/>
                <a:ext cx="31405" cy="26953"/>
                <a:chOff x="4645576" y="3467555"/>
                <a:chExt cx="31405" cy="26953"/>
              </a:xfrm>
            </p:grpSpPr>
            <p:sp>
              <p:nvSpPr>
                <p:cNvPr id="4247" name="Google Shape;4247;p60"/>
                <p:cNvSpPr/>
                <p:nvPr/>
              </p:nvSpPr>
              <p:spPr>
                <a:xfrm>
                  <a:off x="4645576" y="3467555"/>
                  <a:ext cx="31405" cy="26953"/>
                </a:xfrm>
                <a:custGeom>
                  <a:avLst/>
                  <a:gdLst/>
                  <a:ahLst/>
                  <a:cxnLst/>
                  <a:rect l="l" t="t" r="r" b="b"/>
                  <a:pathLst>
                    <a:path w="3993" h="3427" extrusionOk="0">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8" name="Google Shape;4248;p60"/>
                <p:cNvSpPr/>
                <p:nvPr/>
              </p:nvSpPr>
              <p:spPr>
                <a:xfrm>
                  <a:off x="4659749" y="3477182"/>
                  <a:ext cx="7527" cy="7621"/>
                </a:xfrm>
                <a:custGeom>
                  <a:avLst/>
                  <a:gdLst/>
                  <a:ahLst/>
                  <a:cxnLst/>
                  <a:rect l="l" t="t" r="r" b="b"/>
                  <a:pathLst>
                    <a:path w="957" h="969" extrusionOk="0">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9" name="Google Shape;4249;p60"/>
              <p:cNvGrpSpPr/>
              <p:nvPr/>
            </p:nvGrpSpPr>
            <p:grpSpPr>
              <a:xfrm>
                <a:off x="4687631" y="3583965"/>
                <a:ext cx="31499" cy="26898"/>
                <a:chOff x="4687631" y="3583965"/>
                <a:chExt cx="31499" cy="26898"/>
              </a:xfrm>
            </p:grpSpPr>
            <p:sp>
              <p:nvSpPr>
                <p:cNvPr id="4250" name="Google Shape;4250;p60"/>
                <p:cNvSpPr/>
                <p:nvPr/>
              </p:nvSpPr>
              <p:spPr>
                <a:xfrm>
                  <a:off x="4687631" y="3583965"/>
                  <a:ext cx="31499" cy="26898"/>
                </a:xfrm>
                <a:custGeom>
                  <a:avLst/>
                  <a:gdLst/>
                  <a:ahLst/>
                  <a:cxnLst/>
                  <a:rect l="l" t="t" r="r" b="b"/>
                  <a:pathLst>
                    <a:path w="4005" h="3420" extrusionOk="0">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1" name="Google Shape;4251;p60"/>
                <p:cNvSpPr/>
                <p:nvPr/>
              </p:nvSpPr>
              <p:spPr>
                <a:xfrm>
                  <a:off x="4700568" y="3593639"/>
                  <a:ext cx="8950" cy="7582"/>
                </a:xfrm>
                <a:custGeom>
                  <a:avLst/>
                  <a:gdLst/>
                  <a:ahLst/>
                  <a:cxnLst/>
                  <a:rect l="l" t="t" r="r" b="b"/>
                  <a:pathLst>
                    <a:path w="1138" h="964" extrusionOk="0">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2" name="Google Shape;4252;p60"/>
              <p:cNvGrpSpPr/>
              <p:nvPr/>
            </p:nvGrpSpPr>
            <p:grpSpPr>
              <a:xfrm>
                <a:off x="4719311" y="3471314"/>
                <a:ext cx="31499" cy="27001"/>
                <a:chOff x="4719311" y="3471314"/>
                <a:chExt cx="31499" cy="27001"/>
              </a:xfrm>
            </p:grpSpPr>
            <p:sp>
              <p:nvSpPr>
                <p:cNvPr id="4253" name="Google Shape;4253;p60"/>
                <p:cNvSpPr/>
                <p:nvPr/>
              </p:nvSpPr>
              <p:spPr>
                <a:xfrm>
                  <a:off x="4719311" y="3471314"/>
                  <a:ext cx="31499" cy="27001"/>
                </a:xfrm>
                <a:custGeom>
                  <a:avLst/>
                  <a:gdLst/>
                  <a:ahLst/>
                  <a:cxnLst/>
                  <a:rect l="l" t="t" r="r" b="b"/>
                  <a:pathLst>
                    <a:path w="4005" h="3433" extrusionOk="0">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4" name="Google Shape;4254;p60"/>
                <p:cNvSpPr/>
                <p:nvPr/>
              </p:nvSpPr>
              <p:spPr>
                <a:xfrm>
                  <a:off x="4732249"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5" name="Google Shape;4255;p60"/>
              <p:cNvGrpSpPr/>
              <p:nvPr/>
            </p:nvGrpSpPr>
            <p:grpSpPr>
              <a:xfrm>
                <a:off x="4719311" y="3434404"/>
                <a:ext cx="31499" cy="26898"/>
                <a:chOff x="4719311" y="3434404"/>
                <a:chExt cx="31499" cy="26898"/>
              </a:xfrm>
            </p:grpSpPr>
            <p:sp>
              <p:nvSpPr>
                <p:cNvPr id="4256" name="Google Shape;4256;p60"/>
                <p:cNvSpPr/>
                <p:nvPr/>
              </p:nvSpPr>
              <p:spPr>
                <a:xfrm>
                  <a:off x="4719311" y="343440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7" name="Google Shape;4257;p60"/>
                <p:cNvSpPr/>
                <p:nvPr/>
              </p:nvSpPr>
              <p:spPr>
                <a:xfrm>
                  <a:off x="4732249" y="3444078"/>
                  <a:ext cx="8856" cy="7582"/>
                </a:xfrm>
                <a:custGeom>
                  <a:avLst/>
                  <a:gdLst/>
                  <a:ahLst/>
                  <a:cxnLst/>
                  <a:rect l="l" t="t" r="r" b="b"/>
                  <a:pathLst>
                    <a:path w="1126" h="964" extrusionOk="0">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8" name="Google Shape;4258;p60"/>
              <p:cNvGrpSpPr/>
              <p:nvPr/>
            </p:nvGrpSpPr>
            <p:grpSpPr>
              <a:xfrm>
                <a:off x="4768876" y="3401772"/>
                <a:ext cx="31499" cy="26898"/>
                <a:chOff x="4768876" y="3401772"/>
                <a:chExt cx="31499" cy="26898"/>
              </a:xfrm>
            </p:grpSpPr>
            <p:sp>
              <p:nvSpPr>
                <p:cNvPr id="4259" name="Google Shape;4259;p60"/>
                <p:cNvSpPr/>
                <p:nvPr/>
              </p:nvSpPr>
              <p:spPr>
                <a:xfrm>
                  <a:off x="4768876" y="3401772"/>
                  <a:ext cx="31499" cy="26898"/>
                </a:xfrm>
                <a:custGeom>
                  <a:avLst/>
                  <a:gdLst/>
                  <a:ahLst/>
                  <a:cxnLst/>
                  <a:rect l="l" t="t" r="r" b="b"/>
                  <a:pathLst>
                    <a:path w="4005" h="3420" extrusionOk="0">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0" name="Google Shape;4260;p60"/>
                <p:cNvSpPr/>
                <p:nvPr/>
              </p:nvSpPr>
              <p:spPr>
                <a:xfrm>
                  <a:off x="4783057" y="3411438"/>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1" name="Google Shape;4261;p60"/>
              <p:cNvGrpSpPr/>
              <p:nvPr/>
            </p:nvGrpSpPr>
            <p:grpSpPr>
              <a:xfrm>
                <a:off x="4762214" y="3471377"/>
                <a:ext cx="26938" cy="26938"/>
                <a:chOff x="4762214" y="3471377"/>
                <a:chExt cx="26938" cy="26938"/>
              </a:xfrm>
            </p:grpSpPr>
            <p:sp>
              <p:nvSpPr>
                <p:cNvPr id="4262" name="Google Shape;4262;p60"/>
                <p:cNvSpPr/>
                <p:nvPr/>
              </p:nvSpPr>
              <p:spPr>
                <a:xfrm>
                  <a:off x="4762214" y="3471377"/>
                  <a:ext cx="26938" cy="26938"/>
                </a:xfrm>
                <a:custGeom>
                  <a:avLst/>
                  <a:gdLst/>
                  <a:ahLst/>
                  <a:cxnLst/>
                  <a:rect l="l" t="t" r="r" b="b"/>
                  <a:pathLst>
                    <a:path w="3425" h="3425" extrusionOk="0">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3" name="Google Shape;4263;p60"/>
                <p:cNvSpPr/>
                <p:nvPr/>
              </p:nvSpPr>
              <p:spPr>
                <a:xfrm>
                  <a:off x="4770591"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4" name="Google Shape;4264;p60"/>
              <p:cNvGrpSpPr/>
              <p:nvPr/>
            </p:nvGrpSpPr>
            <p:grpSpPr>
              <a:xfrm>
                <a:off x="4790473" y="3344782"/>
                <a:ext cx="31405" cy="26898"/>
                <a:chOff x="4790473" y="3344782"/>
                <a:chExt cx="31405" cy="26898"/>
              </a:xfrm>
            </p:grpSpPr>
            <p:sp>
              <p:nvSpPr>
                <p:cNvPr id="4265" name="Google Shape;4265;p60"/>
                <p:cNvSpPr/>
                <p:nvPr/>
              </p:nvSpPr>
              <p:spPr>
                <a:xfrm>
                  <a:off x="4790473" y="3344782"/>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6" name="Google Shape;4266;p60"/>
                <p:cNvSpPr/>
                <p:nvPr/>
              </p:nvSpPr>
              <p:spPr>
                <a:xfrm>
                  <a:off x="4804654" y="3354456"/>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7" name="Google Shape;4267;p60"/>
              <p:cNvGrpSpPr/>
              <p:nvPr/>
            </p:nvGrpSpPr>
            <p:grpSpPr>
              <a:xfrm>
                <a:off x="4823774" y="3950733"/>
                <a:ext cx="37398" cy="32034"/>
                <a:chOff x="4823774" y="3950733"/>
                <a:chExt cx="37398" cy="32034"/>
              </a:xfrm>
            </p:grpSpPr>
            <p:sp>
              <p:nvSpPr>
                <p:cNvPr id="4268" name="Google Shape;4268;p60"/>
                <p:cNvSpPr/>
                <p:nvPr/>
              </p:nvSpPr>
              <p:spPr>
                <a:xfrm>
                  <a:off x="4823774" y="3950733"/>
                  <a:ext cx="37398" cy="32034"/>
                </a:xfrm>
                <a:custGeom>
                  <a:avLst/>
                  <a:gdLst/>
                  <a:ahLst/>
                  <a:cxnLst/>
                  <a:rect l="l" t="t" r="r" b="b"/>
                  <a:pathLst>
                    <a:path w="4755" h="4073" extrusionOk="0">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9" name="Google Shape;4269;p60"/>
                <p:cNvSpPr/>
                <p:nvPr/>
              </p:nvSpPr>
              <p:spPr>
                <a:xfrm>
                  <a:off x="4836617" y="3960407"/>
                  <a:ext cx="14849" cy="12718"/>
                </a:xfrm>
                <a:custGeom>
                  <a:avLst/>
                  <a:gdLst/>
                  <a:ahLst/>
                  <a:cxnLst/>
                  <a:rect l="l" t="t" r="r" b="b"/>
                  <a:pathLst>
                    <a:path w="1888" h="1617" extrusionOk="0">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0" name="Google Shape;4270;p60"/>
              <p:cNvGrpSpPr/>
              <p:nvPr/>
            </p:nvGrpSpPr>
            <p:grpSpPr>
              <a:xfrm>
                <a:off x="4823396" y="4110566"/>
                <a:ext cx="31405" cy="26906"/>
                <a:chOff x="4823396" y="4110566"/>
                <a:chExt cx="31405" cy="26906"/>
              </a:xfrm>
            </p:grpSpPr>
            <p:sp>
              <p:nvSpPr>
                <p:cNvPr id="4271" name="Google Shape;4271;p60"/>
                <p:cNvSpPr/>
                <p:nvPr/>
              </p:nvSpPr>
              <p:spPr>
                <a:xfrm>
                  <a:off x="4823396" y="4110566"/>
                  <a:ext cx="31405" cy="26906"/>
                </a:xfrm>
                <a:custGeom>
                  <a:avLst/>
                  <a:gdLst/>
                  <a:ahLst/>
                  <a:cxnLst/>
                  <a:rect l="l" t="t" r="r" b="b"/>
                  <a:pathLst>
                    <a:path w="3993" h="3421" extrusionOk="0">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2" name="Google Shape;4272;p60"/>
                <p:cNvSpPr/>
                <p:nvPr/>
              </p:nvSpPr>
              <p:spPr>
                <a:xfrm>
                  <a:off x="4836240" y="4120145"/>
                  <a:ext cx="8950" cy="7684"/>
                </a:xfrm>
                <a:custGeom>
                  <a:avLst/>
                  <a:gdLst/>
                  <a:ahLst/>
                  <a:cxnLst/>
                  <a:rect l="l" t="t" r="r" b="b"/>
                  <a:pathLst>
                    <a:path w="1138" h="977" extrusionOk="0">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3" name="Google Shape;4273;p60"/>
              <p:cNvGrpSpPr/>
              <p:nvPr/>
            </p:nvGrpSpPr>
            <p:grpSpPr>
              <a:xfrm>
                <a:off x="4838332" y="3821150"/>
                <a:ext cx="31499" cy="26898"/>
                <a:chOff x="4838332" y="3821150"/>
                <a:chExt cx="31499" cy="26898"/>
              </a:xfrm>
            </p:grpSpPr>
            <p:sp>
              <p:nvSpPr>
                <p:cNvPr id="4274" name="Google Shape;4274;p60"/>
                <p:cNvSpPr/>
                <p:nvPr/>
              </p:nvSpPr>
              <p:spPr>
                <a:xfrm>
                  <a:off x="4838332" y="3821150"/>
                  <a:ext cx="31499" cy="26898"/>
                </a:xfrm>
                <a:custGeom>
                  <a:avLst/>
                  <a:gdLst/>
                  <a:ahLst/>
                  <a:cxnLst/>
                  <a:rect l="l" t="t" r="r" b="b"/>
                  <a:pathLst>
                    <a:path w="4005" h="3420" extrusionOk="0">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5" name="Google Shape;4275;p60"/>
                <p:cNvSpPr/>
                <p:nvPr/>
              </p:nvSpPr>
              <p:spPr>
                <a:xfrm>
                  <a:off x="4851270" y="3830824"/>
                  <a:ext cx="8950" cy="7582"/>
                </a:xfrm>
                <a:custGeom>
                  <a:avLst/>
                  <a:gdLst/>
                  <a:ahLst/>
                  <a:cxnLst/>
                  <a:rect l="l" t="t" r="r" b="b"/>
                  <a:pathLst>
                    <a:path w="1138" h="964" extrusionOk="0">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6" name="Google Shape;4276;p60"/>
              <p:cNvGrpSpPr/>
              <p:nvPr/>
            </p:nvGrpSpPr>
            <p:grpSpPr>
              <a:xfrm>
                <a:off x="4661275" y="3815007"/>
                <a:ext cx="36824" cy="31523"/>
                <a:chOff x="4661275" y="3815007"/>
                <a:chExt cx="36824" cy="31523"/>
              </a:xfrm>
            </p:grpSpPr>
            <p:sp>
              <p:nvSpPr>
                <p:cNvPr id="4277" name="Google Shape;4277;p60"/>
                <p:cNvSpPr/>
                <p:nvPr/>
              </p:nvSpPr>
              <p:spPr>
                <a:xfrm>
                  <a:off x="4661275" y="3815007"/>
                  <a:ext cx="36824" cy="31523"/>
                </a:xfrm>
                <a:custGeom>
                  <a:avLst/>
                  <a:gdLst/>
                  <a:ahLst/>
                  <a:cxnLst/>
                  <a:rect l="l" t="t" r="r" b="b"/>
                  <a:pathLst>
                    <a:path w="4682" h="4008" extrusionOk="0">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8" name="Google Shape;4278;p60"/>
                <p:cNvSpPr/>
                <p:nvPr/>
              </p:nvSpPr>
              <p:spPr>
                <a:xfrm>
                  <a:off x="4676211" y="3824736"/>
                  <a:ext cx="12183" cy="12183"/>
                </a:xfrm>
                <a:custGeom>
                  <a:avLst/>
                  <a:gdLst/>
                  <a:ahLst/>
                  <a:cxnLst/>
                  <a:rect l="l" t="t" r="r" b="b"/>
                  <a:pathLst>
                    <a:path w="1549" h="1549" extrusionOk="0">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9" name="Google Shape;4279;p60"/>
              <p:cNvGrpSpPr/>
              <p:nvPr/>
            </p:nvGrpSpPr>
            <p:grpSpPr>
              <a:xfrm>
                <a:off x="4558998" y="3851037"/>
                <a:ext cx="33591" cy="28699"/>
                <a:chOff x="4558998" y="3851037"/>
                <a:chExt cx="33591" cy="28699"/>
              </a:xfrm>
            </p:grpSpPr>
            <p:sp>
              <p:nvSpPr>
                <p:cNvPr id="4280" name="Google Shape;4280;p60"/>
                <p:cNvSpPr/>
                <p:nvPr/>
              </p:nvSpPr>
              <p:spPr>
                <a:xfrm>
                  <a:off x="4558998" y="3851037"/>
                  <a:ext cx="33591" cy="28699"/>
                </a:xfrm>
                <a:custGeom>
                  <a:avLst/>
                  <a:gdLst/>
                  <a:ahLst/>
                  <a:cxnLst/>
                  <a:rect l="l" t="t" r="r" b="b"/>
                  <a:pathLst>
                    <a:path w="4271" h="3649" extrusionOk="0">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1" name="Google Shape;4281;p60"/>
                <p:cNvSpPr/>
                <p:nvPr/>
              </p:nvSpPr>
              <p:spPr>
                <a:xfrm>
                  <a:off x="4573557" y="3860695"/>
                  <a:ext cx="9328" cy="9430"/>
                </a:xfrm>
                <a:custGeom>
                  <a:avLst/>
                  <a:gdLst/>
                  <a:ahLst/>
                  <a:cxnLst/>
                  <a:rect l="l" t="t" r="r" b="b"/>
                  <a:pathLst>
                    <a:path w="1186" h="1199" extrusionOk="0">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82" name="Google Shape;4282;p60"/>
              <p:cNvGrpSpPr/>
              <p:nvPr/>
            </p:nvGrpSpPr>
            <p:grpSpPr>
              <a:xfrm>
                <a:off x="4696762" y="3638587"/>
                <a:ext cx="33591" cy="28794"/>
                <a:chOff x="4696762" y="3638587"/>
                <a:chExt cx="33591" cy="28794"/>
              </a:xfrm>
            </p:grpSpPr>
            <p:sp>
              <p:nvSpPr>
                <p:cNvPr id="4283" name="Google Shape;4283;p60"/>
                <p:cNvSpPr/>
                <p:nvPr/>
              </p:nvSpPr>
              <p:spPr>
                <a:xfrm>
                  <a:off x="4696762" y="3638587"/>
                  <a:ext cx="33591" cy="28794"/>
                </a:xfrm>
                <a:custGeom>
                  <a:avLst/>
                  <a:gdLst/>
                  <a:ahLst/>
                  <a:cxnLst/>
                  <a:rect l="l" t="t" r="r" b="b"/>
                  <a:pathLst>
                    <a:path w="4271" h="3661" extrusionOk="0">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4" name="Google Shape;4284;p60"/>
                <p:cNvSpPr/>
                <p:nvPr/>
              </p:nvSpPr>
              <p:spPr>
                <a:xfrm>
                  <a:off x="4711320" y="3648245"/>
                  <a:ext cx="9328" cy="9430"/>
                </a:xfrm>
                <a:custGeom>
                  <a:avLst/>
                  <a:gdLst/>
                  <a:ahLst/>
                  <a:cxnLst/>
                  <a:rect l="l" t="t" r="r" b="b"/>
                  <a:pathLst>
                    <a:path w="1186" h="1199" extrusionOk="0">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85" name="Google Shape;4285;p60"/>
              <p:cNvGrpSpPr/>
              <p:nvPr/>
            </p:nvGrpSpPr>
            <p:grpSpPr>
              <a:xfrm>
                <a:off x="4929479" y="3939140"/>
                <a:ext cx="33497" cy="28692"/>
                <a:chOff x="4929479" y="3939140"/>
                <a:chExt cx="33497" cy="28692"/>
              </a:xfrm>
            </p:grpSpPr>
            <p:sp>
              <p:nvSpPr>
                <p:cNvPr id="4286" name="Google Shape;4286;p60"/>
                <p:cNvSpPr/>
                <p:nvPr/>
              </p:nvSpPr>
              <p:spPr>
                <a:xfrm>
                  <a:off x="4929479" y="3939140"/>
                  <a:ext cx="33497" cy="28692"/>
                </a:xfrm>
                <a:custGeom>
                  <a:avLst/>
                  <a:gdLst/>
                  <a:ahLst/>
                  <a:cxnLst/>
                  <a:rect l="l" t="t" r="r" b="b"/>
                  <a:pathLst>
                    <a:path w="4259" h="3648" extrusionOk="0">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7" name="Google Shape;4287;p60"/>
                <p:cNvSpPr/>
                <p:nvPr/>
              </p:nvSpPr>
              <p:spPr>
                <a:xfrm>
                  <a:off x="4943935" y="3948893"/>
                  <a:ext cx="9430" cy="9328"/>
                </a:xfrm>
                <a:custGeom>
                  <a:avLst/>
                  <a:gdLst/>
                  <a:ahLst/>
                  <a:cxnLst/>
                  <a:rect l="l" t="t" r="r" b="b"/>
                  <a:pathLst>
                    <a:path w="1199" h="1186" extrusionOk="0">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88" name="Google Shape;4288;p60"/>
              <p:cNvGrpSpPr/>
              <p:nvPr/>
            </p:nvGrpSpPr>
            <p:grpSpPr>
              <a:xfrm>
                <a:off x="4907119" y="3986039"/>
                <a:ext cx="33497" cy="28699"/>
                <a:chOff x="4907119" y="3986039"/>
                <a:chExt cx="33497" cy="28699"/>
              </a:xfrm>
            </p:grpSpPr>
            <p:sp>
              <p:nvSpPr>
                <p:cNvPr id="4289" name="Google Shape;4289;p60"/>
                <p:cNvSpPr/>
                <p:nvPr/>
              </p:nvSpPr>
              <p:spPr>
                <a:xfrm>
                  <a:off x="4907119" y="3986039"/>
                  <a:ext cx="33497" cy="28699"/>
                </a:xfrm>
                <a:custGeom>
                  <a:avLst/>
                  <a:gdLst/>
                  <a:ahLst/>
                  <a:cxnLst/>
                  <a:rect l="l" t="t" r="r" b="b"/>
                  <a:pathLst>
                    <a:path w="4259" h="3649" extrusionOk="0">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0" name="Google Shape;4290;p60"/>
                <p:cNvSpPr/>
                <p:nvPr/>
              </p:nvSpPr>
              <p:spPr>
                <a:xfrm>
                  <a:off x="4921583" y="3995705"/>
                  <a:ext cx="9422" cy="9328"/>
                </a:xfrm>
                <a:custGeom>
                  <a:avLst/>
                  <a:gdLst/>
                  <a:ahLst/>
                  <a:cxnLst/>
                  <a:rect l="l" t="t" r="r" b="b"/>
                  <a:pathLst>
                    <a:path w="1198" h="1186" extrusionOk="0">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1" name="Google Shape;4291;p60"/>
              <p:cNvGrpSpPr/>
              <p:nvPr/>
            </p:nvGrpSpPr>
            <p:grpSpPr>
              <a:xfrm>
                <a:off x="4911783" y="4048102"/>
                <a:ext cx="33591" cy="28762"/>
                <a:chOff x="4911783" y="4048102"/>
                <a:chExt cx="33591" cy="28762"/>
              </a:xfrm>
            </p:grpSpPr>
            <p:sp>
              <p:nvSpPr>
                <p:cNvPr id="4292" name="Google Shape;4292;p60"/>
                <p:cNvSpPr/>
                <p:nvPr/>
              </p:nvSpPr>
              <p:spPr>
                <a:xfrm>
                  <a:off x="4911783" y="4048102"/>
                  <a:ext cx="33591" cy="28762"/>
                </a:xfrm>
                <a:custGeom>
                  <a:avLst/>
                  <a:gdLst/>
                  <a:ahLst/>
                  <a:cxnLst/>
                  <a:rect l="l" t="t" r="r" b="b"/>
                  <a:pathLst>
                    <a:path w="4271" h="3657" extrusionOk="0">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3" name="Google Shape;4293;p60"/>
                <p:cNvSpPr/>
                <p:nvPr/>
              </p:nvSpPr>
              <p:spPr>
                <a:xfrm>
                  <a:off x="4926333" y="4057831"/>
                  <a:ext cx="9336" cy="9328"/>
                </a:xfrm>
                <a:custGeom>
                  <a:avLst/>
                  <a:gdLst/>
                  <a:ahLst/>
                  <a:cxnLst/>
                  <a:rect l="l" t="t" r="r" b="b"/>
                  <a:pathLst>
                    <a:path w="1187" h="1186" extrusionOk="0">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94" name="Google Shape;4294;p60"/>
              <p:cNvSpPr/>
              <p:nvPr/>
            </p:nvSpPr>
            <p:spPr>
              <a:xfrm>
                <a:off x="4713506" y="3934476"/>
                <a:ext cx="33497" cy="28692"/>
              </a:xfrm>
              <a:custGeom>
                <a:avLst/>
                <a:gdLst/>
                <a:ahLst/>
                <a:cxnLst/>
                <a:rect l="l" t="t" r="r" b="b"/>
                <a:pathLst>
                  <a:path w="4259" h="3648" extrusionOk="0">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5" name="Google Shape;4295;p60"/>
              <p:cNvSpPr/>
              <p:nvPr/>
            </p:nvSpPr>
            <p:spPr>
              <a:xfrm>
                <a:off x="4727970" y="3944135"/>
                <a:ext cx="9328" cy="9430"/>
              </a:xfrm>
              <a:custGeom>
                <a:avLst/>
                <a:gdLst/>
                <a:ahLst/>
                <a:cxnLst/>
                <a:rect l="l" t="t" r="r" b="b"/>
                <a:pathLst>
                  <a:path w="1186" h="1199" extrusionOk="0">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96" name="Google Shape;4296;p60"/>
              <p:cNvGrpSpPr/>
              <p:nvPr/>
            </p:nvGrpSpPr>
            <p:grpSpPr>
              <a:xfrm>
                <a:off x="4762623" y="3837847"/>
                <a:ext cx="42416" cy="36273"/>
                <a:chOff x="4762623" y="3837847"/>
                <a:chExt cx="42416" cy="36273"/>
              </a:xfrm>
            </p:grpSpPr>
            <p:sp>
              <p:nvSpPr>
                <p:cNvPr id="4297" name="Google Shape;4297;p60"/>
                <p:cNvSpPr/>
                <p:nvPr/>
              </p:nvSpPr>
              <p:spPr>
                <a:xfrm>
                  <a:off x="4762623" y="3837847"/>
                  <a:ext cx="42416" cy="36273"/>
                </a:xfrm>
                <a:custGeom>
                  <a:avLst/>
                  <a:gdLst/>
                  <a:ahLst/>
                  <a:cxnLst/>
                  <a:rect l="l" t="t" r="r" b="b"/>
                  <a:pathLst>
                    <a:path w="5393" h="4612" extrusionOk="0">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8" name="Google Shape;4298;p60"/>
                <p:cNvSpPr/>
                <p:nvPr/>
              </p:nvSpPr>
              <p:spPr>
                <a:xfrm>
                  <a:off x="4775538" y="3847568"/>
                  <a:ext cx="19796" cy="16957"/>
                </a:xfrm>
                <a:custGeom>
                  <a:avLst/>
                  <a:gdLst/>
                  <a:ahLst/>
                  <a:cxnLst/>
                  <a:rect l="l" t="t" r="r" b="b"/>
                  <a:pathLst>
                    <a:path w="2517" h="2156" extrusionOk="0">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9" name="Google Shape;4299;p60"/>
              <p:cNvGrpSpPr/>
              <p:nvPr/>
            </p:nvGrpSpPr>
            <p:grpSpPr>
              <a:xfrm>
                <a:off x="4746044" y="4104966"/>
                <a:ext cx="33497" cy="28699"/>
                <a:chOff x="4746044" y="4104966"/>
                <a:chExt cx="33497" cy="28699"/>
              </a:xfrm>
            </p:grpSpPr>
            <p:sp>
              <p:nvSpPr>
                <p:cNvPr id="4300" name="Google Shape;4300;p60"/>
                <p:cNvSpPr/>
                <p:nvPr/>
              </p:nvSpPr>
              <p:spPr>
                <a:xfrm>
                  <a:off x="4746044" y="4104966"/>
                  <a:ext cx="33497" cy="28699"/>
                </a:xfrm>
                <a:custGeom>
                  <a:avLst/>
                  <a:gdLst/>
                  <a:ahLst/>
                  <a:cxnLst/>
                  <a:rect l="l" t="t" r="r" b="b"/>
                  <a:pathLst>
                    <a:path w="4259" h="3649" extrusionOk="0">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1" name="Google Shape;4301;p60"/>
                <p:cNvSpPr/>
                <p:nvPr/>
              </p:nvSpPr>
              <p:spPr>
                <a:xfrm>
                  <a:off x="4758887" y="4114632"/>
                  <a:ext cx="11042" cy="9375"/>
                </a:xfrm>
                <a:custGeom>
                  <a:avLst/>
                  <a:gdLst/>
                  <a:ahLst/>
                  <a:cxnLst/>
                  <a:rect l="l" t="t" r="r" b="b"/>
                  <a:pathLst>
                    <a:path w="1404" h="1192" extrusionOk="0">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2" name="Google Shape;4302;p60"/>
              <p:cNvGrpSpPr/>
              <p:nvPr/>
            </p:nvGrpSpPr>
            <p:grpSpPr>
              <a:xfrm>
                <a:off x="4859646" y="4162554"/>
                <a:ext cx="33591" cy="28762"/>
                <a:chOff x="4859646" y="4162554"/>
                <a:chExt cx="33591" cy="28762"/>
              </a:xfrm>
            </p:grpSpPr>
            <p:sp>
              <p:nvSpPr>
                <p:cNvPr id="4303" name="Google Shape;4303;p60"/>
                <p:cNvSpPr/>
                <p:nvPr/>
              </p:nvSpPr>
              <p:spPr>
                <a:xfrm>
                  <a:off x="4859646" y="4162554"/>
                  <a:ext cx="33591" cy="28762"/>
                </a:xfrm>
                <a:custGeom>
                  <a:avLst/>
                  <a:gdLst/>
                  <a:ahLst/>
                  <a:cxnLst/>
                  <a:rect l="l" t="t" r="r" b="b"/>
                  <a:pathLst>
                    <a:path w="4271" h="3657" extrusionOk="0">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4" name="Google Shape;4304;p60"/>
                <p:cNvSpPr/>
                <p:nvPr/>
              </p:nvSpPr>
              <p:spPr>
                <a:xfrm>
                  <a:off x="4874196" y="4172283"/>
                  <a:ext cx="9336" cy="9336"/>
                </a:xfrm>
                <a:custGeom>
                  <a:avLst/>
                  <a:gdLst/>
                  <a:ahLst/>
                  <a:cxnLst/>
                  <a:rect l="l" t="t" r="r" b="b"/>
                  <a:pathLst>
                    <a:path w="1187" h="1187" extrusionOk="0">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05" name="Google Shape;4305;p60"/>
            <p:cNvGrpSpPr/>
            <p:nvPr/>
          </p:nvGrpSpPr>
          <p:grpSpPr>
            <a:xfrm>
              <a:off x="3597785" y="3274438"/>
              <a:ext cx="855610" cy="1122100"/>
              <a:chOff x="3597785" y="3274438"/>
              <a:chExt cx="855610" cy="1122100"/>
            </a:xfrm>
          </p:grpSpPr>
          <p:grpSp>
            <p:nvGrpSpPr>
              <p:cNvPr id="4306" name="Google Shape;4306;p60"/>
              <p:cNvGrpSpPr/>
              <p:nvPr/>
            </p:nvGrpSpPr>
            <p:grpSpPr>
              <a:xfrm>
                <a:off x="3617857" y="3284717"/>
                <a:ext cx="826785" cy="1099165"/>
                <a:chOff x="3617857" y="3284717"/>
                <a:chExt cx="826785" cy="1099165"/>
              </a:xfrm>
            </p:grpSpPr>
            <p:sp>
              <p:nvSpPr>
                <p:cNvPr id="4307" name="Google Shape;4307;p60"/>
                <p:cNvSpPr/>
                <p:nvPr/>
              </p:nvSpPr>
              <p:spPr>
                <a:xfrm>
                  <a:off x="4155028" y="3869354"/>
                  <a:ext cx="289613" cy="514528"/>
                </a:xfrm>
                <a:custGeom>
                  <a:avLst/>
                  <a:gdLst/>
                  <a:ahLst/>
                  <a:cxnLst/>
                  <a:rect l="l" t="t" r="r" b="b"/>
                  <a:pathLst>
                    <a:path w="36823" h="65420" fill="none" extrusionOk="0">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8" name="Google Shape;4308;p60"/>
                <p:cNvSpPr/>
                <p:nvPr/>
              </p:nvSpPr>
              <p:spPr>
                <a:xfrm>
                  <a:off x="3617857" y="3284717"/>
                  <a:ext cx="662957" cy="685970"/>
                </a:xfrm>
                <a:custGeom>
                  <a:avLst/>
                  <a:gdLst/>
                  <a:ahLst/>
                  <a:cxnLst/>
                  <a:rect l="l" t="t" r="r" b="b"/>
                  <a:pathLst>
                    <a:path w="84292" h="87218" fill="none" extrusionOk="0">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9" name="Google Shape;4309;p60"/>
                <p:cNvSpPr/>
                <p:nvPr/>
              </p:nvSpPr>
              <p:spPr>
                <a:xfrm>
                  <a:off x="4230666" y="3943372"/>
                  <a:ext cx="15612" cy="77934"/>
                </a:xfrm>
                <a:custGeom>
                  <a:avLst/>
                  <a:gdLst/>
                  <a:ahLst/>
                  <a:cxnLst/>
                  <a:rect l="l" t="t" r="r" b="b"/>
                  <a:pathLst>
                    <a:path w="1985" h="9909" fill="none" extrusionOk="0">
                      <a:moveTo>
                        <a:pt x="1984" y="990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0" name="Google Shape;4310;p60"/>
                <p:cNvSpPr/>
                <p:nvPr/>
              </p:nvSpPr>
              <p:spPr>
                <a:xfrm>
                  <a:off x="4230666" y="3902843"/>
                  <a:ext cx="138817" cy="116937"/>
                </a:xfrm>
                <a:custGeom>
                  <a:avLst/>
                  <a:gdLst/>
                  <a:ahLst/>
                  <a:cxnLst/>
                  <a:rect l="l" t="t" r="r" b="b"/>
                  <a:pathLst>
                    <a:path w="17650" h="14868" fill="none" extrusionOk="0">
                      <a:moveTo>
                        <a:pt x="11952" y="14868"/>
                      </a:moveTo>
                      <a:lnTo>
                        <a:pt x="0" y="4670"/>
                      </a:lnTo>
                      <a:lnTo>
                        <a:pt x="9702" y="1"/>
                      </a:lnTo>
                      <a:lnTo>
                        <a:pt x="17649" y="7489"/>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1" name="Google Shape;4311;p60"/>
                <p:cNvSpPr/>
                <p:nvPr/>
              </p:nvSpPr>
              <p:spPr>
                <a:xfrm>
                  <a:off x="4234473" y="3939573"/>
                  <a:ext cx="143953" cy="22171"/>
                </a:xfrm>
                <a:custGeom>
                  <a:avLst/>
                  <a:gdLst/>
                  <a:ahLst/>
                  <a:cxnLst/>
                  <a:rect l="l" t="t" r="r" b="b"/>
                  <a:pathLst>
                    <a:path w="18303" h="2819" fill="none" extrusionOk="0">
                      <a:moveTo>
                        <a:pt x="0" y="0"/>
                      </a:moveTo>
                      <a:lnTo>
                        <a:pt x="18303" y="2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2" name="Google Shape;4312;p60"/>
                <p:cNvSpPr/>
                <p:nvPr/>
              </p:nvSpPr>
              <p:spPr>
                <a:xfrm>
                  <a:off x="4300405" y="4023579"/>
                  <a:ext cx="24264" cy="112650"/>
                </a:xfrm>
                <a:custGeom>
                  <a:avLst/>
                  <a:gdLst/>
                  <a:ahLst/>
                  <a:cxnLst/>
                  <a:rect l="l" t="t" r="r" b="b"/>
                  <a:pathLst>
                    <a:path w="3085" h="14323" fill="none" extrusionOk="0">
                      <a:moveTo>
                        <a:pt x="0" y="14323"/>
                      </a:moveTo>
                      <a:lnTo>
                        <a:pt x="308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3" name="Google Shape;4313;p60"/>
                <p:cNvSpPr/>
                <p:nvPr/>
              </p:nvSpPr>
              <p:spPr>
                <a:xfrm>
                  <a:off x="4324661" y="4019772"/>
                  <a:ext cx="40544" cy="140154"/>
                </a:xfrm>
                <a:custGeom>
                  <a:avLst/>
                  <a:gdLst/>
                  <a:ahLst/>
                  <a:cxnLst/>
                  <a:rect l="l" t="t" r="r" b="b"/>
                  <a:pathLst>
                    <a:path w="5155" h="17820" fill="none" extrusionOk="0">
                      <a:moveTo>
                        <a:pt x="1" y="1"/>
                      </a:moveTo>
                      <a:lnTo>
                        <a:pt x="5154" y="17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4" name="Google Shape;4314;p60"/>
                <p:cNvSpPr/>
                <p:nvPr/>
              </p:nvSpPr>
              <p:spPr>
                <a:xfrm>
                  <a:off x="4324661" y="4019772"/>
                  <a:ext cx="104282" cy="52522"/>
                </a:xfrm>
                <a:custGeom>
                  <a:avLst/>
                  <a:gdLst/>
                  <a:ahLst/>
                  <a:cxnLst/>
                  <a:rect l="l" t="t" r="r" b="b"/>
                  <a:pathLst>
                    <a:path w="13259" h="6678" fill="none" extrusionOk="0">
                      <a:moveTo>
                        <a:pt x="1" y="1"/>
                      </a:moveTo>
                      <a:lnTo>
                        <a:pt x="13259" y="667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5" name="Google Shape;4315;p60"/>
                <p:cNvSpPr/>
                <p:nvPr/>
              </p:nvSpPr>
              <p:spPr>
                <a:xfrm>
                  <a:off x="4328467" y="3989901"/>
                  <a:ext cx="113421" cy="29879"/>
                </a:xfrm>
                <a:custGeom>
                  <a:avLst/>
                  <a:gdLst/>
                  <a:ahLst/>
                  <a:cxnLst/>
                  <a:rect l="l" t="t" r="r" b="b"/>
                  <a:pathLst>
                    <a:path w="14421" h="3799" fill="none" extrusionOk="0">
                      <a:moveTo>
                        <a:pt x="14420" y="0"/>
                      </a:moveTo>
                      <a:lnTo>
                        <a:pt x="1" y="379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6" name="Google Shape;4316;p60"/>
                <p:cNvSpPr/>
                <p:nvPr/>
              </p:nvSpPr>
              <p:spPr>
                <a:xfrm>
                  <a:off x="4224193" y="4019772"/>
                  <a:ext cx="23886" cy="76975"/>
                </a:xfrm>
                <a:custGeom>
                  <a:avLst/>
                  <a:gdLst/>
                  <a:ahLst/>
                  <a:cxnLst/>
                  <a:rect l="l" t="t" r="r" b="b"/>
                  <a:pathLst>
                    <a:path w="3037" h="9787" fill="none" extrusionOk="0">
                      <a:moveTo>
                        <a:pt x="1" y="9787"/>
                      </a:moveTo>
                      <a:lnTo>
                        <a:pt x="303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7" name="Google Shape;4317;p60"/>
                <p:cNvSpPr/>
                <p:nvPr/>
              </p:nvSpPr>
              <p:spPr>
                <a:xfrm>
                  <a:off x="4248071" y="4019772"/>
                  <a:ext cx="52342" cy="116457"/>
                </a:xfrm>
                <a:custGeom>
                  <a:avLst/>
                  <a:gdLst/>
                  <a:ahLst/>
                  <a:cxnLst/>
                  <a:rect l="l" t="t" r="r" b="b"/>
                  <a:pathLst>
                    <a:path w="6655" h="14807" fill="none" extrusionOk="0">
                      <a:moveTo>
                        <a:pt x="1" y="1"/>
                      </a:moveTo>
                      <a:lnTo>
                        <a:pt x="6654" y="1480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8" name="Google Shape;4318;p60"/>
                <p:cNvSpPr/>
                <p:nvPr/>
              </p:nvSpPr>
              <p:spPr>
                <a:xfrm>
                  <a:off x="4300405" y="4138982"/>
                  <a:ext cx="6567" cy="119029"/>
                </a:xfrm>
                <a:custGeom>
                  <a:avLst/>
                  <a:gdLst/>
                  <a:ahLst/>
                  <a:cxnLst/>
                  <a:rect l="l" t="t" r="r" b="b"/>
                  <a:pathLst>
                    <a:path w="835" h="15134" fill="none" extrusionOk="0">
                      <a:moveTo>
                        <a:pt x="0" y="1"/>
                      </a:moveTo>
                      <a:lnTo>
                        <a:pt x="835" y="151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9" name="Google Shape;4319;p60"/>
                <p:cNvSpPr/>
                <p:nvPr/>
              </p:nvSpPr>
              <p:spPr>
                <a:xfrm>
                  <a:off x="4219726" y="4200164"/>
                  <a:ext cx="85343" cy="60513"/>
                </a:xfrm>
                <a:custGeom>
                  <a:avLst/>
                  <a:gdLst/>
                  <a:ahLst/>
                  <a:cxnLst/>
                  <a:rect l="l" t="t" r="r" b="b"/>
                  <a:pathLst>
                    <a:path w="10851" h="7694" fill="none" extrusionOk="0">
                      <a:moveTo>
                        <a:pt x="0" y="0"/>
                      </a:moveTo>
                      <a:lnTo>
                        <a:pt x="10851" y="76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0" name="Google Shape;4320;p60"/>
                <p:cNvSpPr/>
                <p:nvPr/>
              </p:nvSpPr>
              <p:spPr>
                <a:xfrm>
                  <a:off x="4223430" y="4137275"/>
                  <a:ext cx="81930" cy="15132"/>
                </a:xfrm>
                <a:custGeom>
                  <a:avLst/>
                  <a:gdLst/>
                  <a:ahLst/>
                  <a:cxnLst/>
                  <a:rect l="l" t="t" r="r" b="b"/>
                  <a:pathLst>
                    <a:path w="10417" h="1924" fill="none" extrusionOk="0">
                      <a:moveTo>
                        <a:pt x="1" y="1923"/>
                      </a:moveTo>
                      <a:lnTo>
                        <a:pt x="1041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1" name="Google Shape;4321;p60"/>
                <p:cNvSpPr/>
                <p:nvPr/>
              </p:nvSpPr>
              <p:spPr>
                <a:xfrm>
                  <a:off x="4303638" y="4138982"/>
                  <a:ext cx="59947" cy="23894"/>
                </a:xfrm>
                <a:custGeom>
                  <a:avLst/>
                  <a:gdLst/>
                  <a:ahLst/>
                  <a:cxnLst/>
                  <a:rect l="l" t="t" r="r" b="b"/>
                  <a:pathLst>
                    <a:path w="7622" h="3038" fill="none" extrusionOk="0">
                      <a:moveTo>
                        <a:pt x="7621" y="3037"/>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2" name="Google Shape;4322;p60"/>
                <p:cNvSpPr/>
                <p:nvPr/>
              </p:nvSpPr>
              <p:spPr>
                <a:xfrm>
                  <a:off x="4201644" y="4267237"/>
                  <a:ext cx="39970" cy="77164"/>
                </a:xfrm>
                <a:custGeom>
                  <a:avLst/>
                  <a:gdLst/>
                  <a:ahLst/>
                  <a:cxnLst/>
                  <a:rect l="l" t="t" r="r" b="b"/>
                  <a:pathLst>
                    <a:path w="5082" h="9811" fill="none" extrusionOk="0">
                      <a:moveTo>
                        <a:pt x="1" y="0"/>
                      </a:moveTo>
                      <a:lnTo>
                        <a:pt x="5081" y="981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3" name="Google Shape;4323;p60"/>
                <p:cNvSpPr/>
                <p:nvPr/>
              </p:nvSpPr>
              <p:spPr>
                <a:xfrm>
                  <a:off x="4203831" y="4258003"/>
                  <a:ext cx="103142" cy="9241"/>
                </a:xfrm>
                <a:custGeom>
                  <a:avLst/>
                  <a:gdLst/>
                  <a:ahLst/>
                  <a:cxnLst/>
                  <a:rect l="l" t="t" r="r" b="b"/>
                  <a:pathLst>
                    <a:path w="13114" h="1175" fill="none" extrusionOk="0">
                      <a:moveTo>
                        <a:pt x="1" y="1174"/>
                      </a:moveTo>
                      <a:lnTo>
                        <a:pt x="1311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4" name="Google Shape;4324;p60"/>
                <p:cNvSpPr/>
                <p:nvPr/>
              </p:nvSpPr>
              <p:spPr>
                <a:xfrm>
                  <a:off x="4179001" y="3943372"/>
                  <a:ext cx="51673" cy="104951"/>
                </a:xfrm>
                <a:custGeom>
                  <a:avLst/>
                  <a:gdLst/>
                  <a:ahLst/>
                  <a:cxnLst/>
                  <a:rect l="l" t="t" r="r" b="b"/>
                  <a:pathLst>
                    <a:path w="6570" h="13344" fill="none" extrusionOk="0">
                      <a:moveTo>
                        <a:pt x="1" y="13344"/>
                      </a:moveTo>
                      <a:lnTo>
                        <a:pt x="6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5" name="Google Shape;4325;p60"/>
                <p:cNvSpPr/>
                <p:nvPr/>
              </p:nvSpPr>
              <p:spPr>
                <a:xfrm>
                  <a:off x="4248071" y="4019772"/>
                  <a:ext cx="76597" cy="8"/>
                </a:xfrm>
                <a:custGeom>
                  <a:avLst/>
                  <a:gdLst/>
                  <a:ahLst/>
                  <a:cxnLst/>
                  <a:rect l="l" t="t" r="r" b="b"/>
                  <a:pathLst>
                    <a:path w="9739" h="1" fill="none" extrusionOk="0">
                      <a:moveTo>
                        <a:pt x="1" y="1"/>
                      </a:moveTo>
                      <a:lnTo>
                        <a:pt x="97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6" name="Google Shape;4326;p60"/>
                <p:cNvSpPr/>
                <p:nvPr/>
              </p:nvSpPr>
              <p:spPr>
                <a:xfrm>
                  <a:off x="4219529" y="4138982"/>
                  <a:ext cx="84116" cy="63282"/>
                </a:xfrm>
                <a:custGeom>
                  <a:avLst/>
                  <a:gdLst/>
                  <a:ahLst/>
                  <a:cxnLst/>
                  <a:rect l="l" t="t" r="r" b="b"/>
                  <a:pathLst>
                    <a:path w="10695" h="8046" fill="none" extrusionOk="0">
                      <a:moveTo>
                        <a:pt x="1" y="8045"/>
                      </a:moveTo>
                      <a:lnTo>
                        <a:pt x="1069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7" name="Google Shape;4327;p60"/>
                <p:cNvSpPr/>
                <p:nvPr/>
              </p:nvSpPr>
              <p:spPr>
                <a:xfrm>
                  <a:off x="3654964" y="3289853"/>
                  <a:ext cx="46820" cy="63848"/>
                </a:xfrm>
                <a:custGeom>
                  <a:avLst/>
                  <a:gdLst/>
                  <a:ahLst/>
                  <a:cxnLst/>
                  <a:rect l="l" t="t" r="r" b="b"/>
                  <a:pathLst>
                    <a:path w="5953" h="8118" fill="none" extrusionOk="0">
                      <a:moveTo>
                        <a:pt x="1" y="0"/>
                      </a:moveTo>
                      <a:lnTo>
                        <a:pt x="5952" y="811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8" name="Google Shape;4328;p60"/>
                <p:cNvSpPr/>
                <p:nvPr/>
              </p:nvSpPr>
              <p:spPr>
                <a:xfrm>
                  <a:off x="3619760" y="3353693"/>
                  <a:ext cx="85736" cy="36730"/>
                </a:xfrm>
                <a:custGeom>
                  <a:avLst/>
                  <a:gdLst/>
                  <a:ahLst/>
                  <a:cxnLst/>
                  <a:rect l="l" t="t" r="r" b="b"/>
                  <a:pathLst>
                    <a:path w="10901" h="4670" fill="none" extrusionOk="0">
                      <a:moveTo>
                        <a:pt x="1" y="4670"/>
                      </a:moveTo>
                      <a:lnTo>
                        <a:pt x="10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9" name="Google Shape;4329;p60"/>
                <p:cNvSpPr/>
                <p:nvPr/>
              </p:nvSpPr>
              <p:spPr>
                <a:xfrm>
                  <a:off x="3703011" y="3354739"/>
                  <a:ext cx="70415" cy="79350"/>
                </a:xfrm>
                <a:custGeom>
                  <a:avLst/>
                  <a:gdLst/>
                  <a:ahLst/>
                  <a:cxnLst/>
                  <a:rect l="l" t="t" r="r" b="b"/>
                  <a:pathLst>
                    <a:path w="8953" h="10089" fill="none" extrusionOk="0">
                      <a:moveTo>
                        <a:pt x="1" y="0"/>
                      </a:moveTo>
                      <a:lnTo>
                        <a:pt x="8952"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0" name="Google Shape;4330;p60"/>
                <p:cNvSpPr/>
                <p:nvPr/>
              </p:nvSpPr>
              <p:spPr>
                <a:xfrm>
                  <a:off x="3779884" y="3366443"/>
                  <a:ext cx="34449" cy="67647"/>
                </a:xfrm>
                <a:custGeom>
                  <a:avLst/>
                  <a:gdLst/>
                  <a:ahLst/>
                  <a:cxnLst/>
                  <a:rect l="l" t="t" r="r" b="b"/>
                  <a:pathLst>
                    <a:path w="4380" h="8601" fill="none" extrusionOk="0">
                      <a:moveTo>
                        <a:pt x="1" y="8601"/>
                      </a:moveTo>
                      <a:lnTo>
                        <a:pt x="438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1" name="Google Shape;4331;p60"/>
                <p:cNvSpPr/>
                <p:nvPr/>
              </p:nvSpPr>
              <p:spPr>
                <a:xfrm>
                  <a:off x="3701776" y="3353693"/>
                  <a:ext cx="116363" cy="12757"/>
                </a:xfrm>
                <a:custGeom>
                  <a:avLst/>
                  <a:gdLst/>
                  <a:ahLst/>
                  <a:cxnLst/>
                  <a:rect l="l" t="t" r="r" b="b"/>
                  <a:pathLst>
                    <a:path w="14795" h="1622" fill="none" extrusionOk="0">
                      <a:moveTo>
                        <a:pt x="14795" y="1621"/>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2" name="Google Shape;4332;p60"/>
                <p:cNvSpPr/>
                <p:nvPr/>
              </p:nvSpPr>
              <p:spPr>
                <a:xfrm>
                  <a:off x="3701776" y="3313063"/>
                  <a:ext cx="227204" cy="40638"/>
                </a:xfrm>
                <a:custGeom>
                  <a:avLst/>
                  <a:gdLst/>
                  <a:ahLst/>
                  <a:cxnLst/>
                  <a:rect l="l" t="t" r="r" b="b"/>
                  <a:pathLst>
                    <a:path w="28888" h="5167" fill="none" extrusionOk="0">
                      <a:moveTo>
                        <a:pt x="28887" y="1"/>
                      </a:moveTo>
                      <a:lnTo>
                        <a:pt x="0" y="51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3" name="Google Shape;4333;p60"/>
                <p:cNvSpPr/>
                <p:nvPr/>
              </p:nvSpPr>
              <p:spPr>
                <a:xfrm>
                  <a:off x="3888633" y="3313063"/>
                  <a:ext cx="40347" cy="114467"/>
                </a:xfrm>
                <a:custGeom>
                  <a:avLst/>
                  <a:gdLst/>
                  <a:ahLst/>
                  <a:cxnLst/>
                  <a:rect l="l" t="t" r="r" b="b"/>
                  <a:pathLst>
                    <a:path w="5130" h="14554" fill="none" extrusionOk="0">
                      <a:moveTo>
                        <a:pt x="5129" y="1"/>
                      </a:moveTo>
                      <a:lnTo>
                        <a:pt x="0" y="14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4" name="Google Shape;4334;p60"/>
                <p:cNvSpPr/>
                <p:nvPr/>
              </p:nvSpPr>
              <p:spPr>
                <a:xfrm>
                  <a:off x="3814325" y="3366443"/>
                  <a:ext cx="74316" cy="61087"/>
                </a:xfrm>
                <a:custGeom>
                  <a:avLst/>
                  <a:gdLst/>
                  <a:ahLst/>
                  <a:cxnLst/>
                  <a:rect l="l" t="t" r="r" b="b"/>
                  <a:pathLst>
                    <a:path w="9449" h="7767" fill="none" extrusionOk="0">
                      <a:moveTo>
                        <a:pt x="1" y="0"/>
                      </a:moveTo>
                      <a:lnTo>
                        <a:pt x="9448" y="77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5" name="Google Shape;4335;p60"/>
                <p:cNvSpPr/>
                <p:nvPr/>
              </p:nvSpPr>
              <p:spPr>
                <a:xfrm>
                  <a:off x="3838399" y="3427522"/>
                  <a:ext cx="50242" cy="67749"/>
                </a:xfrm>
                <a:custGeom>
                  <a:avLst/>
                  <a:gdLst/>
                  <a:ahLst/>
                  <a:cxnLst/>
                  <a:rect l="l" t="t" r="r" b="b"/>
                  <a:pathLst>
                    <a:path w="6388" h="8614" fill="none" extrusionOk="0">
                      <a:moveTo>
                        <a:pt x="0" y="8613"/>
                      </a:moveTo>
                      <a:lnTo>
                        <a:pt x="638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6" name="Google Shape;4336;p60"/>
                <p:cNvSpPr/>
                <p:nvPr/>
              </p:nvSpPr>
              <p:spPr>
                <a:xfrm>
                  <a:off x="3814325" y="3313063"/>
                  <a:ext cx="114656" cy="53388"/>
                </a:xfrm>
                <a:custGeom>
                  <a:avLst/>
                  <a:gdLst/>
                  <a:ahLst/>
                  <a:cxnLst/>
                  <a:rect l="l" t="t" r="r" b="b"/>
                  <a:pathLst>
                    <a:path w="14578" h="6788" fill="none" extrusionOk="0">
                      <a:moveTo>
                        <a:pt x="1" y="6787"/>
                      </a:moveTo>
                      <a:lnTo>
                        <a:pt x="1457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7" name="Google Shape;4337;p60"/>
                <p:cNvSpPr/>
                <p:nvPr/>
              </p:nvSpPr>
              <p:spPr>
                <a:xfrm>
                  <a:off x="3888633" y="3427522"/>
                  <a:ext cx="55377" cy="76212"/>
                </a:xfrm>
                <a:custGeom>
                  <a:avLst/>
                  <a:gdLst/>
                  <a:ahLst/>
                  <a:cxnLst/>
                  <a:rect l="l" t="t" r="r" b="b"/>
                  <a:pathLst>
                    <a:path w="7041" h="9690" fill="none" extrusionOk="0">
                      <a:moveTo>
                        <a:pt x="0" y="0"/>
                      </a:moveTo>
                      <a:lnTo>
                        <a:pt x="7041" y="9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8" name="Google Shape;4338;p60"/>
                <p:cNvSpPr/>
                <p:nvPr/>
              </p:nvSpPr>
              <p:spPr>
                <a:xfrm>
                  <a:off x="3944003" y="3406208"/>
                  <a:ext cx="40631" cy="97526"/>
                </a:xfrm>
                <a:custGeom>
                  <a:avLst/>
                  <a:gdLst/>
                  <a:ahLst/>
                  <a:cxnLst/>
                  <a:rect l="l" t="t" r="r" b="b"/>
                  <a:pathLst>
                    <a:path w="5166" h="12400" fill="none" extrusionOk="0">
                      <a:moveTo>
                        <a:pt x="1" y="12400"/>
                      </a:moveTo>
                      <a:lnTo>
                        <a:pt x="516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9" name="Google Shape;4339;p60"/>
                <p:cNvSpPr/>
                <p:nvPr/>
              </p:nvSpPr>
              <p:spPr>
                <a:xfrm>
                  <a:off x="3984625" y="3357500"/>
                  <a:ext cx="55291" cy="48716"/>
                </a:xfrm>
                <a:custGeom>
                  <a:avLst/>
                  <a:gdLst/>
                  <a:ahLst/>
                  <a:cxnLst/>
                  <a:rect l="l" t="t" r="r" b="b"/>
                  <a:pathLst>
                    <a:path w="7030" h="6194" fill="none" extrusionOk="0">
                      <a:moveTo>
                        <a:pt x="1" y="6194"/>
                      </a:moveTo>
                      <a:lnTo>
                        <a:pt x="702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0" name="Google Shape;4340;p60"/>
                <p:cNvSpPr/>
                <p:nvPr/>
              </p:nvSpPr>
              <p:spPr>
                <a:xfrm>
                  <a:off x="3888633" y="3406208"/>
                  <a:ext cx="96000" cy="21322"/>
                </a:xfrm>
                <a:custGeom>
                  <a:avLst/>
                  <a:gdLst/>
                  <a:ahLst/>
                  <a:cxnLst/>
                  <a:rect l="l" t="t" r="r" b="b"/>
                  <a:pathLst>
                    <a:path w="12206" h="2711" fill="none" extrusionOk="0">
                      <a:moveTo>
                        <a:pt x="0" y="2710"/>
                      </a:moveTo>
                      <a:lnTo>
                        <a:pt x="122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1" name="Google Shape;4341;p60"/>
                <p:cNvSpPr/>
                <p:nvPr/>
              </p:nvSpPr>
              <p:spPr>
                <a:xfrm>
                  <a:off x="3984625" y="3406208"/>
                  <a:ext cx="42251" cy="136348"/>
                </a:xfrm>
                <a:custGeom>
                  <a:avLst/>
                  <a:gdLst/>
                  <a:ahLst/>
                  <a:cxnLst/>
                  <a:rect l="l" t="t" r="r" b="b"/>
                  <a:pathLst>
                    <a:path w="5372" h="17336" fill="none" extrusionOk="0">
                      <a:moveTo>
                        <a:pt x="1" y="1"/>
                      </a:moveTo>
                      <a:lnTo>
                        <a:pt x="5372" y="17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2" name="Google Shape;4342;p60"/>
                <p:cNvSpPr/>
                <p:nvPr/>
              </p:nvSpPr>
              <p:spPr>
                <a:xfrm>
                  <a:off x="4026868" y="3427522"/>
                  <a:ext cx="35597" cy="115033"/>
                </a:xfrm>
                <a:custGeom>
                  <a:avLst/>
                  <a:gdLst/>
                  <a:ahLst/>
                  <a:cxnLst/>
                  <a:rect l="l" t="t" r="r" b="b"/>
                  <a:pathLst>
                    <a:path w="4526" h="14626" fill="none" extrusionOk="0">
                      <a:moveTo>
                        <a:pt x="1" y="14625"/>
                      </a:moveTo>
                      <a:lnTo>
                        <a:pt x="452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3" name="Google Shape;4343;p60"/>
                <p:cNvSpPr/>
                <p:nvPr/>
              </p:nvSpPr>
              <p:spPr>
                <a:xfrm>
                  <a:off x="3876261" y="3542548"/>
                  <a:ext cx="150615" cy="52051"/>
                </a:xfrm>
                <a:custGeom>
                  <a:avLst/>
                  <a:gdLst/>
                  <a:ahLst/>
                  <a:cxnLst/>
                  <a:rect l="l" t="t" r="r" b="b"/>
                  <a:pathLst>
                    <a:path w="19150" h="6618" fill="none" extrusionOk="0">
                      <a:moveTo>
                        <a:pt x="1" y="6617"/>
                      </a:moveTo>
                      <a:lnTo>
                        <a:pt x="1915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4" name="Google Shape;4344;p60"/>
                <p:cNvSpPr/>
                <p:nvPr/>
              </p:nvSpPr>
              <p:spPr>
                <a:xfrm>
                  <a:off x="4006702" y="3542548"/>
                  <a:ext cx="20174" cy="99044"/>
                </a:xfrm>
                <a:custGeom>
                  <a:avLst/>
                  <a:gdLst/>
                  <a:ahLst/>
                  <a:cxnLst/>
                  <a:rect l="l" t="t" r="r" b="b"/>
                  <a:pathLst>
                    <a:path w="2565" h="12593" fill="none" extrusionOk="0">
                      <a:moveTo>
                        <a:pt x="2565" y="0"/>
                      </a:moveTo>
                      <a:lnTo>
                        <a:pt x="0" y="1259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5" name="Google Shape;4345;p60"/>
                <p:cNvSpPr/>
                <p:nvPr/>
              </p:nvSpPr>
              <p:spPr>
                <a:xfrm>
                  <a:off x="3912700" y="3641584"/>
                  <a:ext cx="97817" cy="41779"/>
                </a:xfrm>
                <a:custGeom>
                  <a:avLst/>
                  <a:gdLst/>
                  <a:ahLst/>
                  <a:cxnLst/>
                  <a:rect l="l" t="t" r="r" b="b"/>
                  <a:pathLst>
                    <a:path w="12437" h="5312" fill="none" extrusionOk="0">
                      <a:moveTo>
                        <a:pt x="1" y="5311"/>
                      </a:moveTo>
                      <a:lnTo>
                        <a:pt x="1243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6" name="Google Shape;4346;p60"/>
                <p:cNvSpPr/>
                <p:nvPr/>
              </p:nvSpPr>
              <p:spPr>
                <a:xfrm>
                  <a:off x="3875601" y="3503726"/>
                  <a:ext cx="68410" cy="89158"/>
                </a:xfrm>
                <a:custGeom>
                  <a:avLst/>
                  <a:gdLst/>
                  <a:ahLst/>
                  <a:cxnLst/>
                  <a:rect l="l" t="t" r="r" b="b"/>
                  <a:pathLst>
                    <a:path w="8698" h="11336" fill="none" extrusionOk="0">
                      <a:moveTo>
                        <a:pt x="8698" y="1"/>
                      </a:moveTo>
                      <a:lnTo>
                        <a:pt x="0" y="11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7" name="Google Shape;4347;p60"/>
                <p:cNvSpPr/>
                <p:nvPr/>
              </p:nvSpPr>
              <p:spPr>
                <a:xfrm>
                  <a:off x="3944003" y="3503726"/>
                  <a:ext cx="89441" cy="36163"/>
                </a:xfrm>
                <a:custGeom>
                  <a:avLst/>
                  <a:gdLst/>
                  <a:ahLst/>
                  <a:cxnLst/>
                  <a:rect l="l" t="t" r="r" b="b"/>
                  <a:pathLst>
                    <a:path w="11372" h="4598" fill="none" extrusionOk="0">
                      <a:moveTo>
                        <a:pt x="1" y="1"/>
                      </a:moveTo>
                      <a:lnTo>
                        <a:pt x="11372" y="459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8" name="Google Shape;4348;p60"/>
                <p:cNvSpPr/>
                <p:nvPr/>
              </p:nvSpPr>
              <p:spPr>
                <a:xfrm>
                  <a:off x="4033436" y="3490599"/>
                  <a:ext cx="132824" cy="49290"/>
                </a:xfrm>
                <a:custGeom>
                  <a:avLst/>
                  <a:gdLst/>
                  <a:ahLst/>
                  <a:cxnLst/>
                  <a:rect l="l" t="t" r="r" b="b"/>
                  <a:pathLst>
                    <a:path w="16888" h="6267" fill="none" extrusionOk="0">
                      <a:moveTo>
                        <a:pt x="1" y="6267"/>
                      </a:moveTo>
                      <a:lnTo>
                        <a:pt x="1688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9" name="Google Shape;4349;p60"/>
                <p:cNvSpPr/>
                <p:nvPr/>
              </p:nvSpPr>
              <p:spPr>
                <a:xfrm>
                  <a:off x="4166252" y="3490599"/>
                  <a:ext cx="73459" cy="95528"/>
                </a:xfrm>
                <a:custGeom>
                  <a:avLst/>
                  <a:gdLst/>
                  <a:ahLst/>
                  <a:cxnLst/>
                  <a:rect l="l" t="t" r="r" b="b"/>
                  <a:pathLst>
                    <a:path w="9340" h="12146" fill="none" extrusionOk="0">
                      <a:moveTo>
                        <a:pt x="1" y="0"/>
                      </a:moveTo>
                      <a:lnTo>
                        <a:pt x="9339" y="12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0" name="Google Shape;4350;p60"/>
                <p:cNvSpPr/>
                <p:nvPr/>
              </p:nvSpPr>
              <p:spPr>
                <a:xfrm>
                  <a:off x="4027726" y="3539882"/>
                  <a:ext cx="211985" cy="39970"/>
                </a:xfrm>
                <a:custGeom>
                  <a:avLst/>
                  <a:gdLst/>
                  <a:ahLst/>
                  <a:cxnLst/>
                  <a:rect l="l" t="t" r="r" b="b"/>
                  <a:pathLst>
                    <a:path w="26953" h="5082" fill="none" extrusionOk="0">
                      <a:moveTo>
                        <a:pt x="26952" y="508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1" name="Google Shape;4351;p60"/>
                <p:cNvSpPr/>
                <p:nvPr/>
              </p:nvSpPr>
              <p:spPr>
                <a:xfrm>
                  <a:off x="4027726" y="3539882"/>
                  <a:ext cx="99720" cy="174878"/>
                </a:xfrm>
                <a:custGeom>
                  <a:avLst/>
                  <a:gdLst/>
                  <a:ahLst/>
                  <a:cxnLst/>
                  <a:rect l="l" t="t" r="r" b="b"/>
                  <a:pathLst>
                    <a:path w="12679" h="22235" fill="none" extrusionOk="0">
                      <a:moveTo>
                        <a:pt x="1" y="1"/>
                      </a:moveTo>
                      <a:lnTo>
                        <a:pt x="12678" y="222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2" name="Google Shape;4352;p60"/>
                <p:cNvSpPr/>
                <p:nvPr/>
              </p:nvSpPr>
              <p:spPr>
                <a:xfrm>
                  <a:off x="4027726" y="3539882"/>
                  <a:ext cx="159754" cy="111707"/>
                </a:xfrm>
                <a:custGeom>
                  <a:avLst/>
                  <a:gdLst/>
                  <a:ahLst/>
                  <a:cxnLst/>
                  <a:rect l="l" t="t" r="r" b="b"/>
                  <a:pathLst>
                    <a:path w="20312" h="14203" fill="none" extrusionOk="0">
                      <a:moveTo>
                        <a:pt x="1" y="1"/>
                      </a:moveTo>
                      <a:lnTo>
                        <a:pt x="20311" y="142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3" name="Google Shape;4353;p60"/>
                <p:cNvSpPr/>
                <p:nvPr/>
              </p:nvSpPr>
              <p:spPr>
                <a:xfrm>
                  <a:off x="4006702" y="3641584"/>
                  <a:ext cx="120743" cy="73176"/>
                </a:xfrm>
                <a:custGeom>
                  <a:avLst/>
                  <a:gdLst/>
                  <a:ahLst/>
                  <a:cxnLst/>
                  <a:rect l="l" t="t" r="r" b="b"/>
                  <a:pathLst>
                    <a:path w="15352" h="9304" fill="none" extrusionOk="0">
                      <a:moveTo>
                        <a:pt x="0" y="1"/>
                      </a:moveTo>
                      <a:lnTo>
                        <a:pt x="15351" y="930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4" name="Google Shape;4354;p60"/>
                <p:cNvSpPr/>
                <p:nvPr/>
              </p:nvSpPr>
              <p:spPr>
                <a:xfrm>
                  <a:off x="4006702" y="3641584"/>
                  <a:ext cx="39773" cy="140249"/>
                </a:xfrm>
                <a:custGeom>
                  <a:avLst/>
                  <a:gdLst/>
                  <a:ahLst/>
                  <a:cxnLst/>
                  <a:rect l="l" t="t" r="r" b="b"/>
                  <a:pathLst>
                    <a:path w="5057" h="17832" fill="none" extrusionOk="0">
                      <a:moveTo>
                        <a:pt x="5057" y="17832"/>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5" name="Google Shape;4355;p60"/>
                <p:cNvSpPr/>
                <p:nvPr/>
              </p:nvSpPr>
              <p:spPr>
                <a:xfrm>
                  <a:off x="3996423" y="3784585"/>
                  <a:ext cx="51862" cy="10280"/>
                </a:xfrm>
                <a:custGeom>
                  <a:avLst/>
                  <a:gdLst/>
                  <a:ahLst/>
                  <a:cxnLst/>
                  <a:rect l="l" t="t" r="r" b="b"/>
                  <a:pathLst>
                    <a:path w="6594" h="1307" fill="none" extrusionOk="0">
                      <a:moveTo>
                        <a:pt x="1" y="1307"/>
                      </a:moveTo>
                      <a:lnTo>
                        <a:pt x="65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6" name="Google Shape;4356;p60"/>
                <p:cNvSpPr/>
                <p:nvPr/>
              </p:nvSpPr>
              <p:spPr>
                <a:xfrm>
                  <a:off x="4048277" y="3784585"/>
                  <a:ext cx="47583" cy="68890"/>
                </a:xfrm>
                <a:custGeom>
                  <a:avLst/>
                  <a:gdLst/>
                  <a:ahLst/>
                  <a:cxnLst/>
                  <a:rect l="l" t="t" r="r" b="b"/>
                  <a:pathLst>
                    <a:path w="6050" h="8759" fill="none" extrusionOk="0">
                      <a:moveTo>
                        <a:pt x="1" y="0"/>
                      </a:moveTo>
                      <a:lnTo>
                        <a:pt x="6049" y="875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7" name="Google Shape;4357;p60"/>
                <p:cNvSpPr/>
                <p:nvPr/>
              </p:nvSpPr>
              <p:spPr>
                <a:xfrm>
                  <a:off x="4095947" y="3788392"/>
                  <a:ext cx="10280" cy="64894"/>
                </a:xfrm>
                <a:custGeom>
                  <a:avLst/>
                  <a:gdLst/>
                  <a:ahLst/>
                  <a:cxnLst/>
                  <a:rect l="l" t="t" r="r" b="b"/>
                  <a:pathLst>
                    <a:path w="1307" h="8251" fill="none" extrusionOk="0">
                      <a:moveTo>
                        <a:pt x="0" y="8250"/>
                      </a:moveTo>
                      <a:lnTo>
                        <a:pt x="130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8" name="Google Shape;4358;p60"/>
                <p:cNvSpPr/>
                <p:nvPr/>
              </p:nvSpPr>
              <p:spPr>
                <a:xfrm>
                  <a:off x="4095852" y="3853467"/>
                  <a:ext cx="45672" cy="15895"/>
                </a:xfrm>
                <a:custGeom>
                  <a:avLst/>
                  <a:gdLst/>
                  <a:ahLst/>
                  <a:cxnLst/>
                  <a:rect l="l" t="t" r="r" b="b"/>
                  <a:pathLst>
                    <a:path w="5807" h="2021" fill="none" extrusionOk="0">
                      <a:moveTo>
                        <a:pt x="0" y="0"/>
                      </a:moveTo>
                      <a:lnTo>
                        <a:pt x="5807" y="2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9" name="Google Shape;4359;p60"/>
                <p:cNvSpPr/>
                <p:nvPr/>
              </p:nvSpPr>
              <p:spPr>
                <a:xfrm>
                  <a:off x="4138567" y="3868308"/>
                  <a:ext cx="16469" cy="101710"/>
                </a:xfrm>
                <a:custGeom>
                  <a:avLst/>
                  <a:gdLst/>
                  <a:ahLst/>
                  <a:cxnLst/>
                  <a:rect l="l" t="t" r="r" b="b"/>
                  <a:pathLst>
                    <a:path w="2094" h="12932" fill="none" extrusionOk="0">
                      <a:moveTo>
                        <a:pt x="1" y="1"/>
                      </a:moveTo>
                      <a:lnTo>
                        <a:pt x="2093" y="129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0" name="Google Shape;4360;p60"/>
                <p:cNvSpPr/>
                <p:nvPr/>
              </p:nvSpPr>
              <p:spPr>
                <a:xfrm>
                  <a:off x="3875601" y="3592876"/>
                  <a:ext cx="131110" cy="48716"/>
                </a:xfrm>
                <a:custGeom>
                  <a:avLst/>
                  <a:gdLst/>
                  <a:ahLst/>
                  <a:cxnLst/>
                  <a:rect l="l" t="t" r="r" b="b"/>
                  <a:pathLst>
                    <a:path w="16670" h="6194" fill="none" extrusionOk="0">
                      <a:moveTo>
                        <a:pt x="0" y="0"/>
                      </a:moveTo>
                      <a:lnTo>
                        <a:pt x="16669" y="61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1" name="Google Shape;4361;p60"/>
                <p:cNvSpPr/>
                <p:nvPr/>
              </p:nvSpPr>
              <p:spPr>
                <a:xfrm>
                  <a:off x="4164828" y="3394410"/>
                  <a:ext cx="26458" cy="93153"/>
                </a:xfrm>
                <a:custGeom>
                  <a:avLst/>
                  <a:gdLst/>
                  <a:ahLst/>
                  <a:cxnLst/>
                  <a:rect l="l" t="t" r="r" b="b"/>
                  <a:pathLst>
                    <a:path w="3364" h="11844" fill="none" extrusionOk="0">
                      <a:moveTo>
                        <a:pt x="0" y="11843"/>
                      </a:moveTo>
                      <a:lnTo>
                        <a:pt x="336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2" name="Google Shape;4362;p60"/>
                <p:cNvSpPr/>
                <p:nvPr/>
              </p:nvSpPr>
              <p:spPr>
                <a:xfrm>
                  <a:off x="4191278" y="3394410"/>
                  <a:ext cx="86586" cy="52719"/>
                </a:xfrm>
                <a:custGeom>
                  <a:avLst/>
                  <a:gdLst/>
                  <a:ahLst/>
                  <a:cxnLst/>
                  <a:rect l="l" t="t" r="r" b="b"/>
                  <a:pathLst>
                    <a:path w="11009" h="6703" fill="none" extrusionOk="0">
                      <a:moveTo>
                        <a:pt x="0" y="1"/>
                      </a:moveTo>
                      <a:lnTo>
                        <a:pt x="11008" y="6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3" name="Google Shape;4363;p60"/>
              <p:cNvGrpSpPr/>
              <p:nvPr/>
            </p:nvGrpSpPr>
            <p:grpSpPr>
              <a:xfrm>
                <a:off x="4180904" y="4251758"/>
                <a:ext cx="37783" cy="32420"/>
                <a:chOff x="4180904" y="4251758"/>
                <a:chExt cx="37783" cy="32420"/>
              </a:xfrm>
            </p:grpSpPr>
            <p:sp>
              <p:nvSpPr>
                <p:cNvPr id="4364" name="Google Shape;4364;p60"/>
                <p:cNvSpPr/>
                <p:nvPr/>
              </p:nvSpPr>
              <p:spPr>
                <a:xfrm>
                  <a:off x="4180904" y="4251758"/>
                  <a:ext cx="37783" cy="32420"/>
                </a:xfrm>
                <a:custGeom>
                  <a:avLst/>
                  <a:gdLst/>
                  <a:ahLst/>
                  <a:cxnLst/>
                  <a:rect l="l" t="t" r="r" b="b"/>
                  <a:pathLst>
                    <a:path w="4804" h="4122" extrusionOk="0">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5" name="Google Shape;4365;p60"/>
                <p:cNvSpPr/>
                <p:nvPr/>
              </p:nvSpPr>
              <p:spPr>
                <a:xfrm>
                  <a:off x="4196037" y="426143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6" name="Google Shape;4366;p60"/>
              <p:cNvGrpSpPr/>
              <p:nvPr/>
            </p:nvGrpSpPr>
            <p:grpSpPr>
              <a:xfrm>
                <a:off x="4201644" y="4081324"/>
                <a:ext cx="37783" cy="32364"/>
                <a:chOff x="4201644" y="4081324"/>
                <a:chExt cx="37783" cy="32364"/>
              </a:xfrm>
            </p:grpSpPr>
            <p:sp>
              <p:nvSpPr>
                <p:cNvPr id="4367" name="Google Shape;4367;p60"/>
                <p:cNvSpPr/>
                <p:nvPr/>
              </p:nvSpPr>
              <p:spPr>
                <a:xfrm>
                  <a:off x="4201644" y="4081324"/>
                  <a:ext cx="37783" cy="32364"/>
                </a:xfrm>
                <a:custGeom>
                  <a:avLst/>
                  <a:gdLst/>
                  <a:ahLst/>
                  <a:cxnLst/>
                  <a:rect l="l" t="t" r="r" b="b"/>
                  <a:pathLst>
                    <a:path w="4804" h="4115" extrusionOk="0">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8" name="Google Shape;4368;p60"/>
                <p:cNvSpPr/>
                <p:nvPr/>
              </p:nvSpPr>
              <p:spPr>
                <a:xfrm>
                  <a:off x="4214582" y="4091037"/>
                  <a:ext cx="15235" cy="13040"/>
                </a:xfrm>
                <a:custGeom>
                  <a:avLst/>
                  <a:gdLst/>
                  <a:ahLst/>
                  <a:cxnLst/>
                  <a:rect l="l" t="t" r="r" b="b"/>
                  <a:pathLst>
                    <a:path w="1937" h="1658" extrusionOk="0">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9" name="Google Shape;4369;p60"/>
              <p:cNvGrpSpPr/>
              <p:nvPr/>
            </p:nvGrpSpPr>
            <p:grpSpPr>
              <a:xfrm>
                <a:off x="4284416" y="3887428"/>
                <a:ext cx="37783" cy="32451"/>
                <a:chOff x="4284416" y="3887428"/>
                <a:chExt cx="37783" cy="32451"/>
              </a:xfrm>
            </p:grpSpPr>
            <p:sp>
              <p:nvSpPr>
                <p:cNvPr id="4370" name="Google Shape;4370;p60"/>
                <p:cNvSpPr/>
                <p:nvPr/>
              </p:nvSpPr>
              <p:spPr>
                <a:xfrm>
                  <a:off x="4284416" y="3887428"/>
                  <a:ext cx="37783" cy="32451"/>
                </a:xfrm>
                <a:custGeom>
                  <a:avLst/>
                  <a:gdLst/>
                  <a:ahLst/>
                  <a:cxnLst/>
                  <a:rect l="l" t="t" r="r" b="b"/>
                  <a:pathLst>
                    <a:path w="4804" h="4126" extrusionOk="0">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1" name="Google Shape;4371;p60"/>
                <p:cNvSpPr/>
                <p:nvPr/>
              </p:nvSpPr>
              <p:spPr>
                <a:xfrm>
                  <a:off x="4299548" y="3897039"/>
                  <a:ext cx="13040" cy="13048"/>
                </a:xfrm>
                <a:custGeom>
                  <a:avLst/>
                  <a:gdLst/>
                  <a:ahLst/>
                  <a:cxnLst/>
                  <a:rect l="l" t="t" r="r" b="b"/>
                  <a:pathLst>
                    <a:path w="1658" h="1659" extrusionOk="0">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2" name="Google Shape;4372;p60"/>
              <p:cNvGrpSpPr/>
              <p:nvPr/>
            </p:nvGrpSpPr>
            <p:grpSpPr>
              <a:xfrm>
                <a:off x="4223721" y="3860404"/>
                <a:ext cx="37870" cy="32364"/>
                <a:chOff x="4223721" y="3860404"/>
                <a:chExt cx="37870" cy="32364"/>
              </a:xfrm>
            </p:grpSpPr>
            <p:sp>
              <p:nvSpPr>
                <p:cNvPr id="4373" name="Google Shape;4373;p60"/>
                <p:cNvSpPr/>
                <p:nvPr/>
              </p:nvSpPr>
              <p:spPr>
                <a:xfrm>
                  <a:off x="4223721" y="3860404"/>
                  <a:ext cx="37870" cy="32364"/>
                </a:xfrm>
                <a:custGeom>
                  <a:avLst/>
                  <a:gdLst/>
                  <a:ahLst/>
                  <a:cxnLst/>
                  <a:rect l="l" t="t" r="r" b="b"/>
                  <a:pathLst>
                    <a:path w="4815" h="4115" extrusionOk="0">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4" name="Google Shape;4374;p60"/>
                <p:cNvSpPr/>
                <p:nvPr/>
              </p:nvSpPr>
              <p:spPr>
                <a:xfrm>
                  <a:off x="4238846" y="3870117"/>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5" name="Google Shape;4375;p60"/>
              <p:cNvGrpSpPr/>
              <p:nvPr/>
            </p:nvGrpSpPr>
            <p:grpSpPr>
              <a:xfrm>
                <a:off x="4104889" y="3699242"/>
                <a:ext cx="37776" cy="32357"/>
                <a:chOff x="4104889" y="3699242"/>
                <a:chExt cx="37776" cy="32357"/>
              </a:xfrm>
            </p:grpSpPr>
            <p:sp>
              <p:nvSpPr>
                <p:cNvPr id="4376" name="Google Shape;4376;p60"/>
                <p:cNvSpPr/>
                <p:nvPr/>
              </p:nvSpPr>
              <p:spPr>
                <a:xfrm>
                  <a:off x="4104889" y="3699242"/>
                  <a:ext cx="37776" cy="32357"/>
                </a:xfrm>
                <a:custGeom>
                  <a:avLst/>
                  <a:gdLst/>
                  <a:ahLst/>
                  <a:cxnLst/>
                  <a:rect l="l" t="t" r="r" b="b"/>
                  <a:pathLst>
                    <a:path w="4803" h="4114" extrusionOk="0">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7" name="Google Shape;4377;p60"/>
                <p:cNvSpPr/>
                <p:nvPr/>
              </p:nvSpPr>
              <p:spPr>
                <a:xfrm>
                  <a:off x="4120013" y="3708948"/>
                  <a:ext cx="13040" cy="13040"/>
                </a:xfrm>
                <a:custGeom>
                  <a:avLst/>
                  <a:gdLst/>
                  <a:ahLst/>
                  <a:cxnLst/>
                  <a:rect l="l" t="t" r="r" b="b"/>
                  <a:pathLst>
                    <a:path w="1658" h="1658" extrusionOk="0">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8" name="Google Shape;4378;p60"/>
              <p:cNvGrpSpPr/>
              <p:nvPr/>
            </p:nvGrpSpPr>
            <p:grpSpPr>
              <a:xfrm>
                <a:off x="4143608" y="3475121"/>
                <a:ext cx="37878" cy="32420"/>
                <a:chOff x="4143608" y="3475121"/>
                <a:chExt cx="37878" cy="32420"/>
              </a:xfrm>
            </p:grpSpPr>
            <p:sp>
              <p:nvSpPr>
                <p:cNvPr id="4379" name="Google Shape;4379;p60"/>
                <p:cNvSpPr/>
                <p:nvPr/>
              </p:nvSpPr>
              <p:spPr>
                <a:xfrm>
                  <a:off x="4143608" y="3475121"/>
                  <a:ext cx="37878" cy="32420"/>
                </a:xfrm>
                <a:custGeom>
                  <a:avLst/>
                  <a:gdLst/>
                  <a:ahLst/>
                  <a:cxnLst/>
                  <a:rect l="l" t="t" r="r" b="b"/>
                  <a:pathLst>
                    <a:path w="4816" h="4122" extrusionOk="0">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0" name="Google Shape;4380;p60"/>
                <p:cNvSpPr/>
                <p:nvPr/>
              </p:nvSpPr>
              <p:spPr>
                <a:xfrm>
                  <a:off x="4158741" y="3484795"/>
                  <a:ext cx="13040" cy="13040"/>
                </a:xfrm>
                <a:custGeom>
                  <a:avLst/>
                  <a:gdLst/>
                  <a:ahLst/>
                  <a:cxnLst/>
                  <a:rect l="l" t="t" r="r" b="b"/>
                  <a:pathLst>
                    <a:path w="1658" h="1658" extrusionOk="0">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1" name="Google Shape;4381;p60"/>
              <p:cNvGrpSpPr/>
              <p:nvPr/>
            </p:nvGrpSpPr>
            <p:grpSpPr>
              <a:xfrm>
                <a:off x="4217248" y="3570893"/>
                <a:ext cx="37776" cy="32364"/>
                <a:chOff x="4217248" y="3570893"/>
                <a:chExt cx="37776" cy="32364"/>
              </a:xfrm>
            </p:grpSpPr>
            <p:sp>
              <p:nvSpPr>
                <p:cNvPr id="4382" name="Google Shape;4382;p60"/>
                <p:cNvSpPr/>
                <p:nvPr/>
              </p:nvSpPr>
              <p:spPr>
                <a:xfrm>
                  <a:off x="4217248" y="3570893"/>
                  <a:ext cx="37776" cy="32364"/>
                </a:xfrm>
                <a:custGeom>
                  <a:avLst/>
                  <a:gdLst/>
                  <a:ahLst/>
                  <a:cxnLst/>
                  <a:rect l="l" t="t" r="r" b="b"/>
                  <a:pathLst>
                    <a:path w="4803" h="4115" extrusionOk="0">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3" name="Google Shape;4383;p60"/>
                <p:cNvSpPr/>
                <p:nvPr/>
              </p:nvSpPr>
              <p:spPr>
                <a:xfrm>
                  <a:off x="4232373" y="3580599"/>
                  <a:ext cx="13048" cy="13048"/>
                </a:xfrm>
                <a:custGeom>
                  <a:avLst/>
                  <a:gdLst/>
                  <a:ahLst/>
                  <a:cxnLst/>
                  <a:rect l="l" t="t" r="r" b="b"/>
                  <a:pathLst>
                    <a:path w="1659" h="1659" extrusionOk="0">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4" name="Google Shape;4384;p60"/>
              <p:cNvGrpSpPr/>
              <p:nvPr/>
            </p:nvGrpSpPr>
            <p:grpSpPr>
              <a:xfrm>
                <a:off x="4255307" y="3431612"/>
                <a:ext cx="37776" cy="32451"/>
                <a:chOff x="4255307" y="3431612"/>
                <a:chExt cx="37776" cy="32451"/>
              </a:xfrm>
            </p:grpSpPr>
            <p:sp>
              <p:nvSpPr>
                <p:cNvPr id="4385" name="Google Shape;4385;p60"/>
                <p:cNvSpPr/>
                <p:nvPr/>
              </p:nvSpPr>
              <p:spPr>
                <a:xfrm>
                  <a:off x="4255307" y="3431612"/>
                  <a:ext cx="37776" cy="32451"/>
                </a:xfrm>
                <a:custGeom>
                  <a:avLst/>
                  <a:gdLst/>
                  <a:ahLst/>
                  <a:cxnLst/>
                  <a:rect l="l" t="t" r="r" b="b"/>
                  <a:pathLst>
                    <a:path w="4803" h="4126" extrusionOk="0">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6" name="Google Shape;4386;p60"/>
                <p:cNvSpPr/>
                <p:nvPr/>
              </p:nvSpPr>
              <p:spPr>
                <a:xfrm>
                  <a:off x="4270432" y="3441317"/>
                  <a:ext cx="13040" cy="13040"/>
                </a:xfrm>
                <a:custGeom>
                  <a:avLst/>
                  <a:gdLst/>
                  <a:ahLst/>
                  <a:cxnLst/>
                  <a:rect l="l" t="t" r="r" b="b"/>
                  <a:pathLst>
                    <a:path w="1658" h="1658" extrusionOk="0">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7" name="Google Shape;4387;p60"/>
              <p:cNvGrpSpPr/>
              <p:nvPr/>
            </p:nvGrpSpPr>
            <p:grpSpPr>
              <a:xfrm>
                <a:off x="3853052" y="3577398"/>
                <a:ext cx="37776" cy="32420"/>
                <a:chOff x="3853052" y="3577398"/>
                <a:chExt cx="37776" cy="32420"/>
              </a:xfrm>
            </p:grpSpPr>
            <p:sp>
              <p:nvSpPr>
                <p:cNvPr id="4388" name="Google Shape;4388;p60"/>
                <p:cNvSpPr/>
                <p:nvPr/>
              </p:nvSpPr>
              <p:spPr>
                <a:xfrm>
                  <a:off x="3853052" y="3577398"/>
                  <a:ext cx="37776" cy="32420"/>
                </a:xfrm>
                <a:custGeom>
                  <a:avLst/>
                  <a:gdLst/>
                  <a:ahLst/>
                  <a:cxnLst/>
                  <a:rect l="l" t="t" r="r" b="b"/>
                  <a:pathLst>
                    <a:path w="4803" h="4122" extrusionOk="0">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9" name="Google Shape;4389;p60"/>
                <p:cNvSpPr/>
                <p:nvPr/>
              </p:nvSpPr>
              <p:spPr>
                <a:xfrm>
                  <a:off x="3868176" y="3587072"/>
                  <a:ext cx="13040" cy="13040"/>
                </a:xfrm>
                <a:custGeom>
                  <a:avLst/>
                  <a:gdLst/>
                  <a:ahLst/>
                  <a:cxnLst/>
                  <a:rect l="l" t="t" r="r" b="b"/>
                  <a:pathLst>
                    <a:path w="1658" h="1658" extrusionOk="0">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0" name="Google Shape;4390;p60"/>
              <p:cNvGrpSpPr/>
              <p:nvPr/>
            </p:nvGrpSpPr>
            <p:grpSpPr>
              <a:xfrm>
                <a:off x="4039908" y="3412107"/>
                <a:ext cx="37776" cy="32357"/>
                <a:chOff x="4039908" y="3412107"/>
                <a:chExt cx="37776" cy="32357"/>
              </a:xfrm>
            </p:grpSpPr>
            <p:sp>
              <p:nvSpPr>
                <p:cNvPr id="4391" name="Google Shape;4391;p60"/>
                <p:cNvSpPr/>
                <p:nvPr/>
              </p:nvSpPr>
              <p:spPr>
                <a:xfrm>
                  <a:off x="4039908"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2" name="Google Shape;4392;p60"/>
                <p:cNvSpPr/>
                <p:nvPr/>
              </p:nvSpPr>
              <p:spPr>
                <a:xfrm>
                  <a:off x="4055033" y="3421812"/>
                  <a:ext cx="13040" cy="13040"/>
                </a:xfrm>
                <a:custGeom>
                  <a:avLst/>
                  <a:gdLst/>
                  <a:ahLst/>
                  <a:cxnLst/>
                  <a:rect l="l" t="t" r="r" b="b"/>
                  <a:pathLst>
                    <a:path w="1658" h="1658" extrusionOk="0">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3" name="Google Shape;4393;p60"/>
              <p:cNvGrpSpPr/>
              <p:nvPr/>
            </p:nvGrpSpPr>
            <p:grpSpPr>
              <a:xfrm>
                <a:off x="4017360" y="3342061"/>
                <a:ext cx="37870" cy="32380"/>
                <a:chOff x="4017360" y="3342061"/>
                <a:chExt cx="37870" cy="32380"/>
              </a:xfrm>
            </p:grpSpPr>
            <p:sp>
              <p:nvSpPr>
                <p:cNvPr id="4394" name="Google Shape;4394;p60"/>
                <p:cNvSpPr/>
                <p:nvPr/>
              </p:nvSpPr>
              <p:spPr>
                <a:xfrm>
                  <a:off x="4017360" y="3342061"/>
                  <a:ext cx="37870" cy="32380"/>
                </a:xfrm>
                <a:custGeom>
                  <a:avLst/>
                  <a:gdLst/>
                  <a:ahLst/>
                  <a:cxnLst/>
                  <a:rect l="l" t="t" r="r" b="b"/>
                  <a:pathLst>
                    <a:path w="4815" h="4117" extrusionOk="0">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5" name="Google Shape;4395;p60"/>
                <p:cNvSpPr/>
                <p:nvPr/>
              </p:nvSpPr>
              <p:spPr>
                <a:xfrm>
                  <a:off x="4032484" y="3351790"/>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96" name="Google Shape;4396;p60"/>
              <p:cNvSpPr/>
              <p:nvPr/>
            </p:nvSpPr>
            <p:spPr>
              <a:xfrm>
                <a:off x="3998712" y="3520180"/>
                <a:ext cx="47764" cy="40929"/>
              </a:xfrm>
              <a:custGeom>
                <a:avLst/>
                <a:gdLst/>
                <a:ahLst/>
                <a:cxnLst/>
                <a:rect l="l" t="t" r="r" b="b"/>
                <a:pathLst>
                  <a:path w="6073" h="5204" extrusionOk="0">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7" name="Google Shape;4397;p60"/>
              <p:cNvSpPr/>
              <p:nvPr/>
            </p:nvSpPr>
            <p:spPr>
              <a:xfrm>
                <a:off x="4011744" y="3529893"/>
                <a:ext cx="25026" cy="21448"/>
              </a:xfrm>
              <a:custGeom>
                <a:avLst/>
                <a:gdLst/>
                <a:ahLst/>
                <a:cxnLst/>
                <a:rect l="l" t="t" r="r" b="b"/>
                <a:pathLst>
                  <a:path w="3182" h="2727" extrusionOk="0">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98" name="Google Shape;4398;p60"/>
              <p:cNvGrpSpPr/>
              <p:nvPr/>
            </p:nvGrpSpPr>
            <p:grpSpPr>
              <a:xfrm>
                <a:off x="3750870" y="3418650"/>
                <a:ext cx="37776" cy="32380"/>
                <a:chOff x="3750870" y="3418650"/>
                <a:chExt cx="37776" cy="32380"/>
              </a:xfrm>
            </p:grpSpPr>
            <p:sp>
              <p:nvSpPr>
                <p:cNvPr id="4399" name="Google Shape;4399;p60"/>
                <p:cNvSpPr/>
                <p:nvPr/>
              </p:nvSpPr>
              <p:spPr>
                <a:xfrm>
                  <a:off x="3750870" y="3418650"/>
                  <a:ext cx="37776" cy="32380"/>
                </a:xfrm>
                <a:custGeom>
                  <a:avLst/>
                  <a:gdLst/>
                  <a:ahLst/>
                  <a:cxnLst/>
                  <a:rect l="l" t="t" r="r" b="b"/>
                  <a:pathLst>
                    <a:path w="4803" h="4117" extrusionOk="0">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0" name="Google Shape;4400;p60"/>
                <p:cNvSpPr/>
                <p:nvPr/>
              </p:nvSpPr>
              <p:spPr>
                <a:xfrm>
                  <a:off x="3765994" y="3428285"/>
                  <a:ext cx="13040" cy="13040"/>
                </a:xfrm>
                <a:custGeom>
                  <a:avLst/>
                  <a:gdLst/>
                  <a:ahLst/>
                  <a:cxnLst/>
                  <a:rect l="l" t="t" r="r" b="b"/>
                  <a:pathLst>
                    <a:path w="1658" h="1658" extrusionOk="0">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01" name="Google Shape;4401;p60"/>
              <p:cNvGrpSpPr/>
              <p:nvPr/>
            </p:nvGrpSpPr>
            <p:grpSpPr>
              <a:xfrm>
                <a:off x="3632509" y="3274438"/>
                <a:ext cx="37783" cy="32357"/>
                <a:chOff x="3632509" y="3274438"/>
                <a:chExt cx="37783" cy="32357"/>
              </a:xfrm>
            </p:grpSpPr>
            <p:sp>
              <p:nvSpPr>
                <p:cNvPr id="4402" name="Google Shape;4402;p60"/>
                <p:cNvSpPr/>
                <p:nvPr/>
              </p:nvSpPr>
              <p:spPr>
                <a:xfrm>
                  <a:off x="3632509" y="3274438"/>
                  <a:ext cx="37783" cy="32357"/>
                </a:xfrm>
                <a:custGeom>
                  <a:avLst/>
                  <a:gdLst/>
                  <a:ahLst/>
                  <a:cxnLst/>
                  <a:rect l="l" t="t" r="r" b="b"/>
                  <a:pathLst>
                    <a:path w="4804" h="4114" extrusionOk="0">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3" name="Google Shape;4403;p60"/>
                <p:cNvSpPr/>
                <p:nvPr/>
              </p:nvSpPr>
              <p:spPr>
                <a:xfrm>
                  <a:off x="3647547" y="3284049"/>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04" name="Google Shape;4404;p60"/>
              <p:cNvGrpSpPr/>
              <p:nvPr/>
            </p:nvGrpSpPr>
            <p:grpSpPr>
              <a:xfrm>
                <a:off x="3906424" y="3297561"/>
                <a:ext cx="37776" cy="32451"/>
                <a:chOff x="3906424" y="3297561"/>
                <a:chExt cx="37776" cy="32451"/>
              </a:xfrm>
            </p:grpSpPr>
            <p:sp>
              <p:nvSpPr>
                <p:cNvPr id="4405" name="Google Shape;4405;p60"/>
                <p:cNvSpPr/>
                <p:nvPr/>
              </p:nvSpPr>
              <p:spPr>
                <a:xfrm>
                  <a:off x="3906424" y="3297561"/>
                  <a:ext cx="37776" cy="32451"/>
                </a:xfrm>
                <a:custGeom>
                  <a:avLst/>
                  <a:gdLst/>
                  <a:ahLst/>
                  <a:cxnLst/>
                  <a:rect l="l" t="t" r="r" b="b"/>
                  <a:pathLst>
                    <a:path w="4803" h="4126" extrusionOk="0">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6" name="Google Shape;4406;p60"/>
                <p:cNvSpPr/>
                <p:nvPr/>
              </p:nvSpPr>
              <p:spPr>
                <a:xfrm>
                  <a:off x="3921548" y="3307361"/>
                  <a:ext cx="13048" cy="13040"/>
                </a:xfrm>
                <a:custGeom>
                  <a:avLst/>
                  <a:gdLst/>
                  <a:ahLst/>
                  <a:cxnLst/>
                  <a:rect l="l" t="t" r="r" b="b"/>
                  <a:pathLst>
                    <a:path w="1659" h="1658" extrusionOk="0">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07" name="Google Shape;4407;p60"/>
              <p:cNvGrpSpPr/>
              <p:nvPr/>
            </p:nvGrpSpPr>
            <p:grpSpPr>
              <a:xfrm>
                <a:off x="3866084" y="3412107"/>
                <a:ext cx="37776" cy="32357"/>
                <a:chOff x="3866084" y="3412107"/>
                <a:chExt cx="37776" cy="32357"/>
              </a:xfrm>
            </p:grpSpPr>
            <p:sp>
              <p:nvSpPr>
                <p:cNvPr id="4408" name="Google Shape;4408;p60"/>
                <p:cNvSpPr/>
                <p:nvPr/>
              </p:nvSpPr>
              <p:spPr>
                <a:xfrm>
                  <a:off x="3866084"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9" name="Google Shape;4409;p60"/>
                <p:cNvSpPr/>
                <p:nvPr/>
              </p:nvSpPr>
              <p:spPr>
                <a:xfrm>
                  <a:off x="3881208" y="3421812"/>
                  <a:ext cx="13048" cy="13040"/>
                </a:xfrm>
                <a:custGeom>
                  <a:avLst/>
                  <a:gdLst/>
                  <a:ahLst/>
                  <a:cxnLst/>
                  <a:rect l="l" t="t" r="r" b="b"/>
                  <a:pathLst>
                    <a:path w="1659" h="1658" extrusionOk="0">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0" name="Google Shape;4410;p60"/>
              <p:cNvGrpSpPr/>
              <p:nvPr/>
            </p:nvGrpSpPr>
            <p:grpSpPr>
              <a:xfrm>
                <a:off x="4023919" y="3766409"/>
                <a:ext cx="37783" cy="32357"/>
                <a:chOff x="4023919" y="3766409"/>
                <a:chExt cx="37783" cy="32357"/>
              </a:xfrm>
            </p:grpSpPr>
            <p:sp>
              <p:nvSpPr>
                <p:cNvPr id="4411" name="Google Shape;4411;p60"/>
                <p:cNvSpPr/>
                <p:nvPr/>
              </p:nvSpPr>
              <p:spPr>
                <a:xfrm>
                  <a:off x="4023919" y="3766409"/>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2" name="Google Shape;4412;p60"/>
                <p:cNvSpPr/>
                <p:nvPr/>
              </p:nvSpPr>
              <p:spPr>
                <a:xfrm>
                  <a:off x="4039051" y="3776115"/>
                  <a:ext cx="13040" cy="13048"/>
                </a:xfrm>
                <a:custGeom>
                  <a:avLst/>
                  <a:gdLst/>
                  <a:ahLst/>
                  <a:cxnLst/>
                  <a:rect l="l" t="t" r="r" b="b"/>
                  <a:pathLst>
                    <a:path w="1658" h="1659" extrusionOk="0">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3" name="Google Shape;4413;p60"/>
              <p:cNvGrpSpPr/>
              <p:nvPr/>
            </p:nvGrpSpPr>
            <p:grpSpPr>
              <a:xfrm>
                <a:off x="3973882" y="3779449"/>
                <a:ext cx="37776" cy="32357"/>
                <a:chOff x="3973882" y="3779449"/>
                <a:chExt cx="37776" cy="32357"/>
              </a:xfrm>
            </p:grpSpPr>
            <p:sp>
              <p:nvSpPr>
                <p:cNvPr id="4414" name="Google Shape;4414;p60"/>
                <p:cNvSpPr/>
                <p:nvPr/>
              </p:nvSpPr>
              <p:spPr>
                <a:xfrm>
                  <a:off x="3973882" y="3779449"/>
                  <a:ext cx="37776" cy="32357"/>
                </a:xfrm>
                <a:custGeom>
                  <a:avLst/>
                  <a:gdLst/>
                  <a:ahLst/>
                  <a:cxnLst/>
                  <a:rect l="l" t="t" r="r" b="b"/>
                  <a:pathLst>
                    <a:path w="4803" h="4114" extrusionOk="0">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5" name="Google Shape;4415;p60"/>
                <p:cNvSpPr/>
                <p:nvPr/>
              </p:nvSpPr>
              <p:spPr>
                <a:xfrm>
                  <a:off x="3989006" y="3789155"/>
                  <a:ext cx="13040" cy="13040"/>
                </a:xfrm>
                <a:custGeom>
                  <a:avLst/>
                  <a:gdLst/>
                  <a:ahLst/>
                  <a:cxnLst/>
                  <a:rect l="l" t="t" r="r" b="b"/>
                  <a:pathLst>
                    <a:path w="1658" h="1658" extrusionOk="0">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6" name="Google Shape;4416;p60"/>
              <p:cNvGrpSpPr/>
              <p:nvPr/>
            </p:nvGrpSpPr>
            <p:grpSpPr>
              <a:xfrm>
                <a:off x="4073398" y="3838028"/>
                <a:ext cx="37776" cy="32380"/>
                <a:chOff x="4073398" y="3838028"/>
                <a:chExt cx="37776" cy="32380"/>
              </a:xfrm>
            </p:grpSpPr>
            <p:sp>
              <p:nvSpPr>
                <p:cNvPr id="4417" name="Google Shape;4417;p60"/>
                <p:cNvSpPr/>
                <p:nvPr/>
              </p:nvSpPr>
              <p:spPr>
                <a:xfrm>
                  <a:off x="4073398" y="3838028"/>
                  <a:ext cx="37776" cy="32380"/>
                </a:xfrm>
                <a:custGeom>
                  <a:avLst/>
                  <a:gdLst/>
                  <a:ahLst/>
                  <a:cxnLst/>
                  <a:rect l="l" t="t" r="r" b="b"/>
                  <a:pathLst>
                    <a:path w="4803" h="4117" extrusionOk="0">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8" name="Google Shape;4418;p60"/>
                <p:cNvSpPr/>
                <p:nvPr/>
              </p:nvSpPr>
              <p:spPr>
                <a:xfrm>
                  <a:off x="4088428" y="3847663"/>
                  <a:ext cx="13040" cy="13040"/>
                </a:xfrm>
                <a:custGeom>
                  <a:avLst/>
                  <a:gdLst/>
                  <a:ahLst/>
                  <a:cxnLst/>
                  <a:rect l="l" t="t" r="r" b="b"/>
                  <a:pathLst>
                    <a:path w="1658" h="1658" extrusionOk="0">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9" name="Google Shape;4419;p60"/>
              <p:cNvGrpSpPr/>
              <p:nvPr/>
            </p:nvGrpSpPr>
            <p:grpSpPr>
              <a:xfrm>
                <a:off x="4342672" y="4144496"/>
                <a:ext cx="37752" cy="32364"/>
                <a:chOff x="4342672" y="4144496"/>
                <a:chExt cx="37752" cy="32364"/>
              </a:xfrm>
            </p:grpSpPr>
            <p:sp>
              <p:nvSpPr>
                <p:cNvPr id="4420" name="Google Shape;4420;p60"/>
                <p:cNvSpPr/>
                <p:nvPr/>
              </p:nvSpPr>
              <p:spPr>
                <a:xfrm>
                  <a:off x="4342672" y="4144496"/>
                  <a:ext cx="37752" cy="32364"/>
                </a:xfrm>
                <a:custGeom>
                  <a:avLst/>
                  <a:gdLst/>
                  <a:ahLst/>
                  <a:cxnLst/>
                  <a:rect l="l" t="t" r="r" b="b"/>
                  <a:pathLst>
                    <a:path w="4800" h="4115" extrusionOk="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1" name="Google Shape;4421;p60"/>
                <p:cNvSpPr/>
                <p:nvPr/>
              </p:nvSpPr>
              <p:spPr>
                <a:xfrm>
                  <a:off x="4355586" y="4154209"/>
                  <a:ext cx="15227" cy="13040"/>
                </a:xfrm>
                <a:custGeom>
                  <a:avLst/>
                  <a:gdLst/>
                  <a:ahLst/>
                  <a:cxnLst/>
                  <a:rect l="l" t="t" r="r" b="b"/>
                  <a:pathLst>
                    <a:path w="1936" h="1658" extrusionOk="0">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2" name="Google Shape;4422;p60"/>
              <p:cNvGrpSpPr/>
              <p:nvPr/>
            </p:nvGrpSpPr>
            <p:grpSpPr>
              <a:xfrm>
                <a:off x="4406386" y="4056872"/>
                <a:ext cx="37783" cy="32364"/>
                <a:chOff x="4406386" y="4056872"/>
                <a:chExt cx="37783" cy="32364"/>
              </a:xfrm>
            </p:grpSpPr>
            <p:sp>
              <p:nvSpPr>
                <p:cNvPr id="4423" name="Google Shape;4423;p60"/>
                <p:cNvSpPr/>
                <p:nvPr/>
              </p:nvSpPr>
              <p:spPr>
                <a:xfrm>
                  <a:off x="4406386" y="4056872"/>
                  <a:ext cx="37783" cy="32364"/>
                </a:xfrm>
                <a:custGeom>
                  <a:avLst/>
                  <a:gdLst/>
                  <a:ahLst/>
                  <a:cxnLst/>
                  <a:rect l="l" t="t" r="r" b="b"/>
                  <a:pathLst>
                    <a:path w="4804" h="4115" extrusionOk="0">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4" name="Google Shape;4424;p60"/>
                <p:cNvSpPr/>
                <p:nvPr/>
              </p:nvSpPr>
              <p:spPr>
                <a:xfrm>
                  <a:off x="4419332" y="4066577"/>
                  <a:ext cx="15227" cy="13017"/>
                </a:xfrm>
                <a:custGeom>
                  <a:avLst/>
                  <a:gdLst/>
                  <a:ahLst/>
                  <a:cxnLst/>
                  <a:rect l="l" t="t" r="r" b="b"/>
                  <a:pathLst>
                    <a:path w="1936" h="1655" extrusionOk="0">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5" name="Google Shape;4425;p60"/>
              <p:cNvGrpSpPr/>
              <p:nvPr/>
            </p:nvGrpSpPr>
            <p:grpSpPr>
              <a:xfrm>
                <a:off x="4284416" y="4245254"/>
                <a:ext cx="37783" cy="32357"/>
                <a:chOff x="4284416" y="4245254"/>
                <a:chExt cx="37783" cy="32357"/>
              </a:xfrm>
            </p:grpSpPr>
            <p:sp>
              <p:nvSpPr>
                <p:cNvPr id="4426" name="Google Shape;4426;p60"/>
                <p:cNvSpPr/>
                <p:nvPr/>
              </p:nvSpPr>
              <p:spPr>
                <a:xfrm>
                  <a:off x="4284416" y="4245254"/>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7" name="Google Shape;4427;p60"/>
                <p:cNvSpPr/>
                <p:nvPr/>
              </p:nvSpPr>
              <p:spPr>
                <a:xfrm>
                  <a:off x="4299548" y="4254959"/>
                  <a:ext cx="13040" cy="13040"/>
                </a:xfrm>
                <a:custGeom>
                  <a:avLst/>
                  <a:gdLst/>
                  <a:ahLst/>
                  <a:cxnLst/>
                  <a:rect l="l" t="t" r="r" b="b"/>
                  <a:pathLst>
                    <a:path w="1658" h="1658" extrusionOk="0">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8" name="Google Shape;4428;p60"/>
              <p:cNvGrpSpPr/>
              <p:nvPr/>
            </p:nvGrpSpPr>
            <p:grpSpPr>
              <a:xfrm>
                <a:off x="4219057" y="4331258"/>
                <a:ext cx="37776" cy="32364"/>
                <a:chOff x="4219057" y="4331258"/>
                <a:chExt cx="37776" cy="32364"/>
              </a:xfrm>
            </p:grpSpPr>
            <p:sp>
              <p:nvSpPr>
                <p:cNvPr id="4429" name="Google Shape;4429;p60"/>
                <p:cNvSpPr/>
                <p:nvPr/>
              </p:nvSpPr>
              <p:spPr>
                <a:xfrm>
                  <a:off x="4219057" y="4331258"/>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0" name="Google Shape;4430;p60"/>
                <p:cNvSpPr/>
                <p:nvPr/>
              </p:nvSpPr>
              <p:spPr>
                <a:xfrm>
                  <a:off x="4231995" y="4340971"/>
                  <a:ext cx="15235" cy="13040"/>
                </a:xfrm>
                <a:custGeom>
                  <a:avLst/>
                  <a:gdLst/>
                  <a:ahLst/>
                  <a:cxnLst/>
                  <a:rect l="l" t="t" r="r" b="b"/>
                  <a:pathLst>
                    <a:path w="1937" h="1658" extrusionOk="0">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1" name="Google Shape;4431;p60"/>
              <p:cNvGrpSpPr/>
              <p:nvPr/>
            </p:nvGrpSpPr>
            <p:grpSpPr>
              <a:xfrm>
                <a:off x="4204122" y="4141688"/>
                <a:ext cx="33497" cy="28699"/>
                <a:chOff x="4204122" y="4141688"/>
                <a:chExt cx="33497" cy="28699"/>
              </a:xfrm>
            </p:grpSpPr>
            <p:sp>
              <p:nvSpPr>
                <p:cNvPr id="4432" name="Google Shape;4432;p60"/>
                <p:cNvSpPr/>
                <p:nvPr/>
              </p:nvSpPr>
              <p:spPr>
                <a:xfrm>
                  <a:off x="4204122" y="4141688"/>
                  <a:ext cx="33497" cy="28699"/>
                </a:xfrm>
                <a:custGeom>
                  <a:avLst/>
                  <a:gdLst/>
                  <a:ahLst/>
                  <a:cxnLst/>
                  <a:rect l="l" t="t" r="r" b="b"/>
                  <a:pathLst>
                    <a:path w="4259" h="3649" extrusionOk="0">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3" name="Google Shape;4433;p60"/>
                <p:cNvSpPr/>
                <p:nvPr/>
              </p:nvSpPr>
              <p:spPr>
                <a:xfrm>
                  <a:off x="4216965" y="4151259"/>
                  <a:ext cx="11042" cy="9399"/>
                </a:xfrm>
                <a:custGeom>
                  <a:avLst/>
                  <a:gdLst/>
                  <a:ahLst/>
                  <a:cxnLst/>
                  <a:rect l="l" t="t" r="r" b="b"/>
                  <a:pathLst>
                    <a:path w="1404" h="1195" extrusionOk="0">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4" name="Google Shape;4434;p60"/>
              <p:cNvGrpSpPr/>
              <p:nvPr/>
            </p:nvGrpSpPr>
            <p:grpSpPr>
              <a:xfrm>
                <a:off x="4301546" y="4003869"/>
                <a:ext cx="38916" cy="33324"/>
                <a:chOff x="4301546" y="4003869"/>
                <a:chExt cx="38916" cy="33324"/>
              </a:xfrm>
            </p:grpSpPr>
            <p:sp>
              <p:nvSpPr>
                <p:cNvPr id="4435" name="Google Shape;4435;p60"/>
                <p:cNvSpPr/>
                <p:nvPr/>
              </p:nvSpPr>
              <p:spPr>
                <a:xfrm>
                  <a:off x="4301546" y="4003869"/>
                  <a:ext cx="38916" cy="33324"/>
                </a:xfrm>
                <a:custGeom>
                  <a:avLst/>
                  <a:gdLst/>
                  <a:ahLst/>
                  <a:cxnLst/>
                  <a:rect l="l" t="t" r="r" b="b"/>
                  <a:pathLst>
                    <a:path w="4948" h="4237" extrusionOk="0">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6" name="Google Shape;4436;p60"/>
                <p:cNvSpPr/>
                <p:nvPr/>
              </p:nvSpPr>
              <p:spPr>
                <a:xfrm>
                  <a:off x="4314389" y="4013590"/>
                  <a:ext cx="16469" cy="14000"/>
                </a:xfrm>
                <a:custGeom>
                  <a:avLst/>
                  <a:gdLst/>
                  <a:ahLst/>
                  <a:cxnLst/>
                  <a:rect l="l" t="t" r="r" b="b"/>
                  <a:pathLst>
                    <a:path w="2094" h="1780" extrusionOk="0">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7" name="Google Shape;4437;p60"/>
              <p:cNvGrpSpPr/>
              <p:nvPr/>
            </p:nvGrpSpPr>
            <p:grpSpPr>
              <a:xfrm>
                <a:off x="4210681" y="3924669"/>
                <a:ext cx="36549" cy="31366"/>
                <a:chOff x="4210681" y="3924669"/>
                <a:chExt cx="36549" cy="31366"/>
              </a:xfrm>
            </p:grpSpPr>
            <p:sp>
              <p:nvSpPr>
                <p:cNvPr id="4438" name="Google Shape;4438;p60"/>
                <p:cNvSpPr/>
                <p:nvPr/>
              </p:nvSpPr>
              <p:spPr>
                <a:xfrm>
                  <a:off x="4210681" y="3924669"/>
                  <a:ext cx="36549" cy="31366"/>
                </a:xfrm>
                <a:custGeom>
                  <a:avLst/>
                  <a:gdLst/>
                  <a:ahLst/>
                  <a:cxnLst/>
                  <a:rect l="l" t="t" r="r" b="b"/>
                  <a:pathLst>
                    <a:path w="4647" h="3988" extrusionOk="0">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9" name="Google Shape;4439;p60"/>
                <p:cNvSpPr/>
                <p:nvPr/>
              </p:nvSpPr>
              <p:spPr>
                <a:xfrm>
                  <a:off x="4225625" y="3934335"/>
                  <a:ext cx="11994" cy="11994"/>
                </a:xfrm>
                <a:custGeom>
                  <a:avLst/>
                  <a:gdLst/>
                  <a:ahLst/>
                  <a:cxnLst/>
                  <a:rect l="l" t="t" r="r" b="b"/>
                  <a:pathLst>
                    <a:path w="1525" h="1525" extrusionOk="0">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0" name="Google Shape;4440;p60"/>
              <p:cNvGrpSpPr/>
              <p:nvPr/>
            </p:nvGrpSpPr>
            <p:grpSpPr>
              <a:xfrm>
                <a:off x="3987771" y="3628874"/>
                <a:ext cx="31499" cy="26993"/>
                <a:chOff x="3987771" y="3628874"/>
                <a:chExt cx="31499" cy="26993"/>
              </a:xfrm>
            </p:grpSpPr>
            <p:sp>
              <p:nvSpPr>
                <p:cNvPr id="4441" name="Google Shape;4441;p60"/>
                <p:cNvSpPr/>
                <p:nvPr/>
              </p:nvSpPr>
              <p:spPr>
                <a:xfrm>
                  <a:off x="3987771" y="3628874"/>
                  <a:ext cx="31499" cy="26993"/>
                </a:xfrm>
                <a:custGeom>
                  <a:avLst/>
                  <a:gdLst/>
                  <a:ahLst/>
                  <a:cxnLst/>
                  <a:rect l="l" t="t" r="r" b="b"/>
                  <a:pathLst>
                    <a:path w="4005" h="3432" extrusionOk="0">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2" name="Google Shape;4442;p60"/>
                <p:cNvSpPr/>
                <p:nvPr/>
              </p:nvSpPr>
              <p:spPr>
                <a:xfrm>
                  <a:off x="4000709" y="3638540"/>
                  <a:ext cx="8856" cy="7605"/>
                </a:xfrm>
                <a:custGeom>
                  <a:avLst/>
                  <a:gdLst/>
                  <a:ahLst/>
                  <a:cxnLst/>
                  <a:rect l="l" t="t" r="r" b="b"/>
                  <a:pathLst>
                    <a:path w="1126" h="967" extrusionOk="0">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3" name="Google Shape;4443;p60"/>
              <p:cNvGrpSpPr/>
              <p:nvPr/>
            </p:nvGrpSpPr>
            <p:grpSpPr>
              <a:xfrm>
                <a:off x="4087382" y="3775674"/>
                <a:ext cx="31405" cy="26898"/>
                <a:chOff x="4087382" y="3775674"/>
                <a:chExt cx="31405" cy="26898"/>
              </a:xfrm>
            </p:grpSpPr>
            <p:sp>
              <p:nvSpPr>
                <p:cNvPr id="4444" name="Google Shape;4444;p60"/>
                <p:cNvSpPr/>
                <p:nvPr/>
              </p:nvSpPr>
              <p:spPr>
                <a:xfrm>
                  <a:off x="4087382" y="3775674"/>
                  <a:ext cx="31405" cy="26898"/>
                </a:xfrm>
                <a:custGeom>
                  <a:avLst/>
                  <a:gdLst/>
                  <a:ahLst/>
                  <a:cxnLst/>
                  <a:rect l="l" t="t" r="r" b="b"/>
                  <a:pathLst>
                    <a:path w="3993" h="3420" extrusionOk="0">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5" name="Google Shape;4445;p60"/>
                <p:cNvSpPr/>
                <p:nvPr/>
              </p:nvSpPr>
              <p:spPr>
                <a:xfrm>
                  <a:off x="4101460" y="3785348"/>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6" name="Google Shape;4446;p60"/>
              <p:cNvGrpSpPr/>
              <p:nvPr/>
            </p:nvGrpSpPr>
            <p:grpSpPr>
              <a:xfrm>
                <a:off x="4118873" y="3856637"/>
                <a:ext cx="31405" cy="26906"/>
                <a:chOff x="4118873" y="3856637"/>
                <a:chExt cx="31405" cy="26906"/>
              </a:xfrm>
            </p:grpSpPr>
            <p:sp>
              <p:nvSpPr>
                <p:cNvPr id="4447" name="Google Shape;4447;p60"/>
                <p:cNvSpPr/>
                <p:nvPr/>
              </p:nvSpPr>
              <p:spPr>
                <a:xfrm>
                  <a:off x="4118873" y="3856637"/>
                  <a:ext cx="31405" cy="26906"/>
                </a:xfrm>
                <a:custGeom>
                  <a:avLst/>
                  <a:gdLst/>
                  <a:ahLst/>
                  <a:cxnLst/>
                  <a:rect l="l" t="t" r="r" b="b"/>
                  <a:pathLst>
                    <a:path w="3993" h="3421" extrusionOk="0">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8" name="Google Shape;4448;p60"/>
                <p:cNvSpPr/>
                <p:nvPr/>
              </p:nvSpPr>
              <p:spPr>
                <a:xfrm>
                  <a:off x="4133046" y="3866310"/>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9" name="Google Shape;4449;p60"/>
              <p:cNvGrpSpPr/>
              <p:nvPr/>
            </p:nvGrpSpPr>
            <p:grpSpPr>
              <a:xfrm>
                <a:off x="4168541" y="3639523"/>
                <a:ext cx="31499" cy="26906"/>
                <a:chOff x="4168541" y="3639523"/>
                <a:chExt cx="31499" cy="26906"/>
              </a:xfrm>
            </p:grpSpPr>
            <p:sp>
              <p:nvSpPr>
                <p:cNvPr id="4450" name="Google Shape;4450;p60"/>
                <p:cNvSpPr/>
                <p:nvPr/>
              </p:nvSpPr>
              <p:spPr>
                <a:xfrm>
                  <a:off x="4168541" y="3639523"/>
                  <a:ext cx="31499" cy="26906"/>
                </a:xfrm>
                <a:custGeom>
                  <a:avLst/>
                  <a:gdLst/>
                  <a:ahLst/>
                  <a:cxnLst/>
                  <a:rect l="l" t="t" r="r" b="b"/>
                  <a:pathLst>
                    <a:path w="4005" h="3421" extrusionOk="0">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1" name="Google Shape;4451;p60"/>
                <p:cNvSpPr/>
                <p:nvPr/>
              </p:nvSpPr>
              <p:spPr>
                <a:xfrm>
                  <a:off x="4182713" y="3649197"/>
                  <a:ext cx="7716" cy="7621"/>
                </a:xfrm>
                <a:custGeom>
                  <a:avLst/>
                  <a:gdLst/>
                  <a:ahLst/>
                  <a:cxnLst/>
                  <a:rect l="l" t="t" r="r" b="b"/>
                  <a:pathLst>
                    <a:path w="981" h="969" extrusionOk="0">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2" name="Google Shape;4452;p60"/>
              <p:cNvGrpSpPr/>
              <p:nvPr/>
            </p:nvGrpSpPr>
            <p:grpSpPr>
              <a:xfrm>
                <a:off x="3965789" y="3393545"/>
                <a:ext cx="31405" cy="26945"/>
                <a:chOff x="3965789" y="3393545"/>
                <a:chExt cx="31405" cy="26945"/>
              </a:xfrm>
            </p:grpSpPr>
            <p:sp>
              <p:nvSpPr>
                <p:cNvPr id="4453" name="Google Shape;4453;p60"/>
                <p:cNvSpPr/>
                <p:nvPr/>
              </p:nvSpPr>
              <p:spPr>
                <a:xfrm>
                  <a:off x="3965789" y="3393545"/>
                  <a:ext cx="31405" cy="26945"/>
                </a:xfrm>
                <a:custGeom>
                  <a:avLst/>
                  <a:gdLst/>
                  <a:ahLst/>
                  <a:cxnLst/>
                  <a:rect l="l" t="t" r="r" b="b"/>
                  <a:pathLst>
                    <a:path w="3993" h="3426" extrusionOk="0">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4" name="Google Shape;4454;p60"/>
                <p:cNvSpPr/>
                <p:nvPr/>
              </p:nvSpPr>
              <p:spPr>
                <a:xfrm>
                  <a:off x="3978632" y="3403259"/>
                  <a:ext cx="8950" cy="7590"/>
                </a:xfrm>
                <a:custGeom>
                  <a:avLst/>
                  <a:gdLst/>
                  <a:ahLst/>
                  <a:cxnLst/>
                  <a:rect l="l" t="t" r="r" b="b"/>
                  <a:pathLst>
                    <a:path w="1138" h="965" extrusionOk="0">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5" name="Google Shape;4455;p60"/>
              <p:cNvGrpSpPr/>
              <p:nvPr/>
            </p:nvGrpSpPr>
            <p:grpSpPr>
              <a:xfrm>
                <a:off x="3925166" y="3491008"/>
                <a:ext cx="31405" cy="27001"/>
                <a:chOff x="3925166" y="3491008"/>
                <a:chExt cx="31405" cy="27001"/>
              </a:xfrm>
            </p:grpSpPr>
            <p:sp>
              <p:nvSpPr>
                <p:cNvPr id="4456" name="Google Shape;4456;p60"/>
                <p:cNvSpPr/>
                <p:nvPr/>
              </p:nvSpPr>
              <p:spPr>
                <a:xfrm>
                  <a:off x="3925166" y="3491008"/>
                  <a:ext cx="31405" cy="27001"/>
                </a:xfrm>
                <a:custGeom>
                  <a:avLst/>
                  <a:gdLst/>
                  <a:ahLst/>
                  <a:cxnLst/>
                  <a:rect l="l" t="t" r="r" b="b"/>
                  <a:pathLst>
                    <a:path w="3993" h="3433" extrusionOk="0">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7" name="Google Shape;4457;p60"/>
                <p:cNvSpPr/>
                <p:nvPr/>
              </p:nvSpPr>
              <p:spPr>
                <a:xfrm>
                  <a:off x="3939339" y="3500682"/>
                  <a:ext cx="7621" cy="7621"/>
                </a:xfrm>
                <a:custGeom>
                  <a:avLst/>
                  <a:gdLst/>
                  <a:ahLst/>
                  <a:cxnLst/>
                  <a:rect l="l" t="t" r="r" b="b"/>
                  <a:pathLst>
                    <a:path w="969" h="969" extrusionOk="0">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8" name="Google Shape;4458;p60"/>
              <p:cNvGrpSpPr/>
              <p:nvPr/>
            </p:nvGrpSpPr>
            <p:grpSpPr>
              <a:xfrm>
                <a:off x="3682845" y="3340976"/>
                <a:ext cx="31397" cy="26898"/>
                <a:chOff x="3682845" y="3340976"/>
                <a:chExt cx="31397" cy="26898"/>
              </a:xfrm>
            </p:grpSpPr>
            <p:sp>
              <p:nvSpPr>
                <p:cNvPr id="4459" name="Google Shape;4459;p60"/>
                <p:cNvSpPr/>
                <p:nvPr/>
              </p:nvSpPr>
              <p:spPr>
                <a:xfrm>
                  <a:off x="3682845" y="3340976"/>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0" name="Google Shape;4460;p60"/>
                <p:cNvSpPr/>
                <p:nvPr/>
              </p:nvSpPr>
              <p:spPr>
                <a:xfrm>
                  <a:off x="3695783" y="3350650"/>
                  <a:ext cx="8856" cy="7645"/>
                </a:xfrm>
                <a:custGeom>
                  <a:avLst/>
                  <a:gdLst/>
                  <a:ahLst/>
                  <a:cxnLst/>
                  <a:rect l="l" t="t" r="r" b="b"/>
                  <a:pathLst>
                    <a:path w="1126" h="972" extrusionOk="0">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1" name="Google Shape;4461;p60"/>
              <p:cNvGrpSpPr/>
              <p:nvPr/>
            </p:nvGrpSpPr>
            <p:grpSpPr>
              <a:xfrm>
                <a:off x="3795393" y="3353725"/>
                <a:ext cx="31499" cy="26993"/>
                <a:chOff x="3795393" y="3353725"/>
                <a:chExt cx="31499" cy="26993"/>
              </a:xfrm>
            </p:grpSpPr>
            <p:sp>
              <p:nvSpPr>
                <p:cNvPr id="4462" name="Google Shape;4462;p60"/>
                <p:cNvSpPr/>
                <p:nvPr/>
              </p:nvSpPr>
              <p:spPr>
                <a:xfrm>
                  <a:off x="3795393" y="3353725"/>
                  <a:ext cx="31499" cy="26993"/>
                </a:xfrm>
                <a:custGeom>
                  <a:avLst/>
                  <a:gdLst/>
                  <a:ahLst/>
                  <a:cxnLst/>
                  <a:rect l="l" t="t" r="r" b="b"/>
                  <a:pathLst>
                    <a:path w="4005" h="3432" extrusionOk="0">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3" name="Google Shape;4463;p60"/>
                <p:cNvSpPr/>
                <p:nvPr/>
              </p:nvSpPr>
              <p:spPr>
                <a:xfrm>
                  <a:off x="3809668" y="3363399"/>
                  <a:ext cx="7613" cy="7613"/>
                </a:xfrm>
                <a:custGeom>
                  <a:avLst/>
                  <a:gdLst/>
                  <a:ahLst/>
                  <a:cxnLst/>
                  <a:rect l="l" t="t" r="r" b="b"/>
                  <a:pathLst>
                    <a:path w="968" h="968" extrusionOk="0">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4" name="Google Shape;4464;p60"/>
              <p:cNvGrpSpPr/>
              <p:nvPr/>
            </p:nvGrpSpPr>
            <p:grpSpPr>
              <a:xfrm>
                <a:off x="4176909" y="4363221"/>
                <a:ext cx="38924" cy="33316"/>
                <a:chOff x="4176909" y="4363221"/>
                <a:chExt cx="38924" cy="33316"/>
              </a:xfrm>
            </p:grpSpPr>
            <p:sp>
              <p:nvSpPr>
                <p:cNvPr id="4465" name="Google Shape;4465;p60"/>
                <p:cNvSpPr/>
                <p:nvPr/>
              </p:nvSpPr>
              <p:spPr>
                <a:xfrm>
                  <a:off x="4176909" y="4363221"/>
                  <a:ext cx="38924" cy="33316"/>
                </a:xfrm>
                <a:custGeom>
                  <a:avLst/>
                  <a:gdLst/>
                  <a:ahLst/>
                  <a:cxnLst/>
                  <a:rect l="l" t="t" r="r" b="b"/>
                  <a:pathLst>
                    <a:path w="4949" h="4236" extrusionOk="0">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6" name="Google Shape;4466;p60"/>
                <p:cNvSpPr/>
                <p:nvPr/>
              </p:nvSpPr>
              <p:spPr>
                <a:xfrm>
                  <a:off x="4192230" y="4372934"/>
                  <a:ext cx="13897" cy="13992"/>
                </a:xfrm>
                <a:custGeom>
                  <a:avLst/>
                  <a:gdLst/>
                  <a:ahLst/>
                  <a:cxnLst/>
                  <a:rect l="l" t="t" r="r" b="b"/>
                  <a:pathLst>
                    <a:path w="1767" h="1779" extrusionOk="0">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7" name="Google Shape;4467;p60"/>
              <p:cNvGrpSpPr/>
              <p:nvPr/>
            </p:nvGrpSpPr>
            <p:grpSpPr>
              <a:xfrm>
                <a:off x="4226191" y="4007660"/>
                <a:ext cx="33560" cy="28770"/>
                <a:chOff x="4226191" y="4007660"/>
                <a:chExt cx="33560" cy="28770"/>
              </a:xfrm>
            </p:grpSpPr>
            <p:sp>
              <p:nvSpPr>
                <p:cNvPr id="4468" name="Google Shape;4468;p60"/>
                <p:cNvSpPr/>
                <p:nvPr/>
              </p:nvSpPr>
              <p:spPr>
                <a:xfrm>
                  <a:off x="4226191" y="4007660"/>
                  <a:ext cx="33560" cy="28770"/>
                </a:xfrm>
                <a:custGeom>
                  <a:avLst/>
                  <a:gdLst/>
                  <a:ahLst/>
                  <a:cxnLst/>
                  <a:rect l="l" t="t" r="r" b="b"/>
                  <a:pathLst>
                    <a:path w="4267" h="3658" extrusionOk="0">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9" name="Google Shape;4469;p60"/>
                <p:cNvSpPr/>
                <p:nvPr/>
              </p:nvSpPr>
              <p:spPr>
                <a:xfrm>
                  <a:off x="4239129" y="4017397"/>
                  <a:ext cx="10948" cy="9383"/>
                </a:xfrm>
                <a:custGeom>
                  <a:avLst/>
                  <a:gdLst/>
                  <a:ahLst/>
                  <a:cxnLst/>
                  <a:rect l="l" t="t" r="r" b="b"/>
                  <a:pathLst>
                    <a:path w="1392" h="1193" extrusionOk="0">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70" name="Google Shape;4470;p60"/>
              <p:cNvGrpSpPr/>
              <p:nvPr/>
            </p:nvGrpSpPr>
            <p:grpSpPr>
              <a:xfrm>
                <a:off x="3597785" y="3377045"/>
                <a:ext cx="33591" cy="28699"/>
                <a:chOff x="3597785" y="3377045"/>
                <a:chExt cx="33591" cy="28699"/>
              </a:xfrm>
            </p:grpSpPr>
            <p:sp>
              <p:nvSpPr>
                <p:cNvPr id="4471" name="Google Shape;4471;p60"/>
                <p:cNvSpPr/>
                <p:nvPr/>
              </p:nvSpPr>
              <p:spPr>
                <a:xfrm>
                  <a:off x="3597785" y="3377045"/>
                  <a:ext cx="33591" cy="28699"/>
                </a:xfrm>
                <a:custGeom>
                  <a:avLst/>
                  <a:gdLst/>
                  <a:ahLst/>
                  <a:cxnLst/>
                  <a:rect l="l" t="t" r="r" b="b"/>
                  <a:pathLst>
                    <a:path w="4271" h="3649" extrusionOk="0">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2" name="Google Shape;4472;p60"/>
                <p:cNvSpPr/>
                <p:nvPr/>
              </p:nvSpPr>
              <p:spPr>
                <a:xfrm>
                  <a:off x="3612343" y="3386703"/>
                  <a:ext cx="9328" cy="9336"/>
                </a:xfrm>
                <a:custGeom>
                  <a:avLst/>
                  <a:gdLst/>
                  <a:ahLst/>
                  <a:cxnLst/>
                  <a:rect l="l" t="t" r="r" b="b"/>
                  <a:pathLst>
                    <a:path w="1186" h="1187" extrusionOk="0">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73" name="Google Shape;4473;p60"/>
              <p:cNvGrpSpPr/>
              <p:nvPr/>
            </p:nvGrpSpPr>
            <p:grpSpPr>
              <a:xfrm>
                <a:off x="3887870" y="3669796"/>
                <a:ext cx="33591" cy="28692"/>
                <a:chOff x="3887870" y="3669796"/>
                <a:chExt cx="33591" cy="28692"/>
              </a:xfrm>
            </p:grpSpPr>
            <p:sp>
              <p:nvSpPr>
                <p:cNvPr id="4474" name="Google Shape;4474;p60"/>
                <p:cNvSpPr/>
                <p:nvPr/>
              </p:nvSpPr>
              <p:spPr>
                <a:xfrm>
                  <a:off x="3887870" y="3669796"/>
                  <a:ext cx="33591" cy="28692"/>
                </a:xfrm>
                <a:custGeom>
                  <a:avLst/>
                  <a:gdLst/>
                  <a:ahLst/>
                  <a:cxnLst/>
                  <a:rect l="l" t="t" r="r" b="b"/>
                  <a:pathLst>
                    <a:path w="4271" h="3648" extrusionOk="0">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5" name="Google Shape;4475;p60"/>
                <p:cNvSpPr/>
                <p:nvPr/>
              </p:nvSpPr>
              <p:spPr>
                <a:xfrm>
                  <a:off x="3902428" y="3679454"/>
                  <a:ext cx="9422" cy="9328"/>
                </a:xfrm>
                <a:custGeom>
                  <a:avLst/>
                  <a:gdLst/>
                  <a:ahLst/>
                  <a:cxnLst/>
                  <a:rect l="l" t="t" r="r" b="b"/>
                  <a:pathLst>
                    <a:path w="1198" h="1186" extrusionOk="0">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76" name="Google Shape;4476;p60"/>
              <p:cNvGrpSpPr/>
              <p:nvPr/>
            </p:nvGrpSpPr>
            <p:grpSpPr>
              <a:xfrm>
                <a:off x="3818320" y="3481625"/>
                <a:ext cx="33497" cy="28770"/>
                <a:chOff x="3818320" y="3481625"/>
                <a:chExt cx="33497" cy="28770"/>
              </a:xfrm>
            </p:grpSpPr>
            <p:sp>
              <p:nvSpPr>
                <p:cNvPr id="4477" name="Google Shape;4477;p60"/>
                <p:cNvSpPr/>
                <p:nvPr/>
              </p:nvSpPr>
              <p:spPr>
                <a:xfrm>
                  <a:off x="3818320" y="3481625"/>
                  <a:ext cx="33497" cy="28770"/>
                </a:xfrm>
                <a:custGeom>
                  <a:avLst/>
                  <a:gdLst/>
                  <a:ahLst/>
                  <a:cxnLst/>
                  <a:rect l="l" t="t" r="r" b="b"/>
                  <a:pathLst>
                    <a:path w="4259" h="3658" extrusionOk="0">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8" name="Google Shape;4478;p60"/>
                <p:cNvSpPr/>
                <p:nvPr/>
              </p:nvSpPr>
              <p:spPr>
                <a:xfrm>
                  <a:off x="3831258" y="3491362"/>
                  <a:ext cx="10956" cy="9375"/>
                </a:xfrm>
                <a:custGeom>
                  <a:avLst/>
                  <a:gdLst/>
                  <a:ahLst/>
                  <a:cxnLst/>
                  <a:rect l="l" t="t" r="r" b="b"/>
                  <a:pathLst>
                    <a:path w="1393" h="1192" extrusionOk="0">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79" name="Google Shape;4479;p60"/>
              <p:cNvGrpSpPr/>
              <p:nvPr/>
            </p:nvGrpSpPr>
            <p:grpSpPr>
              <a:xfrm>
                <a:off x="4278139" y="4120948"/>
                <a:ext cx="37492" cy="32129"/>
                <a:chOff x="4278139" y="4120948"/>
                <a:chExt cx="37492" cy="32129"/>
              </a:xfrm>
            </p:grpSpPr>
            <p:sp>
              <p:nvSpPr>
                <p:cNvPr id="4480" name="Google Shape;4480;p60"/>
                <p:cNvSpPr/>
                <p:nvPr/>
              </p:nvSpPr>
              <p:spPr>
                <a:xfrm>
                  <a:off x="4278139" y="4120948"/>
                  <a:ext cx="37492" cy="32129"/>
                </a:xfrm>
                <a:custGeom>
                  <a:avLst/>
                  <a:gdLst/>
                  <a:ahLst/>
                  <a:cxnLst/>
                  <a:rect l="l" t="t" r="r" b="b"/>
                  <a:pathLst>
                    <a:path w="4767" h="4085" extrusionOk="0">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1" name="Google Shape;4481;p60"/>
                <p:cNvSpPr/>
                <p:nvPr/>
              </p:nvSpPr>
              <p:spPr>
                <a:xfrm>
                  <a:off x="4290983" y="4130614"/>
                  <a:ext cx="14943" cy="12812"/>
                </a:xfrm>
                <a:custGeom>
                  <a:avLst/>
                  <a:gdLst/>
                  <a:ahLst/>
                  <a:cxnLst/>
                  <a:rect l="l" t="t" r="r" b="b"/>
                  <a:pathLst>
                    <a:path w="1900" h="1629" extrusionOk="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82" name="Google Shape;4482;p60"/>
              <p:cNvGrpSpPr/>
              <p:nvPr/>
            </p:nvGrpSpPr>
            <p:grpSpPr>
              <a:xfrm>
                <a:off x="4419898" y="3977388"/>
                <a:ext cx="33497" cy="28692"/>
                <a:chOff x="4419898" y="3977388"/>
                <a:chExt cx="33497" cy="28692"/>
              </a:xfrm>
            </p:grpSpPr>
            <p:sp>
              <p:nvSpPr>
                <p:cNvPr id="4483" name="Google Shape;4483;p60"/>
                <p:cNvSpPr/>
                <p:nvPr/>
              </p:nvSpPr>
              <p:spPr>
                <a:xfrm>
                  <a:off x="4419898" y="3977388"/>
                  <a:ext cx="33497" cy="28692"/>
                </a:xfrm>
                <a:custGeom>
                  <a:avLst/>
                  <a:gdLst/>
                  <a:ahLst/>
                  <a:cxnLst/>
                  <a:rect l="l" t="t" r="r" b="b"/>
                  <a:pathLst>
                    <a:path w="4259" h="3648" extrusionOk="0">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4" name="Google Shape;4484;p60"/>
                <p:cNvSpPr/>
                <p:nvPr/>
              </p:nvSpPr>
              <p:spPr>
                <a:xfrm>
                  <a:off x="4432742" y="3987046"/>
                  <a:ext cx="11042" cy="9399"/>
                </a:xfrm>
                <a:custGeom>
                  <a:avLst/>
                  <a:gdLst/>
                  <a:ahLst/>
                  <a:cxnLst/>
                  <a:rect l="l" t="t" r="r" b="b"/>
                  <a:pathLst>
                    <a:path w="1404" h="1195" extrusionOk="0">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85" name="Google Shape;4485;p60"/>
              <p:cNvGrpSpPr/>
              <p:nvPr/>
            </p:nvGrpSpPr>
            <p:grpSpPr>
              <a:xfrm>
                <a:off x="4158930" y="4034684"/>
                <a:ext cx="33497" cy="28762"/>
                <a:chOff x="4158930" y="4034684"/>
                <a:chExt cx="33497" cy="28762"/>
              </a:xfrm>
            </p:grpSpPr>
            <p:sp>
              <p:nvSpPr>
                <p:cNvPr id="4486" name="Google Shape;4486;p60"/>
                <p:cNvSpPr/>
                <p:nvPr/>
              </p:nvSpPr>
              <p:spPr>
                <a:xfrm>
                  <a:off x="4158930" y="4034684"/>
                  <a:ext cx="33497" cy="28762"/>
                </a:xfrm>
                <a:custGeom>
                  <a:avLst/>
                  <a:gdLst/>
                  <a:ahLst/>
                  <a:cxnLst/>
                  <a:rect l="l" t="t" r="r" b="b"/>
                  <a:pathLst>
                    <a:path w="4259" h="3657" extrusionOk="0">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7" name="Google Shape;4487;p60"/>
                <p:cNvSpPr/>
                <p:nvPr/>
              </p:nvSpPr>
              <p:spPr>
                <a:xfrm>
                  <a:off x="4173385" y="4044319"/>
                  <a:ext cx="9336" cy="9430"/>
                </a:xfrm>
                <a:custGeom>
                  <a:avLst/>
                  <a:gdLst/>
                  <a:ahLst/>
                  <a:cxnLst/>
                  <a:rect l="l" t="t" r="r" b="b"/>
                  <a:pathLst>
                    <a:path w="1187" h="1199" extrusionOk="0">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88" name="Google Shape;4488;p60"/>
              <p:cNvGrpSpPr/>
              <p:nvPr/>
            </p:nvGrpSpPr>
            <p:grpSpPr>
              <a:xfrm>
                <a:off x="4134949" y="3957049"/>
                <a:ext cx="33497" cy="28770"/>
                <a:chOff x="4134949" y="3957049"/>
                <a:chExt cx="33497" cy="28770"/>
              </a:xfrm>
            </p:grpSpPr>
            <p:sp>
              <p:nvSpPr>
                <p:cNvPr id="4489" name="Google Shape;4489;p60"/>
                <p:cNvSpPr/>
                <p:nvPr/>
              </p:nvSpPr>
              <p:spPr>
                <a:xfrm>
                  <a:off x="4134949" y="3957049"/>
                  <a:ext cx="33497" cy="28770"/>
                </a:xfrm>
                <a:custGeom>
                  <a:avLst/>
                  <a:gdLst/>
                  <a:ahLst/>
                  <a:cxnLst/>
                  <a:rect l="l" t="t" r="r" b="b"/>
                  <a:pathLst>
                    <a:path w="4259" h="3658" extrusionOk="0">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0" name="Google Shape;4490;p60"/>
                <p:cNvSpPr/>
                <p:nvPr/>
              </p:nvSpPr>
              <p:spPr>
                <a:xfrm>
                  <a:off x="4147793" y="3966778"/>
                  <a:ext cx="10956" cy="9383"/>
                </a:xfrm>
                <a:custGeom>
                  <a:avLst/>
                  <a:gdLst/>
                  <a:ahLst/>
                  <a:cxnLst/>
                  <a:rect l="l" t="t" r="r" b="b"/>
                  <a:pathLst>
                    <a:path w="1393" h="1193" extrusionOk="0">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91" name="Google Shape;4491;p60"/>
              <p:cNvGrpSpPr/>
              <p:nvPr/>
            </p:nvGrpSpPr>
            <p:grpSpPr>
              <a:xfrm>
                <a:off x="4193653" y="4184403"/>
                <a:ext cx="43580" cy="37264"/>
                <a:chOff x="4193653" y="4184403"/>
                <a:chExt cx="43580" cy="37264"/>
              </a:xfrm>
            </p:grpSpPr>
            <p:sp>
              <p:nvSpPr>
                <p:cNvPr id="4492" name="Google Shape;4492;p60"/>
                <p:cNvSpPr/>
                <p:nvPr/>
              </p:nvSpPr>
              <p:spPr>
                <a:xfrm>
                  <a:off x="4193653" y="4184403"/>
                  <a:ext cx="43580" cy="37264"/>
                </a:xfrm>
                <a:custGeom>
                  <a:avLst/>
                  <a:gdLst/>
                  <a:ahLst/>
                  <a:cxnLst/>
                  <a:rect l="l" t="t" r="r" b="b"/>
                  <a:pathLst>
                    <a:path w="5541" h="4738" extrusionOk="0">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3" name="Google Shape;4493;p60"/>
                <p:cNvSpPr/>
                <p:nvPr/>
              </p:nvSpPr>
              <p:spPr>
                <a:xfrm>
                  <a:off x="4206591" y="4194069"/>
                  <a:ext cx="20944" cy="17948"/>
                </a:xfrm>
                <a:custGeom>
                  <a:avLst/>
                  <a:gdLst/>
                  <a:ahLst/>
                  <a:cxnLst/>
                  <a:rect l="l" t="t" r="r" b="b"/>
                  <a:pathLst>
                    <a:path w="2663" h="2282" extrusionOk="0">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94" name="Google Shape;4494;p60"/>
              <p:cNvGrpSpPr/>
              <p:nvPr/>
            </p:nvGrpSpPr>
            <p:grpSpPr>
              <a:xfrm>
                <a:off x="4343600" y="3943844"/>
                <a:ext cx="43580" cy="37312"/>
                <a:chOff x="4343600" y="3943844"/>
                <a:chExt cx="43580" cy="37312"/>
              </a:xfrm>
            </p:grpSpPr>
            <p:sp>
              <p:nvSpPr>
                <p:cNvPr id="4495" name="Google Shape;4495;p60"/>
                <p:cNvSpPr/>
                <p:nvPr/>
              </p:nvSpPr>
              <p:spPr>
                <a:xfrm>
                  <a:off x="4343600" y="3943844"/>
                  <a:ext cx="43580" cy="37312"/>
                </a:xfrm>
                <a:custGeom>
                  <a:avLst/>
                  <a:gdLst/>
                  <a:ahLst/>
                  <a:cxnLst/>
                  <a:rect l="l" t="t" r="r" b="b"/>
                  <a:pathLst>
                    <a:path w="5541" h="4744" extrusionOk="0">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6" name="Google Shape;4496;p60"/>
                <p:cNvSpPr/>
                <p:nvPr/>
              </p:nvSpPr>
              <p:spPr>
                <a:xfrm>
                  <a:off x="4359581" y="3953557"/>
                  <a:ext cx="17893" cy="17893"/>
                </a:xfrm>
                <a:custGeom>
                  <a:avLst/>
                  <a:gdLst/>
                  <a:ahLst/>
                  <a:cxnLst/>
                  <a:rect l="l" t="t" r="r" b="b"/>
                  <a:pathLst>
                    <a:path w="2275" h="2275" extrusionOk="0">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97" name="Google Shape;4497;p60"/>
              <p:cNvGrpSpPr/>
              <p:nvPr/>
            </p:nvGrpSpPr>
            <p:grpSpPr>
              <a:xfrm>
                <a:off x="4172339" y="3381693"/>
                <a:ext cx="31499" cy="27001"/>
                <a:chOff x="4172339" y="3381693"/>
                <a:chExt cx="31499" cy="27001"/>
              </a:xfrm>
            </p:grpSpPr>
            <p:sp>
              <p:nvSpPr>
                <p:cNvPr id="4498" name="Google Shape;4498;p60"/>
                <p:cNvSpPr/>
                <p:nvPr/>
              </p:nvSpPr>
              <p:spPr>
                <a:xfrm>
                  <a:off x="4172339" y="3381693"/>
                  <a:ext cx="31499" cy="27001"/>
                </a:xfrm>
                <a:custGeom>
                  <a:avLst/>
                  <a:gdLst/>
                  <a:ahLst/>
                  <a:cxnLst/>
                  <a:rect l="l" t="t" r="r" b="b"/>
                  <a:pathLst>
                    <a:path w="4005" h="3433" extrusionOk="0">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9" name="Google Shape;4499;p60"/>
                <p:cNvSpPr/>
                <p:nvPr/>
              </p:nvSpPr>
              <p:spPr>
                <a:xfrm>
                  <a:off x="4185285" y="3391367"/>
                  <a:ext cx="8856" cy="7605"/>
                </a:xfrm>
                <a:custGeom>
                  <a:avLst/>
                  <a:gdLst/>
                  <a:ahLst/>
                  <a:cxnLst/>
                  <a:rect l="l" t="t" r="r" b="b"/>
                  <a:pathLst>
                    <a:path w="1126" h="967" extrusionOk="0">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503"/>
        <p:cNvGrpSpPr/>
        <p:nvPr/>
      </p:nvGrpSpPr>
      <p:grpSpPr>
        <a:xfrm>
          <a:off x="0" y="0"/>
          <a:ext cx="0" cy="0"/>
          <a:chOff x="0" y="0"/>
          <a:chExt cx="0" cy="0"/>
        </a:xfrm>
      </p:grpSpPr>
      <p:grpSp>
        <p:nvGrpSpPr>
          <p:cNvPr id="4504" name="Google Shape;4504;p61"/>
          <p:cNvGrpSpPr/>
          <p:nvPr/>
        </p:nvGrpSpPr>
        <p:grpSpPr>
          <a:xfrm>
            <a:off x="729274" y="969771"/>
            <a:ext cx="2507799" cy="206239"/>
            <a:chOff x="106648" y="895722"/>
            <a:chExt cx="4481413" cy="374300"/>
          </a:xfrm>
        </p:grpSpPr>
        <p:grpSp>
          <p:nvGrpSpPr>
            <p:cNvPr id="4505" name="Google Shape;4505;p61"/>
            <p:cNvGrpSpPr/>
            <p:nvPr/>
          </p:nvGrpSpPr>
          <p:grpSpPr>
            <a:xfrm>
              <a:off x="2233276" y="895722"/>
              <a:ext cx="1082667" cy="223591"/>
              <a:chOff x="4808316" y="2800065"/>
              <a:chExt cx="1999386" cy="412910"/>
            </a:xfrm>
          </p:grpSpPr>
          <p:sp>
            <p:nvSpPr>
              <p:cNvPr id="4506" name="Google Shape;4506;p61"/>
              <p:cNvSpPr/>
              <p:nvPr/>
            </p:nvSpPr>
            <p:spPr>
              <a:xfrm>
                <a:off x="4849302"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07" name="Google Shape;4507;p61"/>
              <p:cNvGrpSpPr/>
              <p:nvPr/>
            </p:nvGrpSpPr>
            <p:grpSpPr>
              <a:xfrm>
                <a:off x="4808316" y="2800065"/>
                <a:ext cx="92400" cy="411825"/>
                <a:chOff x="845575" y="2563700"/>
                <a:chExt cx="92400" cy="411825"/>
              </a:xfrm>
            </p:grpSpPr>
            <p:cxnSp>
              <p:nvCxnSpPr>
                <p:cNvPr id="4508" name="Google Shape;4508;p61"/>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509" name="Google Shape;4509;p61"/>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10" name="Google Shape;4510;p61"/>
            <p:cNvGrpSpPr/>
            <p:nvPr/>
          </p:nvGrpSpPr>
          <p:grpSpPr>
            <a:xfrm>
              <a:off x="106648" y="895722"/>
              <a:ext cx="1088401" cy="223591"/>
              <a:chOff x="881025" y="2800065"/>
              <a:chExt cx="2009975" cy="412910"/>
            </a:xfrm>
          </p:grpSpPr>
          <p:sp>
            <p:nvSpPr>
              <p:cNvPr id="4511" name="Google Shape;4511;p61"/>
              <p:cNvSpPr/>
              <p:nvPr/>
            </p:nvSpPr>
            <p:spPr>
              <a:xfrm>
                <a:off x="932600"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12" name="Google Shape;4512;p61"/>
              <p:cNvGrpSpPr/>
              <p:nvPr/>
            </p:nvGrpSpPr>
            <p:grpSpPr>
              <a:xfrm>
                <a:off x="881025" y="2800065"/>
                <a:ext cx="92400" cy="411825"/>
                <a:chOff x="845575" y="2563700"/>
                <a:chExt cx="92400" cy="411825"/>
              </a:xfrm>
            </p:grpSpPr>
            <p:cxnSp>
              <p:nvCxnSpPr>
                <p:cNvPr id="4513" name="Google Shape;4513;p61"/>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514" name="Google Shape;4514;p61"/>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15" name="Google Shape;4515;p61"/>
            <p:cNvGrpSpPr/>
            <p:nvPr/>
          </p:nvGrpSpPr>
          <p:grpSpPr>
            <a:xfrm>
              <a:off x="1172346" y="1047018"/>
              <a:ext cx="1083151" cy="223003"/>
              <a:chOff x="2849073" y="3079467"/>
              <a:chExt cx="2000279" cy="411825"/>
            </a:xfrm>
          </p:grpSpPr>
          <p:sp>
            <p:nvSpPr>
              <p:cNvPr id="4516" name="Google Shape;4516;p61"/>
              <p:cNvSpPr/>
              <p:nvPr/>
            </p:nvSpPr>
            <p:spPr>
              <a:xfrm>
                <a:off x="2890952" y="3079475"/>
                <a:ext cx="19584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17" name="Google Shape;4517;p61"/>
              <p:cNvGrpSpPr/>
              <p:nvPr/>
            </p:nvGrpSpPr>
            <p:grpSpPr>
              <a:xfrm rot="10800000">
                <a:off x="2849073" y="3079467"/>
                <a:ext cx="92400" cy="411825"/>
                <a:chOff x="2070100" y="2563700"/>
                <a:chExt cx="92400" cy="411825"/>
              </a:xfrm>
            </p:grpSpPr>
            <p:cxnSp>
              <p:nvCxnSpPr>
                <p:cNvPr id="4518" name="Google Shape;4518;p61"/>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519" name="Google Shape;4519;p61"/>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20" name="Google Shape;4520;p61"/>
            <p:cNvGrpSpPr/>
            <p:nvPr/>
          </p:nvGrpSpPr>
          <p:grpSpPr>
            <a:xfrm>
              <a:off x="3290132" y="1047018"/>
              <a:ext cx="1297929" cy="223003"/>
              <a:chOff x="6760035" y="3079467"/>
              <a:chExt cx="2396914" cy="411825"/>
            </a:xfrm>
          </p:grpSpPr>
          <p:sp>
            <p:nvSpPr>
              <p:cNvPr id="4521" name="Google Shape;4521;p61"/>
              <p:cNvSpPr/>
              <p:nvPr/>
            </p:nvSpPr>
            <p:spPr>
              <a:xfrm>
                <a:off x="6807650" y="3079475"/>
                <a:ext cx="23493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22" name="Google Shape;4522;p61"/>
              <p:cNvGrpSpPr/>
              <p:nvPr/>
            </p:nvGrpSpPr>
            <p:grpSpPr>
              <a:xfrm rot="10800000">
                <a:off x="6760035" y="3079467"/>
                <a:ext cx="92400" cy="411825"/>
                <a:chOff x="2070100" y="2563700"/>
                <a:chExt cx="92400" cy="411825"/>
              </a:xfrm>
            </p:grpSpPr>
            <p:cxnSp>
              <p:nvCxnSpPr>
                <p:cNvPr id="4523" name="Google Shape;4523;p61"/>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524" name="Google Shape;4524;p61"/>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525" name="Google Shape;4525;p61"/>
          <p:cNvGrpSpPr/>
          <p:nvPr/>
        </p:nvGrpSpPr>
        <p:grpSpPr>
          <a:xfrm>
            <a:off x="2147036" y="3369142"/>
            <a:ext cx="1086701" cy="799429"/>
            <a:chOff x="2183288" y="3555572"/>
            <a:chExt cx="1136241" cy="835873"/>
          </a:xfrm>
        </p:grpSpPr>
        <p:sp>
          <p:nvSpPr>
            <p:cNvPr id="4526" name="Google Shape;4526;p61"/>
            <p:cNvSpPr/>
            <p:nvPr/>
          </p:nvSpPr>
          <p:spPr>
            <a:xfrm>
              <a:off x="2673740"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27" name="Google Shape;4527;p61"/>
            <p:cNvGrpSpPr/>
            <p:nvPr/>
          </p:nvGrpSpPr>
          <p:grpSpPr>
            <a:xfrm>
              <a:off x="2205895" y="3637269"/>
              <a:ext cx="1089848" cy="724993"/>
              <a:chOff x="2205895" y="3637269"/>
              <a:chExt cx="1089848" cy="724993"/>
            </a:xfrm>
          </p:grpSpPr>
          <p:sp>
            <p:nvSpPr>
              <p:cNvPr id="4528" name="Google Shape;4528;p61"/>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9" name="Google Shape;4529;p61"/>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0" name="Google Shape;4530;p61"/>
              <p:cNvSpPr/>
              <p:nvPr/>
            </p:nvSpPr>
            <p:spPr>
              <a:xfrm>
                <a:off x="2487003" y="3847747"/>
                <a:ext cx="80874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1" name="Google Shape;4531;p61"/>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2" name="Google Shape;4532;p61"/>
              <p:cNvSpPr/>
              <p:nvPr/>
            </p:nvSpPr>
            <p:spPr>
              <a:xfrm>
                <a:off x="2233143" y="3637269"/>
                <a:ext cx="621199" cy="1169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3" name="Google Shape;4533;p61"/>
              <p:cNvSpPr/>
              <p:nvPr/>
            </p:nvSpPr>
            <p:spPr>
              <a:xfrm>
                <a:off x="3004568"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34" name="Google Shape;4534;p61"/>
            <p:cNvSpPr/>
            <p:nvPr/>
          </p:nvSpPr>
          <p:spPr>
            <a:xfrm rot="5400000">
              <a:off x="2852961" y="3612770"/>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535" name="Google Shape;4535;p61"/>
            <p:cNvCxnSpPr/>
            <p:nvPr/>
          </p:nvCxnSpPr>
          <p:spPr>
            <a:xfrm>
              <a:off x="2887992" y="3555572"/>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4536" name="Google Shape;4536;p61"/>
            <p:cNvGrpSpPr/>
            <p:nvPr/>
          </p:nvGrpSpPr>
          <p:grpSpPr>
            <a:xfrm>
              <a:off x="3173850" y="3779426"/>
              <a:ext cx="145679" cy="70048"/>
              <a:chOff x="3173850" y="3779426"/>
              <a:chExt cx="145679" cy="70048"/>
            </a:xfrm>
          </p:grpSpPr>
          <p:cxnSp>
            <p:nvCxnSpPr>
              <p:cNvPr id="4537" name="Google Shape;4537;p61"/>
              <p:cNvCxnSpPr/>
              <p:nvPr/>
            </p:nvCxnSpPr>
            <p:spPr>
              <a:xfrm rot="10800000">
                <a:off x="3173850" y="3817250"/>
                <a:ext cx="94500" cy="0"/>
              </a:xfrm>
              <a:prstGeom prst="straightConnector1">
                <a:avLst/>
              </a:prstGeom>
              <a:noFill/>
              <a:ln w="9525" cap="flat" cmpd="sng">
                <a:solidFill>
                  <a:srgbClr val="BAC8D3"/>
                </a:solidFill>
                <a:prstDash val="solid"/>
                <a:round/>
                <a:headEnd type="none" w="med" len="med"/>
                <a:tailEnd type="diamond" w="med" len="med"/>
              </a:ln>
            </p:spPr>
          </p:cxnSp>
          <p:sp>
            <p:nvSpPr>
              <p:cNvPr id="4538" name="Google Shape;4538;p61"/>
              <p:cNvSpPr/>
              <p:nvPr/>
            </p:nvSpPr>
            <p:spPr>
              <a:xfrm rot="5400000">
                <a:off x="3254146" y="378409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9" name="Google Shape;4539;p61"/>
            <p:cNvGrpSpPr/>
            <p:nvPr/>
          </p:nvGrpSpPr>
          <p:grpSpPr>
            <a:xfrm>
              <a:off x="2183288" y="4139483"/>
              <a:ext cx="145133" cy="70048"/>
              <a:chOff x="2183288" y="4139483"/>
              <a:chExt cx="145133" cy="70048"/>
            </a:xfrm>
          </p:grpSpPr>
          <p:cxnSp>
            <p:nvCxnSpPr>
              <p:cNvPr id="4540" name="Google Shape;4540;p61"/>
              <p:cNvCxnSpPr/>
              <p:nvPr/>
            </p:nvCxnSpPr>
            <p:spPr>
              <a:xfrm rot="10800000">
                <a:off x="2239021" y="4174494"/>
                <a:ext cx="89400" cy="0"/>
              </a:xfrm>
              <a:prstGeom prst="straightConnector1">
                <a:avLst/>
              </a:prstGeom>
              <a:noFill/>
              <a:ln w="9525" cap="flat" cmpd="sng">
                <a:solidFill>
                  <a:srgbClr val="BAC8D3"/>
                </a:solidFill>
                <a:prstDash val="solid"/>
                <a:round/>
                <a:headEnd type="diamond" w="med" len="med"/>
                <a:tailEnd type="none" w="med" len="med"/>
              </a:ln>
            </p:spPr>
          </p:cxnSp>
          <p:sp>
            <p:nvSpPr>
              <p:cNvPr id="4541" name="Google Shape;4541;p61"/>
              <p:cNvSpPr/>
              <p:nvPr/>
            </p:nvSpPr>
            <p:spPr>
              <a:xfrm rot="5400000">
                <a:off x="2178622" y="4144149"/>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42" name="Google Shape;4542;p61"/>
            <p:cNvSpPr/>
            <p:nvPr/>
          </p:nvSpPr>
          <p:spPr>
            <a:xfrm rot="5400000">
              <a:off x="2420934" y="3967554"/>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543" name="Google Shape;4543;p61"/>
            <p:cNvCxnSpPr/>
            <p:nvPr/>
          </p:nvCxnSpPr>
          <p:spPr>
            <a:xfrm>
              <a:off x="2455973" y="3911736"/>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4544" name="Google Shape;4544;p61"/>
            <p:cNvGrpSpPr/>
            <p:nvPr/>
          </p:nvGrpSpPr>
          <p:grpSpPr>
            <a:xfrm>
              <a:off x="2943836" y="4268886"/>
              <a:ext cx="60717" cy="122559"/>
              <a:chOff x="2943836" y="4268886"/>
              <a:chExt cx="60717" cy="122559"/>
            </a:xfrm>
          </p:grpSpPr>
          <p:sp>
            <p:nvSpPr>
              <p:cNvPr id="4545" name="Google Shape;4545;p61"/>
              <p:cNvSpPr/>
              <p:nvPr/>
            </p:nvSpPr>
            <p:spPr>
              <a:xfrm rot="5400000">
                <a:off x="2939170" y="432606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546" name="Google Shape;4546;p61"/>
              <p:cNvCxnSpPr/>
              <p:nvPr/>
            </p:nvCxnSpPr>
            <p:spPr>
              <a:xfrm>
                <a:off x="2974204" y="4268886"/>
                <a:ext cx="0" cy="52500"/>
              </a:xfrm>
              <a:prstGeom prst="straightConnector1">
                <a:avLst/>
              </a:prstGeom>
              <a:noFill/>
              <a:ln w="9525" cap="flat" cmpd="sng">
                <a:solidFill>
                  <a:srgbClr val="BAC8D3"/>
                </a:solidFill>
                <a:prstDash val="solid"/>
                <a:round/>
                <a:headEnd type="diamond" w="med" len="med"/>
                <a:tailEnd type="none" w="med" len="med"/>
              </a:ln>
            </p:spPr>
          </p:cxnSp>
        </p:grpSp>
      </p:grpSp>
      <p:grpSp>
        <p:nvGrpSpPr>
          <p:cNvPr id="4547" name="Google Shape;4547;p61"/>
          <p:cNvGrpSpPr/>
          <p:nvPr/>
        </p:nvGrpSpPr>
        <p:grpSpPr>
          <a:xfrm>
            <a:off x="3409981" y="1290142"/>
            <a:ext cx="1675870" cy="758251"/>
            <a:chOff x="3530532" y="1496185"/>
            <a:chExt cx="1562000" cy="706730"/>
          </a:xfrm>
        </p:grpSpPr>
        <p:cxnSp>
          <p:nvCxnSpPr>
            <p:cNvPr id="4548" name="Google Shape;4548;p61"/>
            <p:cNvCxnSpPr/>
            <p:nvPr/>
          </p:nvCxnSpPr>
          <p:spPr>
            <a:xfrm>
              <a:off x="3583832" y="1857562"/>
              <a:ext cx="1508700" cy="0"/>
            </a:xfrm>
            <a:prstGeom prst="straightConnector1">
              <a:avLst/>
            </a:prstGeom>
            <a:noFill/>
            <a:ln w="28575" cap="flat" cmpd="sng">
              <a:solidFill>
                <a:srgbClr val="A5B7C6"/>
              </a:solidFill>
              <a:prstDash val="solid"/>
              <a:round/>
              <a:headEnd type="none" w="med" len="med"/>
              <a:tailEnd type="triangle" w="med" len="med"/>
            </a:ln>
          </p:spPr>
        </p:cxnSp>
        <p:grpSp>
          <p:nvGrpSpPr>
            <p:cNvPr id="4549" name="Google Shape;4549;p61"/>
            <p:cNvGrpSpPr/>
            <p:nvPr/>
          </p:nvGrpSpPr>
          <p:grpSpPr>
            <a:xfrm>
              <a:off x="3530532" y="1496185"/>
              <a:ext cx="323430" cy="463587"/>
              <a:chOff x="3530532" y="1496185"/>
              <a:chExt cx="323430" cy="463587"/>
            </a:xfrm>
          </p:grpSpPr>
          <p:grpSp>
            <p:nvGrpSpPr>
              <p:cNvPr id="4550" name="Google Shape;4550;p61"/>
              <p:cNvGrpSpPr/>
              <p:nvPr/>
            </p:nvGrpSpPr>
            <p:grpSpPr>
              <a:xfrm>
                <a:off x="3567462" y="1496185"/>
                <a:ext cx="286500" cy="361376"/>
                <a:chOff x="3567462" y="1496185"/>
                <a:chExt cx="286500" cy="361376"/>
              </a:xfrm>
            </p:grpSpPr>
            <p:cxnSp>
              <p:nvCxnSpPr>
                <p:cNvPr id="4551" name="Google Shape;4551;p61"/>
                <p:cNvCxnSpPr/>
                <p:nvPr/>
              </p:nvCxnSpPr>
              <p:spPr>
                <a:xfrm rot="10800000">
                  <a:off x="3626630"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4552" name="Google Shape;4552;p61"/>
                <p:cNvSpPr/>
                <p:nvPr/>
              </p:nvSpPr>
              <p:spPr>
                <a:xfrm>
                  <a:off x="3567462"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53" name="Google Shape;4553;p61"/>
              <p:cNvSpPr/>
              <p:nvPr/>
            </p:nvSpPr>
            <p:spPr>
              <a:xfrm>
                <a:off x="3530532"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4" name="Google Shape;4554;p61"/>
            <p:cNvGrpSpPr/>
            <p:nvPr/>
          </p:nvGrpSpPr>
          <p:grpSpPr>
            <a:xfrm>
              <a:off x="3891569" y="1779209"/>
              <a:ext cx="323945" cy="423706"/>
              <a:chOff x="3891569" y="1779209"/>
              <a:chExt cx="323945" cy="423706"/>
            </a:xfrm>
          </p:grpSpPr>
          <p:grpSp>
            <p:nvGrpSpPr>
              <p:cNvPr id="4555" name="Google Shape;4555;p61"/>
              <p:cNvGrpSpPr/>
              <p:nvPr/>
            </p:nvGrpSpPr>
            <p:grpSpPr>
              <a:xfrm>
                <a:off x="3929014" y="1881638"/>
                <a:ext cx="286500" cy="321278"/>
                <a:chOff x="3929014" y="1881638"/>
                <a:chExt cx="286500" cy="321278"/>
              </a:xfrm>
            </p:grpSpPr>
            <p:cxnSp>
              <p:nvCxnSpPr>
                <p:cNvPr id="4556" name="Google Shape;4556;p61"/>
                <p:cNvCxnSpPr/>
                <p:nvPr/>
              </p:nvCxnSpPr>
              <p:spPr>
                <a:xfrm rot="10800000">
                  <a:off x="3988388" y="1881638"/>
                  <a:ext cx="0" cy="291900"/>
                </a:xfrm>
                <a:prstGeom prst="straightConnector1">
                  <a:avLst/>
                </a:prstGeom>
                <a:noFill/>
                <a:ln w="28575" cap="flat" cmpd="sng">
                  <a:solidFill>
                    <a:srgbClr val="A5B7C6"/>
                  </a:solidFill>
                  <a:prstDash val="solid"/>
                  <a:round/>
                  <a:headEnd type="none" w="med" len="med"/>
                  <a:tailEnd type="none" w="med" len="med"/>
                </a:ln>
              </p:spPr>
            </p:cxnSp>
            <p:sp>
              <p:nvSpPr>
                <p:cNvPr id="4557" name="Google Shape;4557;p61"/>
                <p:cNvSpPr/>
                <p:nvPr/>
              </p:nvSpPr>
              <p:spPr>
                <a:xfrm>
                  <a:off x="3929014"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58" name="Google Shape;4558;p61"/>
              <p:cNvSpPr/>
              <p:nvPr/>
            </p:nvSpPr>
            <p:spPr>
              <a:xfrm>
                <a:off x="3891569" y="1779209"/>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9" name="Google Shape;4559;p61"/>
            <p:cNvGrpSpPr/>
            <p:nvPr/>
          </p:nvGrpSpPr>
          <p:grpSpPr>
            <a:xfrm>
              <a:off x="4252606" y="1496185"/>
              <a:ext cx="324721" cy="463587"/>
              <a:chOff x="4252606" y="1496185"/>
              <a:chExt cx="324721" cy="463587"/>
            </a:xfrm>
          </p:grpSpPr>
          <p:grpSp>
            <p:nvGrpSpPr>
              <p:cNvPr id="4560" name="Google Shape;4560;p61"/>
              <p:cNvGrpSpPr/>
              <p:nvPr/>
            </p:nvGrpSpPr>
            <p:grpSpPr>
              <a:xfrm>
                <a:off x="4290828" y="1496185"/>
                <a:ext cx="286500" cy="361376"/>
                <a:chOff x="4290828" y="1496185"/>
                <a:chExt cx="286500" cy="361376"/>
              </a:xfrm>
            </p:grpSpPr>
            <p:cxnSp>
              <p:nvCxnSpPr>
                <p:cNvPr id="4561" name="Google Shape;4561;p61"/>
                <p:cNvCxnSpPr/>
                <p:nvPr/>
              </p:nvCxnSpPr>
              <p:spPr>
                <a:xfrm rot="10800000">
                  <a:off x="4349995"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4562" name="Google Shape;4562;p61"/>
                <p:cNvSpPr/>
                <p:nvPr/>
              </p:nvSpPr>
              <p:spPr>
                <a:xfrm>
                  <a:off x="4290828"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63" name="Google Shape;4563;p61"/>
              <p:cNvSpPr/>
              <p:nvPr/>
            </p:nvSpPr>
            <p:spPr>
              <a:xfrm>
                <a:off x="4252606"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4" name="Google Shape;4564;p61"/>
            <p:cNvGrpSpPr/>
            <p:nvPr/>
          </p:nvGrpSpPr>
          <p:grpSpPr>
            <a:xfrm>
              <a:off x="4613643" y="1763716"/>
              <a:ext cx="325308" cy="439200"/>
              <a:chOff x="4613643" y="1763716"/>
              <a:chExt cx="325308" cy="439200"/>
            </a:xfrm>
          </p:grpSpPr>
          <p:grpSp>
            <p:nvGrpSpPr>
              <p:cNvPr id="4565" name="Google Shape;4565;p61"/>
              <p:cNvGrpSpPr/>
              <p:nvPr/>
            </p:nvGrpSpPr>
            <p:grpSpPr>
              <a:xfrm>
                <a:off x="4652451" y="1879538"/>
                <a:ext cx="286500" cy="323378"/>
                <a:chOff x="4652451" y="1879538"/>
                <a:chExt cx="286500" cy="323378"/>
              </a:xfrm>
            </p:grpSpPr>
            <p:cxnSp>
              <p:nvCxnSpPr>
                <p:cNvPr id="4566" name="Google Shape;4566;p61"/>
                <p:cNvCxnSpPr/>
                <p:nvPr/>
              </p:nvCxnSpPr>
              <p:spPr>
                <a:xfrm rot="10800000">
                  <a:off x="4707486" y="1879538"/>
                  <a:ext cx="0" cy="294000"/>
                </a:xfrm>
                <a:prstGeom prst="straightConnector1">
                  <a:avLst/>
                </a:prstGeom>
                <a:noFill/>
                <a:ln w="28575" cap="flat" cmpd="sng">
                  <a:solidFill>
                    <a:srgbClr val="A5B7C6"/>
                  </a:solidFill>
                  <a:prstDash val="solid"/>
                  <a:round/>
                  <a:headEnd type="none" w="med" len="med"/>
                  <a:tailEnd type="none" w="med" len="med"/>
                </a:ln>
              </p:spPr>
            </p:cxnSp>
            <p:sp>
              <p:nvSpPr>
                <p:cNvPr id="4567" name="Google Shape;4567;p61"/>
                <p:cNvSpPr/>
                <p:nvPr/>
              </p:nvSpPr>
              <p:spPr>
                <a:xfrm>
                  <a:off x="4652451"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68" name="Google Shape;4568;p61"/>
              <p:cNvSpPr/>
              <p:nvPr/>
            </p:nvSpPr>
            <p:spPr>
              <a:xfrm>
                <a:off x="4613643" y="1763716"/>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69" name="Google Shape;4569;p61"/>
          <p:cNvGrpSpPr/>
          <p:nvPr/>
        </p:nvGrpSpPr>
        <p:grpSpPr>
          <a:xfrm>
            <a:off x="3421841" y="2143768"/>
            <a:ext cx="1652173" cy="391517"/>
            <a:chOff x="3512551" y="2358270"/>
            <a:chExt cx="1597383" cy="378533"/>
          </a:xfrm>
        </p:grpSpPr>
        <p:cxnSp>
          <p:nvCxnSpPr>
            <p:cNvPr id="4570" name="Google Shape;4570;p61"/>
            <p:cNvCxnSpPr>
              <a:stCxn id="4571" idx="6"/>
              <a:endCxn id="4572" idx="2"/>
            </p:cNvCxnSpPr>
            <p:nvPr/>
          </p:nvCxnSpPr>
          <p:spPr>
            <a:xfrm>
              <a:off x="3738198" y="2553118"/>
              <a:ext cx="1146000" cy="0"/>
            </a:xfrm>
            <a:prstGeom prst="straightConnector1">
              <a:avLst/>
            </a:prstGeom>
            <a:noFill/>
            <a:ln w="19050" cap="flat" cmpd="sng">
              <a:solidFill>
                <a:srgbClr val="435D74"/>
              </a:solidFill>
              <a:prstDash val="solid"/>
              <a:round/>
              <a:headEnd type="none" w="med" len="med"/>
              <a:tailEnd type="none" w="med" len="med"/>
            </a:ln>
          </p:spPr>
        </p:cxnSp>
        <p:grpSp>
          <p:nvGrpSpPr>
            <p:cNvPr id="4573" name="Google Shape;4573;p61"/>
            <p:cNvGrpSpPr/>
            <p:nvPr/>
          </p:nvGrpSpPr>
          <p:grpSpPr>
            <a:xfrm>
              <a:off x="3512551" y="2358270"/>
              <a:ext cx="225647" cy="307714"/>
              <a:chOff x="2182679" y="2004714"/>
              <a:chExt cx="792300" cy="1080458"/>
            </a:xfrm>
          </p:grpSpPr>
          <p:cxnSp>
            <p:nvCxnSpPr>
              <p:cNvPr id="4574" name="Google Shape;4574;p61"/>
              <p:cNvCxnSpPr>
                <a:stCxn id="4575" idx="0"/>
              </p:cNvCxnSpPr>
              <p:nvPr/>
            </p:nvCxnSpPr>
            <p:spPr>
              <a:xfrm rot="10800000">
                <a:off x="2578961"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4571" name="Google Shape;4571;p61"/>
              <p:cNvSpPr/>
              <p:nvPr/>
            </p:nvSpPr>
            <p:spPr>
              <a:xfrm>
                <a:off x="2182679"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5" name="Google Shape;4575;p61"/>
              <p:cNvSpPr/>
              <p:nvPr/>
            </p:nvSpPr>
            <p:spPr>
              <a:xfrm>
                <a:off x="2283911"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6" name="Google Shape;4576;p61"/>
            <p:cNvGrpSpPr/>
            <p:nvPr/>
          </p:nvGrpSpPr>
          <p:grpSpPr>
            <a:xfrm>
              <a:off x="3969644" y="2440153"/>
              <a:ext cx="225853" cy="296651"/>
              <a:chOff x="3775710" y="1729289"/>
              <a:chExt cx="136500" cy="179289"/>
            </a:xfrm>
          </p:grpSpPr>
          <p:cxnSp>
            <p:nvCxnSpPr>
              <p:cNvPr id="4577" name="Google Shape;4577;p61"/>
              <p:cNvCxnSpPr/>
              <p:nvPr/>
            </p:nvCxnSpPr>
            <p:spPr>
              <a:xfrm>
                <a:off x="3843851" y="1848278"/>
                <a:ext cx="0" cy="60300"/>
              </a:xfrm>
              <a:prstGeom prst="straightConnector1">
                <a:avLst/>
              </a:prstGeom>
              <a:noFill/>
              <a:ln w="9525" cap="flat" cmpd="sng">
                <a:solidFill>
                  <a:srgbClr val="435D74"/>
                </a:solidFill>
                <a:prstDash val="solid"/>
                <a:round/>
                <a:headEnd type="none" w="med" len="med"/>
                <a:tailEnd type="none" w="med" len="med"/>
              </a:ln>
            </p:spPr>
          </p:cxnSp>
          <p:sp>
            <p:nvSpPr>
              <p:cNvPr id="4578" name="Google Shape;4578;p61"/>
              <p:cNvSpPr/>
              <p:nvPr/>
            </p:nvSpPr>
            <p:spPr>
              <a:xfrm>
                <a:off x="3775710" y="1729289"/>
                <a:ext cx="136500" cy="1365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9" name="Google Shape;4579;p61"/>
              <p:cNvSpPr/>
              <p:nvPr/>
            </p:nvSpPr>
            <p:spPr>
              <a:xfrm>
                <a:off x="3793133" y="1746713"/>
                <a:ext cx="101700" cy="1017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0" name="Google Shape;4580;p61"/>
            <p:cNvGrpSpPr/>
            <p:nvPr/>
          </p:nvGrpSpPr>
          <p:grpSpPr>
            <a:xfrm>
              <a:off x="4427051" y="2358270"/>
              <a:ext cx="225647" cy="307714"/>
              <a:chOff x="5393704" y="2004714"/>
              <a:chExt cx="792300" cy="1080458"/>
            </a:xfrm>
          </p:grpSpPr>
          <p:cxnSp>
            <p:nvCxnSpPr>
              <p:cNvPr id="4581" name="Google Shape;4581;p61"/>
              <p:cNvCxnSpPr>
                <a:stCxn id="4582" idx="0"/>
              </p:cNvCxnSpPr>
              <p:nvPr/>
            </p:nvCxnSpPr>
            <p:spPr>
              <a:xfrm rot="10800000">
                <a:off x="5789986"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4583" name="Google Shape;4583;p61"/>
              <p:cNvSpPr/>
              <p:nvPr/>
            </p:nvSpPr>
            <p:spPr>
              <a:xfrm>
                <a:off x="5393704"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2" name="Google Shape;4582;p61"/>
              <p:cNvSpPr/>
              <p:nvPr/>
            </p:nvSpPr>
            <p:spPr>
              <a:xfrm>
                <a:off x="5494936"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4" name="Google Shape;4584;p61"/>
            <p:cNvGrpSpPr/>
            <p:nvPr/>
          </p:nvGrpSpPr>
          <p:grpSpPr>
            <a:xfrm>
              <a:off x="4884287" y="2440252"/>
              <a:ext cx="225647" cy="296532"/>
              <a:chOff x="6999166" y="2292572"/>
              <a:chExt cx="792300" cy="1041192"/>
            </a:xfrm>
          </p:grpSpPr>
          <p:cxnSp>
            <p:nvCxnSpPr>
              <p:cNvPr id="4585" name="Google Shape;4585;p61"/>
              <p:cNvCxnSpPr/>
              <p:nvPr/>
            </p:nvCxnSpPr>
            <p:spPr>
              <a:xfrm>
                <a:off x="7395553" y="2983964"/>
                <a:ext cx="0" cy="349800"/>
              </a:xfrm>
              <a:prstGeom prst="straightConnector1">
                <a:avLst/>
              </a:prstGeom>
              <a:noFill/>
              <a:ln w="9525" cap="flat" cmpd="sng">
                <a:solidFill>
                  <a:srgbClr val="435D74"/>
                </a:solidFill>
                <a:prstDash val="solid"/>
                <a:round/>
                <a:headEnd type="none" w="med" len="med"/>
                <a:tailEnd type="none" w="med" len="med"/>
              </a:ln>
            </p:spPr>
          </p:cxnSp>
          <p:sp>
            <p:nvSpPr>
              <p:cNvPr id="4572" name="Google Shape;4572;p61"/>
              <p:cNvSpPr/>
              <p:nvPr/>
            </p:nvSpPr>
            <p:spPr>
              <a:xfrm>
                <a:off x="6999166"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6" name="Google Shape;4586;p61"/>
              <p:cNvSpPr/>
              <p:nvPr/>
            </p:nvSpPr>
            <p:spPr>
              <a:xfrm>
                <a:off x="7100398"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87" name="Google Shape;4587;p61"/>
          <p:cNvGrpSpPr/>
          <p:nvPr/>
        </p:nvGrpSpPr>
        <p:grpSpPr>
          <a:xfrm>
            <a:off x="6842649" y="979967"/>
            <a:ext cx="1581844" cy="732818"/>
            <a:chOff x="634175" y="2986275"/>
            <a:chExt cx="3147949" cy="1458344"/>
          </a:xfrm>
        </p:grpSpPr>
        <p:cxnSp>
          <p:nvCxnSpPr>
            <p:cNvPr id="4588" name="Google Shape;4588;p61"/>
            <p:cNvCxnSpPr>
              <a:stCxn id="4589" idx="4"/>
              <a:endCxn id="4590" idx="0"/>
            </p:cNvCxnSpPr>
            <p:nvPr/>
          </p:nvCxnSpPr>
          <p:spPr>
            <a:xfrm>
              <a:off x="929975" y="3577875"/>
              <a:ext cx="591300" cy="275100"/>
            </a:xfrm>
            <a:prstGeom prst="straightConnector1">
              <a:avLst/>
            </a:prstGeom>
            <a:noFill/>
            <a:ln w="19050" cap="flat" cmpd="sng">
              <a:solidFill>
                <a:srgbClr val="435D74"/>
              </a:solidFill>
              <a:prstDash val="solid"/>
              <a:round/>
              <a:headEnd type="none" w="med" len="med"/>
              <a:tailEnd type="none" w="med" len="med"/>
            </a:ln>
          </p:spPr>
        </p:cxnSp>
        <p:cxnSp>
          <p:nvCxnSpPr>
            <p:cNvPr id="4591" name="Google Shape;4591;p61"/>
            <p:cNvCxnSpPr>
              <a:stCxn id="4590" idx="0"/>
              <a:endCxn id="4592" idx="4"/>
            </p:cNvCxnSpPr>
            <p:nvPr/>
          </p:nvCxnSpPr>
          <p:spPr>
            <a:xfrm rot="10800000" flipH="1">
              <a:off x="1521366" y="3577919"/>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4593" name="Google Shape;4593;p61"/>
            <p:cNvCxnSpPr>
              <a:stCxn id="4592" idx="4"/>
              <a:endCxn id="4594" idx="0"/>
            </p:cNvCxnSpPr>
            <p:nvPr/>
          </p:nvCxnSpPr>
          <p:spPr>
            <a:xfrm>
              <a:off x="2208152" y="3577875"/>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4595" name="Google Shape;4595;p61"/>
            <p:cNvCxnSpPr>
              <a:stCxn id="4594" idx="0"/>
              <a:endCxn id="4596" idx="4"/>
            </p:cNvCxnSpPr>
            <p:nvPr/>
          </p:nvCxnSpPr>
          <p:spPr>
            <a:xfrm rot="10800000" flipH="1">
              <a:off x="2894933" y="3577918"/>
              <a:ext cx="591300" cy="275100"/>
            </a:xfrm>
            <a:prstGeom prst="straightConnector1">
              <a:avLst/>
            </a:prstGeom>
            <a:noFill/>
            <a:ln w="19050" cap="flat" cmpd="sng">
              <a:solidFill>
                <a:srgbClr val="435D74"/>
              </a:solidFill>
              <a:prstDash val="solid"/>
              <a:round/>
              <a:headEnd type="none" w="med" len="med"/>
              <a:tailEnd type="none" w="med" len="med"/>
            </a:ln>
          </p:spPr>
        </p:cxnSp>
        <p:sp>
          <p:nvSpPr>
            <p:cNvPr id="4596" name="Google Shape;4596;p61"/>
            <p:cNvSpPr/>
            <p:nvPr/>
          </p:nvSpPr>
          <p:spPr>
            <a:xfrm>
              <a:off x="3190524"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592" name="Google Shape;4592;p61"/>
            <p:cNvSpPr/>
            <p:nvPr/>
          </p:nvSpPr>
          <p:spPr>
            <a:xfrm>
              <a:off x="1912352"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589" name="Google Shape;4589;p61"/>
            <p:cNvSpPr/>
            <p:nvPr/>
          </p:nvSpPr>
          <p:spPr>
            <a:xfrm>
              <a:off x="634175"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594" name="Google Shape;4594;p61"/>
            <p:cNvSpPr/>
            <p:nvPr/>
          </p:nvSpPr>
          <p:spPr>
            <a:xfrm>
              <a:off x="2599133" y="3853018"/>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590" name="Google Shape;4590;p61"/>
            <p:cNvSpPr/>
            <p:nvPr/>
          </p:nvSpPr>
          <p:spPr>
            <a:xfrm>
              <a:off x="1225566" y="3853019"/>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grpSp>
      <p:grpSp>
        <p:nvGrpSpPr>
          <p:cNvPr id="4597" name="Google Shape;4597;p61"/>
          <p:cNvGrpSpPr/>
          <p:nvPr/>
        </p:nvGrpSpPr>
        <p:grpSpPr>
          <a:xfrm>
            <a:off x="3410364" y="2674277"/>
            <a:ext cx="1675128" cy="313674"/>
            <a:chOff x="998425" y="1182125"/>
            <a:chExt cx="1065400" cy="199500"/>
          </a:xfrm>
        </p:grpSpPr>
        <p:sp>
          <p:nvSpPr>
            <p:cNvPr id="4598" name="Google Shape;4598;p61"/>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9" name="Google Shape;4599;p61"/>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0" name="Google Shape;4600;p61"/>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1" name="Google Shape;4601;p61"/>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2" name="Google Shape;4602;p61"/>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3" name="Google Shape;4603;p61"/>
          <p:cNvGrpSpPr/>
          <p:nvPr/>
        </p:nvGrpSpPr>
        <p:grpSpPr>
          <a:xfrm>
            <a:off x="3410363" y="3630244"/>
            <a:ext cx="1675129" cy="525345"/>
            <a:chOff x="5194708" y="3484366"/>
            <a:chExt cx="3148148" cy="987304"/>
          </a:xfrm>
        </p:grpSpPr>
        <p:grpSp>
          <p:nvGrpSpPr>
            <p:cNvPr id="4604" name="Google Shape;4604;p61"/>
            <p:cNvGrpSpPr/>
            <p:nvPr/>
          </p:nvGrpSpPr>
          <p:grpSpPr>
            <a:xfrm>
              <a:off x="7531521" y="3484366"/>
              <a:ext cx="811335" cy="987304"/>
              <a:chOff x="3379425" y="1617275"/>
              <a:chExt cx="1090650" cy="1327200"/>
            </a:xfrm>
          </p:grpSpPr>
          <p:sp>
            <p:nvSpPr>
              <p:cNvPr id="4605" name="Google Shape;4605;p61"/>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6" name="Google Shape;4606;p61"/>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7" name="Google Shape;4607;p61"/>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8" name="Google Shape;4608;p61"/>
            <p:cNvGrpSpPr/>
            <p:nvPr/>
          </p:nvGrpSpPr>
          <p:grpSpPr>
            <a:xfrm>
              <a:off x="6752546" y="3484366"/>
              <a:ext cx="811428" cy="987304"/>
              <a:chOff x="2332275" y="1617275"/>
              <a:chExt cx="1090775" cy="1327200"/>
            </a:xfrm>
          </p:grpSpPr>
          <p:sp>
            <p:nvSpPr>
              <p:cNvPr id="4609" name="Google Shape;4609;p61"/>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0" name="Google Shape;4610;p61"/>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1" name="Google Shape;4611;p61"/>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2" name="Google Shape;4612;p61"/>
            <p:cNvGrpSpPr/>
            <p:nvPr/>
          </p:nvGrpSpPr>
          <p:grpSpPr>
            <a:xfrm>
              <a:off x="5973664" y="3484366"/>
              <a:ext cx="811335" cy="987304"/>
              <a:chOff x="1285250" y="1617275"/>
              <a:chExt cx="1090650" cy="1327200"/>
            </a:xfrm>
          </p:grpSpPr>
          <p:sp>
            <p:nvSpPr>
              <p:cNvPr id="4613" name="Google Shape;4613;p61"/>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4" name="Google Shape;4614;p61"/>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5" name="Google Shape;4615;p61"/>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6" name="Google Shape;4616;p61"/>
            <p:cNvGrpSpPr/>
            <p:nvPr/>
          </p:nvGrpSpPr>
          <p:grpSpPr>
            <a:xfrm>
              <a:off x="5194708" y="3484366"/>
              <a:ext cx="811409" cy="987304"/>
              <a:chOff x="238125" y="1617275"/>
              <a:chExt cx="1090750" cy="1327200"/>
            </a:xfrm>
          </p:grpSpPr>
          <p:sp>
            <p:nvSpPr>
              <p:cNvPr id="4617" name="Google Shape;4617;p61"/>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8" name="Google Shape;4618;p61"/>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9" name="Google Shape;4619;p61"/>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20" name="Google Shape;4620;p61"/>
          <p:cNvGrpSpPr/>
          <p:nvPr/>
        </p:nvGrpSpPr>
        <p:grpSpPr>
          <a:xfrm>
            <a:off x="6844048" y="2276133"/>
            <a:ext cx="1579046" cy="522230"/>
            <a:chOff x="6853641" y="2534077"/>
            <a:chExt cx="1515545" cy="501229"/>
          </a:xfrm>
        </p:grpSpPr>
        <p:grpSp>
          <p:nvGrpSpPr>
            <p:cNvPr id="4621" name="Google Shape;4621;p61"/>
            <p:cNvGrpSpPr/>
            <p:nvPr/>
          </p:nvGrpSpPr>
          <p:grpSpPr>
            <a:xfrm>
              <a:off x="6853641" y="2618923"/>
              <a:ext cx="1515545" cy="324556"/>
              <a:chOff x="6853641" y="2618923"/>
              <a:chExt cx="1515545" cy="324556"/>
            </a:xfrm>
          </p:grpSpPr>
          <p:sp>
            <p:nvSpPr>
              <p:cNvPr id="4622" name="Google Shape;4622;p61"/>
              <p:cNvSpPr/>
              <p:nvPr/>
            </p:nvSpPr>
            <p:spPr>
              <a:xfrm>
                <a:off x="7747010" y="2781222"/>
                <a:ext cx="324578" cy="16225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3" name="Google Shape;4623;p61"/>
              <p:cNvSpPr/>
              <p:nvPr/>
            </p:nvSpPr>
            <p:spPr>
              <a:xfrm>
                <a:off x="7449412" y="2618923"/>
                <a:ext cx="324496" cy="16225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4" name="Google Shape;4624;p61"/>
              <p:cNvSpPr/>
              <p:nvPr/>
            </p:nvSpPr>
            <p:spPr>
              <a:xfrm>
                <a:off x="6853641" y="2618923"/>
                <a:ext cx="324824" cy="16279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5" name="Google Shape;4625;p61"/>
              <p:cNvSpPr/>
              <p:nvPr/>
            </p:nvSpPr>
            <p:spPr>
              <a:xfrm>
                <a:off x="7151691" y="2781222"/>
                <a:ext cx="324578" cy="16225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6" name="Google Shape;4626;p61"/>
              <p:cNvSpPr/>
              <p:nvPr/>
            </p:nvSpPr>
            <p:spPr>
              <a:xfrm>
                <a:off x="8044362" y="2618923"/>
                <a:ext cx="324824" cy="16279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27" name="Google Shape;4627;p61"/>
            <p:cNvSpPr/>
            <p:nvPr/>
          </p:nvSpPr>
          <p:spPr>
            <a:xfrm>
              <a:off x="6899264" y="2673830"/>
              <a:ext cx="225242" cy="361476"/>
            </a:xfrm>
            <a:custGeom>
              <a:avLst/>
              <a:gdLst/>
              <a:ahLst/>
              <a:cxnLst/>
              <a:rect l="l" t="t" r="r" b="b"/>
              <a:pathLst>
                <a:path w="5485" h="8802" extrusionOk="0">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8" name="Google Shape;4628;p61"/>
            <p:cNvSpPr/>
            <p:nvPr/>
          </p:nvSpPr>
          <p:spPr>
            <a:xfrm>
              <a:off x="7198259" y="2534077"/>
              <a:ext cx="235261" cy="360532"/>
            </a:xfrm>
            <a:custGeom>
              <a:avLst/>
              <a:gdLst/>
              <a:ahLst/>
              <a:cxnLst/>
              <a:rect l="l" t="t" r="r" b="b"/>
              <a:pathLst>
                <a:path w="5729" h="8779" extrusionOk="0">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9" name="Google Shape;4629;p61"/>
            <p:cNvSpPr/>
            <p:nvPr/>
          </p:nvSpPr>
          <p:spPr>
            <a:xfrm>
              <a:off x="7493639" y="2673830"/>
              <a:ext cx="225200" cy="361476"/>
            </a:xfrm>
            <a:custGeom>
              <a:avLst/>
              <a:gdLst/>
              <a:ahLst/>
              <a:cxnLst/>
              <a:rect l="l" t="t" r="r" b="b"/>
              <a:pathLst>
                <a:path w="5484" h="8802" extrusionOk="0">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0" name="Google Shape;4630;p61"/>
            <p:cNvSpPr/>
            <p:nvPr/>
          </p:nvSpPr>
          <p:spPr>
            <a:xfrm>
              <a:off x="7792387" y="2534077"/>
              <a:ext cx="235261" cy="360532"/>
            </a:xfrm>
            <a:custGeom>
              <a:avLst/>
              <a:gdLst/>
              <a:ahLst/>
              <a:cxnLst/>
              <a:rect l="l" t="t" r="r" b="b"/>
              <a:pathLst>
                <a:path w="5729" h="8779" extrusionOk="0">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1" name="Google Shape;4631;p61"/>
            <p:cNvSpPr/>
            <p:nvPr/>
          </p:nvSpPr>
          <p:spPr>
            <a:xfrm>
              <a:off x="8090150" y="2673789"/>
              <a:ext cx="225857" cy="361517"/>
            </a:xfrm>
            <a:custGeom>
              <a:avLst/>
              <a:gdLst/>
              <a:ahLst/>
              <a:cxnLst/>
              <a:rect l="l" t="t" r="r" b="b"/>
              <a:pathLst>
                <a:path w="5500" h="8803" extrusionOk="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2" name="Google Shape;4632;p61"/>
          <p:cNvGrpSpPr/>
          <p:nvPr/>
        </p:nvGrpSpPr>
        <p:grpSpPr>
          <a:xfrm>
            <a:off x="3438940" y="3151173"/>
            <a:ext cx="1617976" cy="346616"/>
            <a:chOff x="1808063" y="4294338"/>
            <a:chExt cx="3370782" cy="721817"/>
          </a:xfrm>
        </p:grpSpPr>
        <p:sp>
          <p:nvSpPr>
            <p:cNvPr id="4633" name="Google Shape;4633;p61"/>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4" name="Google Shape;4634;p61"/>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5" name="Google Shape;4635;p61"/>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6" name="Google Shape;4636;p61"/>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7" name="Google Shape;4637;p61"/>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8" name="Google Shape;4638;p61"/>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9" name="Google Shape;4639;p61"/>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0" name="Google Shape;4640;p61"/>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1" name="Google Shape;4641;p61"/>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2" name="Google Shape;4642;p61"/>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3" name="Google Shape;4643;p61"/>
          <p:cNvGrpSpPr/>
          <p:nvPr/>
        </p:nvGrpSpPr>
        <p:grpSpPr>
          <a:xfrm>
            <a:off x="5264936" y="3817923"/>
            <a:ext cx="1417067" cy="350605"/>
            <a:chOff x="4234950" y="2101012"/>
            <a:chExt cx="4219974" cy="1044090"/>
          </a:xfrm>
        </p:grpSpPr>
        <p:sp>
          <p:nvSpPr>
            <p:cNvPr id="4644" name="Google Shape;4644;p61"/>
            <p:cNvSpPr/>
            <p:nvPr/>
          </p:nvSpPr>
          <p:spPr>
            <a:xfrm rot="10800000">
              <a:off x="7528544"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5" name="Google Shape;4645;p61"/>
            <p:cNvSpPr/>
            <p:nvPr/>
          </p:nvSpPr>
          <p:spPr>
            <a:xfrm rot="10800000">
              <a:off x="6487595" y="2218809"/>
              <a:ext cx="827572" cy="826702"/>
            </a:xfrm>
            <a:custGeom>
              <a:avLst/>
              <a:gdLst/>
              <a:ahLst/>
              <a:cxnLst/>
              <a:rect l="l" t="t" r="r" b="b"/>
              <a:pathLst>
                <a:path w="34926" h="34893" extrusionOk="0">
                  <a:moveTo>
                    <a:pt x="1" y="1"/>
                  </a:moveTo>
                  <a:lnTo>
                    <a:pt x="1" y="34892"/>
                  </a:lnTo>
                  <a:lnTo>
                    <a:pt x="34926" y="34892"/>
                  </a:lnTo>
                  <a:lnTo>
                    <a:pt x="34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6" name="Google Shape;4646;p61"/>
            <p:cNvSpPr/>
            <p:nvPr/>
          </p:nvSpPr>
          <p:spPr>
            <a:xfrm rot="10800000">
              <a:off x="5430819" y="2218809"/>
              <a:ext cx="827572" cy="826702"/>
            </a:xfrm>
            <a:custGeom>
              <a:avLst/>
              <a:gdLst/>
              <a:ahLst/>
              <a:cxnLst/>
              <a:rect l="l" t="t" r="r" b="b"/>
              <a:pathLst>
                <a:path w="34926" h="34893" extrusionOk="0">
                  <a:moveTo>
                    <a:pt x="0" y="1"/>
                  </a:moveTo>
                  <a:lnTo>
                    <a:pt x="0" y="34892"/>
                  </a:lnTo>
                  <a:lnTo>
                    <a:pt x="34925" y="34892"/>
                  </a:lnTo>
                  <a:lnTo>
                    <a:pt x="3492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7" name="Google Shape;4647;p61"/>
            <p:cNvSpPr/>
            <p:nvPr/>
          </p:nvSpPr>
          <p:spPr>
            <a:xfrm rot="10800000">
              <a:off x="4374848"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8" name="Google Shape;4648;p61"/>
            <p:cNvSpPr/>
            <p:nvPr/>
          </p:nvSpPr>
          <p:spPr>
            <a:xfrm rot="10800000">
              <a:off x="7410780" y="2622683"/>
              <a:ext cx="1044144" cy="522420"/>
            </a:xfrm>
            <a:custGeom>
              <a:avLst/>
              <a:gdLst/>
              <a:ahLst/>
              <a:cxnLst/>
              <a:rect l="l" t="t" r="r" b="b"/>
              <a:pathLst>
                <a:path w="44066" h="22050" fill="none" extrusionOk="0">
                  <a:moveTo>
                    <a:pt x="1" y="22050"/>
                  </a:moveTo>
                  <a:cubicBezTo>
                    <a:pt x="1" y="9874"/>
                    <a:pt x="9874" y="1"/>
                    <a:pt x="22050" y="1"/>
                  </a:cubicBezTo>
                  <a:cubicBezTo>
                    <a:pt x="34192" y="1"/>
                    <a:pt x="44065" y="9874"/>
                    <a:pt x="44065" y="22050"/>
                  </a:cubicBezTo>
                </a:path>
              </a:pathLst>
            </a:custGeom>
            <a:noFill/>
            <a:ln w="20850"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9" name="Google Shape;4649;p61"/>
            <p:cNvSpPr/>
            <p:nvPr/>
          </p:nvSpPr>
          <p:spPr>
            <a:xfrm rot="10800000">
              <a:off x="6366656" y="2101012"/>
              <a:ext cx="1044144" cy="521638"/>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noFill/>
            <a:ln w="20850"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0" name="Google Shape;4650;p61"/>
            <p:cNvSpPr/>
            <p:nvPr/>
          </p:nvSpPr>
          <p:spPr>
            <a:xfrm rot="10800000">
              <a:off x="5322557" y="2622683"/>
              <a:ext cx="1044120" cy="522420"/>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20850" cap="rnd" cmpd="sng">
              <a:solidFill>
                <a:srgbClr val="869FB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1" name="Google Shape;4651;p61"/>
            <p:cNvSpPr/>
            <p:nvPr/>
          </p:nvSpPr>
          <p:spPr>
            <a:xfrm rot="10800000">
              <a:off x="4278434" y="2101012"/>
              <a:ext cx="1044144" cy="521638"/>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noFill/>
            <a:ln w="20850" cap="rnd" cmpd="sng">
              <a:solidFill>
                <a:srgbClr val="BAC8D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2" name="Google Shape;4652;p61"/>
            <p:cNvSpPr/>
            <p:nvPr/>
          </p:nvSpPr>
          <p:spPr>
            <a:xfrm rot="10800000">
              <a:off x="7367296" y="2570459"/>
              <a:ext cx="86984" cy="86975"/>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3" name="Google Shape;4653;p61"/>
            <p:cNvSpPr/>
            <p:nvPr/>
          </p:nvSpPr>
          <p:spPr>
            <a:xfrm rot="10800000">
              <a:off x="6323197" y="2570459"/>
              <a:ext cx="86961" cy="86975"/>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4" name="Google Shape;4654;p61"/>
            <p:cNvSpPr/>
            <p:nvPr/>
          </p:nvSpPr>
          <p:spPr>
            <a:xfrm rot="10800000">
              <a:off x="5279073"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5" name="Google Shape;4655;p61"/>
            <p:cNvSpPr/>
            <p:nvPr/>
          </p:nvSpPr>
          <p:spPr>
            <a:xfrm rot="10800000">
              <a:off x="4234950"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6" name="Google Shape;4656;p61"/>
            <p:cNvSpPr/>
            <p:nvPr/>
          </p:nvSpPr>
          <p:spPr>
            <a:xfrm rot="10800000">
              <a:off x="7541197" y="2231460"/>
              <a:ext cx="801483" cy="800617"/>
            </a:xfrm>
            <a:custGeom>
              <a:avLst/>
              <a:gdLst/>
              <a:ahLst/>
              <a:cxnLst/>
              <a:rect l="l" t="t" r="r" b="b"/>
              <a:pathLst>
                <a:path w="33825" h="33792" extrusionOk="0">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7" name="Google Shape;4657;p61"/>
            <p:cNvSpPr/>
            <p:nvPr/>
          </p:nvSpPr>
          <p:spPr>
            <a:xfrm rot="10800000">
              <a:off x="6488377" y="2231460"/>
              <a:ext cx="800701" cy="800617"/>
            </a:xfrm>
            <a:custGeom>
              <a:avLst/>
              <a:gdLst/>
              <a:ahLst/>
              <a:cxnLst/>
              <a:rect l="l" t="t" r="r" b="b"/>
              <a:pathLst>
                <a:path w="33792" h="33792" extrusionOk="0">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8" name="Google Shape;4658;p61"/>
            <p:cNvSpPr/>
            <p:nvPr/>
          </p:nvSpPr>
          <p:spPr>
            <a:xfrm rot="10800000">
              <a:off x="5434776" y="2231460"/>
              <a:ext cx="800701" cy="800617"/>
            </a:xfrm>
            <a:custGeom>
              <a:avLst/>
              <a:gdLst/>
              <a:ahLst/>
              <a:cxnLst/>
              <a:rect l="l" t="t" r="r" b="b"/>
              <a:pathLst>
                <a:path w="33792" h="33792" extrusionOk="0">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9" name="Google Shape;4659;p61"/>
            <p:cNvSpPr/>
            <p:nvPr/>
          </p:nvSpPr>
          <p:spPr>
            <a:xfrm rot="10800000">
              <a:off x="4381980" y="2231460"/>
              <a:ext cx="800678" cy="800617"/>
            </a:xfrm>
            <a:custGeom>
              <a:avLst/>
              <a:gdLst/>
              <a:ahLst/>
              <a:cxnLst/>
              <a:rect l="l" t="t" r="r" b="b"/>
              <a:pathLst>
                <a:path w="33791" h="33792" extrusionOk="0">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0" name="Google Shape;4660;p61"/>
          <p:cNvGrpSpPr/>
          <p:nvPr/>
        </p:nvGrpSpPr>
        <p:grpSpPr>
          <a:xfrm>
            <a:off x="6840408" y="1808681"/>
            <a:ext cx="1586327" cy="371557"/>
            <a:chOff x="1247650" y="2075423"/>
            <a:chExt cx="6648477" cy="1557238"/>
          </a:xfrm>
        </p:grpSpPr>
        <p:sp>
          <p:nvSpPr>
            <p:cNvPr id="4661" name="Google Shape;4661;p61"/>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2" name="Google Shape;4662;p61"/>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3" name="Google Shape;4663;p61"/>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4" name="Google Shape;4664;p61"/>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5" name="Google Shape;4665;p61"/>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6" name="Google Shape;4666;p61"/>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w="19050" cap="flat" cmpd="sng">
              <a:solidFill>
                <a:srgbClr val="869FB2"/>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7" name="Google Shape;4667;p61"/>
          <p:cNvGrpSpPr/>
          <p:nvPr/>
        </p:nvGrpSpPr>
        <p:grpSpPr>
          <a:xfrm>
            <a:off x="5271678" y="961870"/>
            <a:ext cx="1415601" cy="1648533"/>
            <a:chOff x="1839112" y="2209163"/>
            <a:chExt cx="1918159" cy="2233784"/>
          </a:xfrm>
        </p:grpSpPr>
        <p:sp>
          <p:nvSpPr>
            <p:cNvPr id="4668" name="Google Shape;4668;p61"/>
            <p:cNvSpPr/>
            <p:nvPr/>
          </p:nvSpPr>
          <p:spPr>
            <a:xfrm>
              <a:off x="1839112"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9" name="Google Shape;4669;p61"/>
            <p:cNvSpPr/>
            <p:nvPr/>
          </p:nvSpPr>
          <p:spPr>
            <a:xfrm>
              <a:off x="3182171"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0" name="Google Shape;4670;p61"/>
            <p:cNvSpPr/>
            <p:nvPr/>
          </p:nvSpPr>
          <p:spPr>
            <a:xfrm>
              <a:off x="3182171"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71" name="Google Shape;4671;p61"/>
            <p:cNvCxnSpPr>
              <a:stCxn id="4668" idx="6"/>
              <a:endCxn id="4669" idx="2"/>
            </p:cNvCxnSpPr>
            <p:nvPr/>
          </p:nvCxnSpPr>
          <p:spPr>
            <a:xfrm>
              <a:off x="2414212" y="2496713"/>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4672" name="Google Shape;4672;p61"/>
            <p:cNvCxnSpPr>
              <a:stCxn id="4669" idx="4"/>
              <a:endCxn id="4673" idx="0"/>
            </p:cNvCxnSpPr>
            <p:nvPr/>
          </p:nvCxnSpPr>
          <p:spPr>
            <a:xfrm rot="5400000">
              <a:off x="2669921" y="2240963"/>
              <a:ext cx="256500" cy="1343100"/>
            </a:xfrm>
            <a:prstGeom prst="bentConnector3">
              <a:avLst>
                <a:gd name="adj1" fmla="val 50000"/>
              </a:avLst>
            </a:prstGeom>
            <a:noFill/>
            <a:ln w="19050" cap="flat" cmpd="sng">
              <a:solidFill>
                <a:srgbClr val="374957"/>
              </a:solidFill>
              <a:prstDash val="solid"/>
              <a:round/>
              <a:headEnd type="none" w="med" len="med"/>
              <a:tailEnd type="none" w="med" len="med"/>
            </a:ln>
          </p:spPr>
        </p:cxnSp>
        <p:cxnSp>
          <p:nvCxnSpPr>
            <p:cNvPr id="4674" name="Google Shape;4674;p61"/>
            <p:cNvCxnSpPr>
              <a:stCxn id="4673" idx="6"/>
              <a:endCxn id="4670" idx="2"/>
            </p:cNvCxnSpPr>
            <p:nvPr/>
          </p:nvCxnSpPr>
          <p:spPr>
            <a:xfrm>
              <a:off x="2414212" y="3328316"/>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4675" name="Google Shape;4675;p61"/>
            <p:cNvCxnSpPr>
              <a:stCxn id="4670" idx="4"/>
              <a:endCxn id="4676" idx="0"/>
            </p:cNvCxnSpPr>
            <p:nvPr/>
          </p:nvCxnSpPr>
          <p:spPr>
            <a:xfrm rot="5400000">
              <a:off x="2672171" y="3070316"/>
              <a:ext cx="252000" cy="1343100"/>
            </a:xfrm>
            <a:prstGeom prst="bentConnector3">
              <a:avLst>
                <a:gd name="adj1" fmla="val 49996"/>
              </a:avLst>
            </a:prstGeom>
            <a:noFill/>
            <a:ln w="19050" cap="flat" cmpd="sng">
              <a:solidFill>
                <a:srgbClr val="374957"/>
              </a:solidFill>
              <a:prstDash val="solid"/>
              <a:round/>
              <a:headEnd type="none" w="med" len="med"/>
              <a:tailEnd type="none" w="med" len="med"/>
            </a:ln>
          </p:spPr>
        </p:cxnSp>
        <p:sp>
          <p:nvSpPr>
            <p:cNvPr id="4673" name="Google Shape;4673;p61"/>
            <p:cNvSpPr/>
            <p:nvPr/>
          </p:nvSpPr>
          <p:spPr>
            <a:xfrm>
              <a:off x="1839112"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6" name="Google Shape;4676;p61"/>
            <p:cNvSpPr/>
            <p:nvPr/>
          </p:nvSpPr>
          <p:spPr>
            <a:xfrm>
              <a:off x="1839112"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7" name="Google Shape;4677;p61"/>
            <p:cNvSpPr/>
            <p:nvPr/>
          </p:nvSpPr>
          <p:spPr>
            <a:xfrm>
              <a:off x="3182171"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78" name="Google Shape;4678;p61"/>
            <p:cNvCxnSpPr>
              <a:endCxn id="4677" idx="2"/>
            </p:cNvCxnSpPr>
            <p:nvPr/>
          </p:nvCxnSpPr>
          <p:spPr>
            <a:xfrm>
              <a:off x="2413871" y="4154498"/>
              <a:ext cx="768300" cy="900"/>
            </a:xfrm>
            <a:prstGeom prst="bentConnector3">
              <a:avLst>
                <a:gd name="adj1" fmla="val 50000"/>
              </a:avLst>
            </a:prstGeom>
            <a:noFill/>
            <a:ln w="19050" cap="flat" cmpd="sng">
              <a:solidFill>
                <a:srgbClr val="374957"/>
              </a:solidFill>
              <a:prstDash val="solid"/>
              <a:round/>
              <a:headEnd type="none" w="med" len="med"/>
              <a:tailEnd type="none" w="med" len="med"/>
            </a:ln>
          </p:spPr>
        </p:cxnSp>
      </p:grpSp>
      <p:grpSp>
        <p:nvGrpSpPr>
          <p:cNvPr id="4679" name="Google Shape;4679;p61"/>
          <p:cNvGrpSpPr/>
          <p:nvPr/>
        </p:nvGrpSpPr>
        <p:grpSpPr>
          <a:xfrm>
            <a:off x="3428944" y="979954"/>
            <a:ext cx="1637968" cy="154942"/>
            <a:chOff x="238125" y="2506075"/>
            <a:chExt cx="7115411" cy="673075"/>
          </a:xfrm>
        </p:grpSpPr>
        <p:sp>
          <p:nvSpPr>
            <p:cNvPr id="4680" name="Google Shape;4680;p61"/>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1" name="Google Shape;4681;p61"/>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2" name="Google Shape;4682;p61"/>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3" name="Google Shape;4683;p61"/>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4" name="Google Shape;4684;p61"/>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5" name="Google Shape;4685;p61"/>
          <p:cNvGrpSpPr/>
          <p:nvPr/>
        </p:nvGrpSpPr>
        <p:grpSpPr>
          <a:xfrm>
            <a:off x="1969680" y="1294672"/>
            <a:ext cx="1262932" cy="785408"/>
            <a:chOff x="548861" y="389676"/>
            <a:chExt cx="3843371" cy="2390163"/>
          </a:xfrm>
        </p:grpSpPr>
        <p:cxnSp>
          <p:nvCxnSpPr>
            <p:cNvPr id="4686" name="Google Shape;4686;p61"/>
            <p:cNvCxnSpPr/>
            <p:nvPr/>
          </p:nvCxnSpPr>
          <p:spPr>
            <a:xfrm rot="10800000" flipH="1">
              <a:off x="3486925" y="1918250"/>
              <a:ext cx="742200" cy="6903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687" name="Google Shape;4687;p61"/>
            <p:cNvCxnSpPr/>
            <p:nvPr/>
          </p:nvCxnSpPr>
          <p:spPr>
            <a:xfrm rot="-5400000" flipH="1">
              <a:off x="3486925" y="577350"/>
              <a:ext cx="650100" cy="6501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688" name="Google Shape;4688;p61"/>
            <p:cNvCxnSpPr/>
            <p:nvPr/>
          </p:nvCxnSpPr>
          <p:spPr>
            <a:xfrm>
              <a:off x="2725450" y="576000"/>
              <a:ext cx="1410600" cy="18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689" name="Google Shape;4689;p61"/>
            <p:cNvCxnSpPr/>
            <p:nvPr/>
          </p:nvCxnSpPr>
          <p:spPr>
            <a:xfrm rot="10800000" flipH="1">
              <a:off x="756500" y="577975"/>
              <a:ext cx="1705500" cy="1049100"/>
            </a:xfrm>
            <a:prstGeom prst="bentConnector3">
              <a:avLst>
                <a:gd name="adj1" fmla="val 50000"/>
              </a:avLst>
            </a:prstGeom>
            <a:noFill/>
            <a:ln w="9525" cap="flat" cmpd="sng">
              <a:solidFill>
                <a:srgbClr val="BAC8D3"/>
              </a:solidFill>
              <a:prstDash val="solid"/>
              <a:round/>
              <a:headEnd type="none" w="med" len="med"/>
              <a:tailEnd type="none" w="med" len="med"/>
            </a:ln>
          </p:spPr>
        </p:cxnSp>
        <p:cxnSp>
          <p:nvCxnSpPr>
            <p:cNvPr id="4690" name="Google Shape;4690;p61"/>
            <p:cNvCxnSpPr/>
            <p:nvPr/>
          </p:nvCxnSpPr>
          <p:spPr>
            <a:xfrm>
              <a:off x="760067" y="1625791"/>
              <a:ext cx="1689000" cy="9741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4691" name="Google Shape;4691;p61"/>
            <p:cNvSpPr/>
            <p:nvPr/>
          </p:nvSpPr>
          <p:spPr>
            <a:xfrm>
              <a:off x="548861" y="1338125"/>
              <a:ext cx="502050" cy="50287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92" name="Google Shape;4692;p61"/>
            <p:cNvCxnSpPr/>
            <p:nvPr/>
          </p:nvCxnSpPr>
          <p:spPr>
            <a:xfrm>
              <a:off x="2725450" y="2609025"/>
              <a:ext cx="1416000" cy="18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4693" name="Google Shape;4693;p61"/>
            <p:cNvSpPr/>
            <p:nvPr/>
          </p:nvSpPr>
          <p:spPr>
            <a:xfrm>
              <a:off x="4095707" y="1083398"/>
              <a:ext cx="289400" cy="268650"/>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4" name="Google Shape;4694;p61"/>
            <p:cNvSpPr/>
            <p:nvPr/>
          </p:nvSpPr>
          <p:spPr>
            <a:xfrm>
              <a:off x="2421967" y="389676"/>
              <a:ext cx="383625" cy="371825"/>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5" name="Google Shape;4695;p61"/>
            <p:cNvSpPr/>
            <p:nvPr/>
          </p:nvSpPr>
          <p:spPr>
            <a:xfrm>
              <a:off x="4095707" y="426309"/>
              <a:ext cx="289400" cy="268850"/>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6" name="Google Shape;4696;p61"/>
            <p:cNvSpPr/>
            <p:nvPr/>
          </p:nvSpPr>
          <p:spPr>
            <a:xfrm>
              <a:off x="4102832" y="2474633"/>
              <a:ext cx="289400" cy="269425"/>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7" name="Google Shape;4697;p61"/>
            <p:cNvSpPr/>
            <p:nvPr/>
          </p:nvSpPr>
          <p:spPr>
            <a:xfrm>
              <a:off x="4095707" y="1772738"/>
              <a:ext cx="289400" cy="268825"/>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8" name="Google Shape;4698;p61"/>
            <p:cNvSpPr/>
            <p:nvPr/>
          </p:nvSpPr>
          <p:spPr>
            <a:xfrm>
              <a:off x="2422792" y="2408015"/>
              <a:ext cx="383650" cy="371825"/>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9" name="Google Shape;4699;p61"/>
          <p:cNvGrpSpPr/>
          <p:nvPr/>
        </p:nvGrpSpPr>
        <p:grpSpPr>
          <a:xfrm>
            <a:off x="757812" y="2401550"/>
            <a:ext cx="1412054" cy="633562"/>
            <a:chOff x="1187400" y="2529299"/>
            <a:chExt cx="6769193" cy="2241903"/>
          </a:xfrm>
        </p:grpSpPr>
        <p:sp>
          <p:nvSpPr>
            <p:cNvPr id="4700" name="Google Shape;4700;p61"/>
            <p:cNvSpPr/>
            <p:nvPr/>
          </p:nvSpPr>
          <p:spPr>
            <a:xfrm>
              <a:off x="3802943" y="2529299"/>
              <a:ext cx="1538100" cy="442500"/>
            </a:xfrm>
            <a:prstGeom prst="roundRect">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4701" name="Google Shape;4701;p61"/>
            <p:cNvSpPr/>
            <p:nvPr/>
          </p:nvSpPr>
          <p:spPr>
            <a:xfrm>
              <a:off x="5573240"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702" name="Google Shape;4702;p61"/>
            <p:cNvSpPr/>
            <p:nvPr/>
          </p:nvSpPr>
          <p:spPr>
            <a:xfrm>
              <a:off x="2032647"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703" name="Google Shape;4703;p61"/>
            <p:cNvSpPr/>
            <p:nvPr/>
          </p:nvSpPr>
          <p:spPr>
            <a:xfrm>
              <a:off x="11874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704" name="Google Shape;4704;p61"/>
            <p:cNvSpPr/>
            <p:nvPr/>
          </p:nvSpPr>
          <p:spPr>
            <a:xfrm>
              <a:off x="28778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705" name="Google Shape;4705;p61"/>
            <p:cNvSpPr/>
            <p:nvPr/>
          </p:nvSpPr>
          <p:spPr>
            <a:xfrm>
              <a:off x="47280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706" name="Google Shape;4706;p61"/>
            <p:cNvSpPr/>
            <p:nvPr/>
          </p:nvSpPr>
          <p:spPr>
            <a:xfrm>
              <a:off x="64184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cxnSp>
          <p:nvCxnSpPr>
            <p:cNvPr id="4707" name="Google Shape;4707;p61"/>
            <p:cNvCxnSpPr>
              <a:stCxn id="4700" idx="2"/>
              <a:endCxn id="4701" idx="0"/>
            </p:cNvCxnSpPr>
            <p:nvPr/>
          </p:nvCxnSpPr>
          <p:spPr>
            <a:xfrm rot="-5400000" flipH="1">
              <a:off x="5228543" y="2315249"/>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708" name="Google Shape;4708;p61"/>
            <p:cNvCxnSpPr>
              <a:stCxn id="4702" idx="0"/>
              <a:endCxn id="4700" idx="2"/>
            </p:cNvCxnSpPr>
            <p:nvPr/>
          </p:nvCxnSpPr>
          <p:spPr>
            <a:xfrm rot="-5400000">
              <a:off x="3458247" y="2315250"/>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709" name="Google Shape;4709;p61"/>
            <p:cNvCxnSpPr>
              <a:stCxn id="4702" idx="2"/>
              <a:endCxn id="4704" idx="0"/>
            </p:cNvCxnSpPr>
            <p:nvPr/>
          </p:nvCxnSpPr>
          <p:spPr>
            <a:xfrm rot="-5400000" flipH="1">
              <a:off x="2995647" y="3677550"/>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710" name="Google Shape;4710;p61"/>
            <p:cNvCxnSpPr>
              <a:stCxn id="4703" idx="0"/>
              <a:endCxn id="4702" idx="2"/>
            </p:cNvCxnSpPr>
            <p:nvPr/>
          </p:nvCxnSpPr>
          <p:spPr>
            <a:xfrm rot="-5400000">
              <a:off x="21504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711" name="Google Shape;4711;p61"/>
            <p:cNvCxnSpPr>
              <a:stCxn id="4701" idx="2"/>
              <a:endCxn id="4706" idx="0"/>
            </p:cNvCxnSpPr>
            <p:nvPr/>
          </p:nvCxnSpPr>
          <p:spPr>
            <a:xfrm rot="-5400000" flipH="1">
              <a:off x="6536390" y="3677400"/>
              <a:ext cx="457200" cy="8454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712" name="Google Shape;4712;p61"/>
            <p:cNvCxnSpPr>
              <a:stCxn id="4705" idx="0"/>
              <a:endCxn id="4701" idx="2"/>
            </p:cNvCxnSpPr>
            <p:nvPr/>
          </p:nvCxnSpPr>
          <p:spPr>
            <a:xfrm rot="-5400000">
              <a:off x="56910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grpSp>
      <p:grpSp>
        <p:nvGrpSpPr>
          <p:cNvPr id="4713" name="Google Shape;4713;p61"/>
          <p:cNvGrpSpPr/>
          <p:nvPr/>
        </p:nvGrpSpPr>
        <p:grpSpPr>
          <a:xfrm>
            <a:off x="6844058" y="2894258"/>
            <a:ext cx="1579035" cy="540873"/>
            <a:chOff x="6895650" y="3126697"/>
            <a:chExt cx="1436662" cy="492105"/>
          </a:xfrm>
        </p:grpSpPr>
        <p:sp>
          <p:nvSpPr>
            <p:cNvPr id="4714" name="Google Shape;4714;p61"/>
            <p:cNvSpPr/>
            <p:nvPr/>
          </p:nvSpPr>
          <p:spPr>
            <a:xfrm>
              <a:off x="715182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5" name="Google Shape;4715;p61"/>
            <p:cNvSpPr/>
            <p:nvPr/>
          </p:nvSpPr>
          <p:spPr>
            <a:xfrm>
              <a:off x="766416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6" name="Google Shape;4716;p61"/>
            <p:cNvSpPr/>
            <p:nvPr/>
          </p:nvSpPr>
          <p:spPr>
            <a:xfrm>
              <a:off x="6895650" y="3127761"/>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7" name="Google Shape;4717;p61"/>
            <p:cNvSpPr/>
            <p:nvPr/>
          </p:nvSpPr>
          <p:spPr>
            <a:xfrm>
              <a:off x="7399482"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8" name="Google Shape;4718;p61"/>
            <p:cNvSpPr/>
            <p:nvPr/>
          </p:nvSpPr>
          <p:spPr>
            <a:xfrm>
              <a:off x="7911823"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19" name="Google Shape;4719;p61"/>
            <p:cNvGrpSpPr/>
            <p:nvPr/>
          </p:nvGrpSpPr>
          <p:grpSpPr>
            <a:xfrm>
              <a:off x="6995957" y="3335810"/>
              <a:ext cx="1230393" cy="71754"/>
              <a:chOff x="6995957" y="3287964"/>
              <a:chExt cx="1230393" cy="71754"/>
            </a:xfrm>
          </p:grpSpPr>
          <p:sp>
            <p:nvSpPr>
              <p:cNvPr id="4720" name="Google Shape;4720;p61"/>
              <p:cNvSpPr/>
              <p:nvPr/>
            </p:nvSpPr>
            <p:spPr>
              <a:xfrm>
                <a:off x="8006733" y="3287964"/>
                <a:ext cx="219617" cy="71754"/>
              </a:xfrm>
              <a:custGeom>
                <a:avLst/>
                <a:gdLst/>
                <a:ahLst/>
                <a:cxnLst/>
                <a:rect l="l" t="t" r="r" b="b"/>
                <a:pathLst>
                  <a:path w="6608" h="2159" extrusionOk="0">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1" name="Google Shape;4721;p61"/>
              <p:cNvSpPr/>
              <p:nvPr/>
            </p:nvSpPr>
            <p:spPr>
              <a:xfrm>
                <a:off x="7756540" y="3287964"/>
                <a:ext cx="219617" cy="71754"/>
              </a:xfrm>
              <a:custGeom>
                <a:avLst/>
                <a:gdLst/>
                <a:ahLst/>
                <a:cxnLst/>
                <a:rect l="l" t="t" r="r" b="b"/>
                <a:pathLst>
                  <a:path w="6608" h="2159" extrusionOk="0">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2" name="Google Shape;4722;p61"/>
              <p:cNvSpPr/>
              <p:nvPr/>
            </p:nvSpPr>
            <p:spPr>
              <a:xfrm>
                <a:off x="7496443"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3" name="Google Shape;4723;p61"/>
              <p:cNvSpPr/>
              <p:nvPr/>
            </p:nvSpPr>
            <p:spPr>
              <a:xfrm>
                <a:off x="7243757"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4" name="Google Shape;4724;p61"/>
              <p:cNvSpPr/>
              <p:nvPr/>
            </p:nvSpPr>
            <p:spPr>
              <a:xfrm>
                <a:off x="6995957" y="3287964"/>
                <a:ext cx="219617" cy="71754"/>
              </a:xfrm>
              <a:custGeom>
                <a:avLst/>
                <a:gdLst/>
                <a:ahLst/>
                <a:cxnLst/>
                <a:rect l="l" t="t" r="r" b="b"/>
                <a:pathLst>
                  <a:path w="6608" h="2159" extrusionOk="0">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25" name="Google Shape;4725;p61"/>
          <p:cNvGrpSpPr/>
          <p:nvPr/>
        </p:nvGrpSpPr>
        <p:grpSpPr>
          <a:xfrm>
            <a:off x="6842640" y="3531021"/>
            <a:ext cx="1581862" cy="650625"/>
            <a:chOff x="6777990" y="3710194"/>
            <a:chExt cx="1646915" cy="677382"/>
          </a:xfrm>
        </p:grpSpPr>
        <p:grpSp>
          <p:nvGrpSpPr>
            <p:cNvPr id="4726" name="Google Shape;4726;p61"/>
            <p:cNvGrpSpPr/>
            <p:nvPr/>
          </p:nvGrpSpPr>
          <p:grpSpPr>
            <a:xfrm>
              <a:off x="6777990" y="3874492"/>
              <a:ext cx="411129" cy="513083"/>
              <a:chOff x="6777990" y="3874492"/>
              <a:chExt cx="411129" cy="513083"/>
            </a:xfrm>
          </p:grpSpPr>
          <p:cxnSp>
            <p:nvCxnSpPr>
              <p:cNvPr id="4727" name="Google Shape;4727;p61"/>
              <p:cNvCxnSpPr/>
              <p:nvPr/>
            </p:nvCxnSpPr>
            <p:spPr>
              <a:xfrm>
                <a:off x="6977019"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4728" name="Google Shape;4728;p61"/>
              <p:cNvSpPr/>
              <p:nvPr/>
            </p:nvSpPr>
            <p:spPr>
              <a:xfrm>
                <a:off x="6777990"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9" name="Google Shape;4729;p61"/>
            <p:cNvGrpSpPr/>
            <p:nvPr/>
          </p:nvGrpSpPr>
          <p:grpSpPr>
            <a:xfrm>
              <a:off x="7188425" y="3710194"/>
              <a:ext cx="411123" cy="520535"/>
              <a:chOff x="7188425" y="3710194"/>
              <a:chExt cx="411123" cy="520535"/>
            </a:xfrm>
          </p:grpSpPr>
          <p:cxnSp>
            <p:nvCxnSpPr>
              <p:cNvPr id="4730" name="Google Shape;4730;p61"/>
              <p:cNvCxnSpPr/>
              <p:nvPr/>
            </p:nvCxnSpPr>
            <p:spPr>
              <a:xfrm rot="10800000">
                <a:off x="7393988" y="3710194"/>
                <a:ext cx="0" cy="170700"/>
              </a:xfrm>
              <a:prstGeom prst="straightConnector1">
                <a:avLst/>
              </a:prstGeom>
              <a:noFill/>
              <a:ln w="19050" cap="flat" cmpd="sng">
                <a:solidFill>
                  <a:srgbClr val="A5B7C6"/>
                </a:solidFill>
                <a:prstDash val="solid"/>
                <a:round/>
                <a:headEnd type="none" w="med" len="med"/>
                <a:tailEnd type="diamond" w="med" len="med"/>
              </a:ln>
            </p:spPr>
          </p:cxnSp>
          <p:sp>
            <p:nvSpPr>
              <p:cNvPr id="4731" name="Google Shape;4731;p61"/>
              <p:cNvSpPr/>
              <p:nvPr/>
            </p:nvSpPr>
            <p:spPr>
              <a:xfrm>
                <a:off x="7188425" y="3874492"/>
                <a:ext cx="411123" cy="356237"/>
              </a:xfrm>
              <a:custGeom>
                <a:avLst/>
                <a:gdLst/>
                <a:ahLst/>
                <a:cxnLst/>
                <a:rect l="l" t="t" r="r" b="b"/>
                <a:pathLst>
                  <a:path w="69271" h="60023" extrusionOk="0">
                    <a:moveTo>
                      <a:pt x="17274" y="0"/>
                    </a:moveTo>
                    <a:lnTo>
                      <a:pt x="0" y="30011"/>
                    </a:lnTo>
                    <a:lnTo>
                      <a:pt x="17274"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2" name="Google Shape;4732;p61"/>
            <p:cNvGrpSpPr/>
            <p:nvPr/>
          </p:nvGrpSpPr>
          <p:grpSpPr>
            <a:xfrm>
              <a:off x="7603341" y="3874492"/>
              <a:ext cx="411474" cy="513083"/>
              <a:chOff x="7603341" y="3874492"/>
              <a:chExt cx="411474" cy="513083"/>
            </a:xfrm>
          </p:grpSpPr>
          <p:cxnSp>
            <p:nvCxnSpPr>
              <p:cNvPr id="4733" name="Google Shape;4733;p61"/>
              <p:cNvCxnSpPr/>
              <p:nvPr/>
            </p:nvCxnSpPr>
            <p:spPr>
              <a:xfrm>
                <a:off x="7809095"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4734" name="Google Shape;4734;p61"/>
              <p:cNvSpPr/>
              <p:nvPr/>
            </p:nvSpPr>
            <p:spPr>
              <a:xfrm>
                <a:off x="7603341" y="3874492"/>
                <a:ext cx="411474" cy="356237"/>
              </a:xfrm>
              <a:custGeom>
                <a:avLst/>
                <a:gdLst/>
                <a:ahLst/>
                <a:cxnLst/>
                <a:rect l="l" t="t" r="r" b="b"/>
                <a:pathLst>
                  <a:path w="69330" h="60023" extrusionOk="0">
                    <a:moveTo>
                      <a:pt x="17333" y="0"/>
                    </a:moveTo>
                    <a:lnTo>
                      <a:pt x="1" y="30011"/>
                    </a:lnTo>
                    <a:lnTo>
                      <a:pt x="17333" y="60023"/>
                    </a:lnTo>
                    <a:lnTo>
                      <a:pt x="51998" y="60023"/>
                    </a:lnTo>
                    <a:lnTo>
                      <a:pt x="69330" y="30011"/>
                    </a:lnTo>
                    <a:lnTo>
                      <a:pt x="51998"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5" name="Google Shape;4735;p61"/>
            <p:cNvGrpSpPr/>
            <p:nvPr/>
          </p:nvGrpSpPr>
          <p:grpSpPr>
            <a:xfrm>
              <a:off x="8013776" y="3722847"/>
              <a:ext cx="411129" cy="507881"/>
              <a:chOff x="8013776" y="3722847"/>
              <a:chExt cx="411129" cy="507881"/>
            </a:xfrm>
          </p:grpSpPr>
          <p:cxnSp>
            <p:nvCxnSpPr>
              <p:cNvPr id="4736" name="Google Shape;4736;p61"/>
              <p:cNvCxnSpPr/>
              <p:nvPr/>
            </p:nvCxnSpPr>
            <p:spPr>
              <a:xfrm rot="10800000">
                <a:off x="8219339" y="3722847"/>
                <a:ext cx="0" cy="169800"/>
              </a:xfrm>
              <a:prstGeom prst="straightConnector1">
                <a:avLst/>
              </a:prstGeom>
              <a:noFill/>
              <a:ln w="19050" cap="flat" cmpd="sng">
                <a:solidFill>
                  <a:srgbClr val="A5B7C6"/>
                </a:solidFill>
                <a:prstDash val="solid"/>
                <a:round/>
                <a:headEnd type="none" w="med" len="med"/>
                <a:tailEnd type="diamond" w="med" len="med"/>
              </a:ln>
            </p:spPr>
          </p:cxnSp>
          <p:sp>
            <p:nvSpPr>
              <p:cNvPr id="4737" name="Google Shape;4737;p61"/>
              <p:cNvSpPr/>
              <p:nvPr/>
            </p:nvSpPr>
            <p:spPr>
              <a:xfrm>
                <a:off x="8013776"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38" name="Google Shape;4738;p61"/>
          <p:cNvGrpSpPr/>
          <p:nvPr/>
        </p:nvGrpSpPr>
        <p:grpSpPr>
          <a:xfrm>
            <a:off x="5262155" y="2703861"/>
            <a:ext cx="1421889" cy="1020603"/>
            <a:chOff x="5190863" y="2824811"/>
            <a:chExt cx="1544860" cy="1108869"/>
          </a:xfrm>
        </p:grpSpPr>
        <p:grpSp>
          <p:nvGrpSpPr>
            <p:cNvPr id="4739" name="Google Shape;4739;p61"/>
            <p:cNvGrpSpPr/>
            <p:nvPr/>
          </p:nvGrpSpPr>
          <p:grpSpPr>
            <a:xfrm>
              <a:off x="5938695" y="3176919"/>
              <a:ext cx="685761" cy="404739"/>
              <a:chOff x="5938695" y="3176919"/>
              <a:chExt cx="685761" cy="404739"/>
            </a:xfrm>
          </p:grpSpPr>
          <p:grpSp>
            <p:nvGrpSpPr>
              <p:cNvPr id="4740" name="Google Shape;4740;p61"/>
              <p:cNvGrpSpPr/>
              <p:nvPr/>
            </p:nvGrpSpPr>
            <p:grpSpPr>
              <a:xfrm>
                <a:off x="5938695" y="3176919"/>
                <a:ext cx="685761" cy="404739"/>
                <a:chOff x="5938695" y="3176919"/>
                <a:chExt cx="685761" cy="404739"/>
              </a:xfrm>
            </p:grpSpPr>
            <p:sp>
              <p:nvSpPr>
                <p:cNvPr id="4741" name="Google Shape;4741;p61"/>
                <p:cNvSpPr/>
                <p:nvPr/>
              </p:nvSpPr>
              <p:spPr>
                <a:xfrm>
                  <a:off x="5938695" y="3176919"/>
                  <a:ext cx="404679" cy="404739"/>
                </a:xfrm>
                <a:custGeom>
                  <a:avLst/>
                  <a:gdLst/>
                  <a:ahLst/>
                  <a:cxnLst/>
                  <a:rect l="l" t="t" r="r" b="b"/>
                  <a:pathLst>
                    <a:path w="9649" h="9651" extrusionOk="0">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2" name="Google Shape;4742;p61"/>
                <p:cNvSpPr/>
                <p:nvPr/>
              </p:nvSpPr>
              <p:spPr>
                <a:xfrm>
                  <a:off x="6256893" y="3285705"/>
                  <a:ext cx="367562" cy="187754"/>
                </a:xfrm>
                <a:custGeom>
                  <a:avLst/>
                  <a:gdLst/>
                  <a:ahLst/>
                  <a:cxnLst/>
                  <a:rect l="l" t="t" r="r" b="b"/>
                  <a:pathLst>
                    <a:path w="8764" h="4477" extrusionOk="0">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43" name="Google Shape;4743;p61"/>
              <p:cNvSpPr/>
              <p:nvPr/>
            </p:nvSpPr>
            <p:spPr>
              <a:xfrm>
                <a:off x="6044300" y="3282475"/>
                <a:ext cx="191959" cy="191990"/>
              </a:xfrm>
              <a:custGeom>
                <a:avLst/>
                <a:gdLst/>
                <a:ahLst/>
                <a:cxnLst/>
                <a:rect l="l" t="t" r="r" b="b"/>
                <a:pathLst>
                  <a:path w="4577" h="4578" extrusionOk="0">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4" name="Google Shape;4744;p61"/>
            <p:cNvGrpSpPr/>
            <p:nvPr/>
          </p:nvGrpSpPr>
          <p:grpSpPr>
            <a:xfrm>
              <a:off x="5305233" y="3176835"/>
              <a:ext cx="685971" cy="404655"/>
              <a:chOff x="5305233" y="3176835"/>
              <a:chExt cx="685971" cy="404655"/>
            </a:xfrm>
          </p:grpSpPr>
          <p:grpSp>
            <p:nvGrpSpPr>
              <p:cNvPr id="4745" name="Google Shape;4745;p61"/>
              <p:cNvGrpSpPr/>
              <p:nvPr/>
            </p:nvGrpSpPr>
            <p:grpSpPr>
              <a:xfrm>
                <a:off x="5305233" y="3176835"/>
                <a:ext cx="685971" cy="404655"/>
                <a:chOff x="5305233" y="3176835"/>
                <a:chExt cx="685971" cy="404655"/>
              </a:xfrm>
            </p:grpSpPr>
            <p:sp>
              <p:nvSpPr>
                <p:cNvPr id="4746" name="Google Shape;4746;p61"/>
                <p:cNvSpPr/>
                <p:nvPr/>
              </p:nvSpPr>
              <p:spPr>
                <a:xfrm>
                  <a:off x="5586650" y="3176835"/>
                  <a:ext cx="404553" cy="404655"/>
                </a:xfrm>
                <a:custGeom>
                  <a:avLst/>
                  <a:gdLst/>
                  <a:ahLst/>
                  <a:cxnLst/>
                  <a:rect l="l" t="t" r="r" b="b"/>
                  <a:pathLst>
                    <a:path w="9646" h="9649" extrusionOk="0">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7" name="Google Shape;4747;p61"/>
                <p:cNvSpPr/>
                <p:nvPr/>
              </p:nvSpPr>
              <p:spPr>
                <a:xfrm>
                  <a:off x="5305233" y="3285914"/>
                  <a:ext cx="367352" cy="187796"/>
                </a:xfrm>
                <a:custGeom>
                  <a:avLst/>
                  <a:gdLst/>
                  <a:ahLst/>
                  <a:cxnLst/>
                  <a:rect l="l" t="t" r="r" b="b"/>
                  <a:pathLst>
                    <a:path w="8759" h="4478" extrusionOk="0">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48" name="Google Shape;4748;p61"/>
              <p:cNvSpPr/>
              <p:nvPr/>
            </p:nvSpPr>
            <p:spPr>
              <a:xfrm>
                <a:off x="5694436" y="3282475"/>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49" name="Google Shape;4749;p61"/>
            <p:cNvSpPr/>
            <p:nvPr/>
          </p:nvSpPr>
          <p:spPr>
            <a:xfrm>
              <a:off x="6103938" y="3114683"/>
              <a:ext cx="40933" cy="7549"/>
            </a:xfrm>
            <a:custGeom>
              <a:avLst/>
              <a:gdLst/>
              <a:ahLst/>
              <a:cxnLst/>
              <a:rect l="l" t="t" r="r" b="b"/>
              <a:pathLst>
                <a:path w="976" h="180" extrusionOk="0">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50" name="Google Shape;4750;p61"/>
            <p:cNvGrpSpPr/>
            <p:nvPr/>
          </p:nvGrpSpPr>
          <p:grpSpPr>
            <a:xfrm>
              <a:off x="5657361" y="2824811"/>
              <a:ext cx="1078361" cy="404655"/>
              <a:chOff x="5657361" y="2824811"/>
              <a:chExt cx="1078361" cy="404655"/>
            </a:xfrm>
          </p:grpSpPr>
          <p:grpSp>
            <p:nvGrpSpPr>
              <p:cNvPr id="4751" name="Google Shape;4751;p61"/>
              <p:cNvGrpSpPr/>
              <p:nvPr/>
            </p:nvGrpSpPr>
            <p:grpSpPr>
              <a:xfrm>
                <a:off x="5657361" y="2824811"/>
                <a:ext cx="1078361" cy="404655"/>
                <a:chOff x="5657361" y="2824811"/>
                <a:chExt cx="1078361" cy="404655"/>
              </a:xfrm>
            </p:grpSpPr>
            <p:grpSp>
              <p:nvGrpSpPr>
                <p:cNvPr id="4752" name="Google Shape;4752;p61"/>
                <p:cNvGrpSpPr/>
                <p:nvPr/>
              </p:nvGrpSpPr>
              <p:grpSpPr>
                <a:xfrm>
                  <a:off x="5938485" y="2824811"/>
                  <a:ext cx="797237" cy="404655"/>
                  <a:chOff x="5938485" y="2824811"/>
                  <a:chExt cx="797237" cy="404655"/>
                </a:xfrm>
              </p:grpSpPr>
              <p:sp>
                <p:nvSpPr>
                  <p:cNvPr id="4753" name="Google Shape;4753;p61"/>
                  <p:cNvSpPr/>
                  <p:nvPr/>
                </p:nvSpPr>
                <p:spPr>
                  <a:xfrm>
                    <a:off x="6137952" y="2824811"/>
                    <a:ext cx="597771" cy="301698"/>
                  </a:xfrm>
                  <a:custGeom>
                    <a:avLst/>
                    <a:gdLst/>
                    <a:ahLst/>
                    <a:cxnLst/>
                    <a:rect l="l" t="t" r="r" b="b"/>
                    <a:pathLst>
                      <a:path w="14253" h="7194" extrusionOk="0">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4" name="Google Shape;4754;p61"/>
                  <p:cNvSpPr/>
                  <p:nvPr/>
                </p:nvSpPr>
                <p:spPr>
                  <a:xfrm>
                    <a:off x="5938485" y="2824811"/>
                    <a:ext cx="202151" cy="404655"/>
                  </a:xfrm>
                  <a:custGeom>
                    <a:avLst/>
                    <a:gdLst/>
                    <a:ahLst/>
                    <a:cxnLst/>
                    <a:rect l="l" t="t" r="r" b="b"/>
                    <a:pathLst>
                      <a:path w="4820" h="9649" extrusionOk="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55" name="Google Shape;4755;p61"/>
                <p:cNvSpPr/>
                <p:nvPr/>
              </p:nvSpPr>
              <p:spPr>
                <a:xfrm>
                  <a:off x="5657361" y="2934478"/>
                  <a:ext cx="367688" cy="187838"/>
                </a:xfrm>
                <a:custGeom>
                  <a:avLst/>
                  <a:gdLst/>
                  <a:ahLst/>
                  <a:cxnLst/>
                  <a:rect l="l" t="t" r="r" b="b"/>
                  <a:pathLst>
                    <a:path w="8767" h="4479" extrusionOk="0">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56" name="Google Shape;4756;p61"/>
              <p:cNvSpPr/>
              <p:nvPr/>
            </p:nvSpPr>
            <p:spPr>
              <a:xfrm>
                <a:off x="6047361" y="2932675"/>
                <a:ext cx="192001" cy="191990"/>
              </a:xfrm>
              <a:custGeom>
                <a:avLst/>
                <a:gdLst/>
                <a:ahLst/>
                <a:cxnLst/>
                <a:rect l="l" t="t" r="r" b="b"/>
                <a:pathLst>
                  <a:path w="4578" h="4578" extrusionOk="0">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57" name="Google Shape;4757;p61"/>
            <p:cNvGrpSpPr/>
            <p:nvPr/>
          </p:nvGrpSpPr>
          <p:grpSpPr>
            <a:xfrm>
              <a:off x="5190863" y="3528942"/>
              <a:ext cx="1078026" cy="404739"/>
              <a:chOff x="5190863" y="3528942"/>
              <a:chExt cx="1078026" cy="404739"/>
            </a:xfrm>
          </p:grpSpPr>
          <p:sp>
            <p:nvSpPr>
              <p:cNvPr id="4758" name="Google Shape;4758;p61"/>
              <p:cNvSpPr/>
              <p:nvPr/>
            </p:nvSpPr>
            <p:spPr>
              <a:xfrm>
                <a:off x="5694436" y="3635379"/>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59" name="Google Shape;4759;p61"/>
              <p:cNvGrpSpPr/>
              <p:nvPr/>
            </p:nvGrpSpPr>
            <p:grpSpPr>
              <a:xfrm>
                <a:off x="5190863" y="3528942"/>
                <a:ext cx="1078026" cy="404739"/>
                <a:chOff x="5190863" y="3528942"/>
                <a:chExt cx="1078026" cy="404739"/>
              </a:xfrm>
            </p:grpSpPr>
            <p:sp>
              <p:nvSpPr>
                <p:cNvPr id="4760" name="Google Shape;4760;p61"/>
                <p:cNvSpPr/>
                <p:nvPr/>
              </p:nvSpPr>
              <p:spPr>
                <a:xfrm>
                  <a:off x="5190863" y="3528942"/>
                  <a:ext cx="800551" cy="404739"/>
                </a:xfrm>
                <a:custGeom>
                  <a:avLst/>
                  <a:gdLst/>
                  <a:ahLst/>
                  <a:cxnLst/>
                  <a:rect l="l" t="t" r="r" b="b"/>
                  <a:pathLst>
                    <a:path w="19088" h="9651" extrusionOk="0">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1" name="Google Shape;4761;p61"/>
                <p:cNvSpPr/>
                <p:nvPr/>
              </p:nvSpPr>
              <p:spPr>
                <a:xfrm>
                  <a:off x="5905730" y="3637351"/>
                  <a:ext cx="363158" cy="187796"/>
                </a:xfrm>
                <a:custGeom>
                  <a:avLst/>
                  <a:gdLst/>
                  <a:ahLst/>
                  <a:cxnLst/>
                  <a:rect l="l" t="t" r="r" b="b"/>
                  <a:pathLst>
                    <a:path w="8659" h="4478" extrusionOk="0">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762" name="Google Shape;4762;p61"/>
          <p:cNvGrpSpPr/>
          <p:nvPr/>
        </p:nvGrpSpPr>
        <p:grpSpPr>
          <a:xfrm>
            <a:off x="728162" y="1268329"/>
            <a:ext cx="1086719" cy="879487"/>
            <a:chOff x="803162" y="1474292"/>
            <a:chExt cx="1086719" cy="879487"/>
          </a:xfrm>
        </p:grpSpPr>
        <p:grpSp>
          <p:nvGrpSpPr>
            <p:cNvPr id="4763" name="Google Shape;4763;p61"/>
            <p:cNvGrpSpPr/>
            <p:nvPr/>
          </p:nvGrpSpPr>
          <p:grpSpPr>
            <a:xfrm>
              <a:off x="803162" y="1625948"/>
              <a:ext cx="445856" cy="576579"/>
              <a:chOff x="803162" y="1625948"/>
              <a:chExt cx="445856" cy="576579"/>
            </a:xfrm>
          </p:grpSpPr>
          <p:sp>
            <p:nvSpPr>
              <p:cNvPr id="4764" name="Google Shape;4764;p61"/>
              <p:cNvSpPr/>
              <p:nvPr/>
            </p:nvSpPr>
            <p:spPr>
              <a:xfrm>
                <a:off x="803162" y="1847356"/>
                <a:ext cx="133646" cy="13386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65" name="Google Shape;4765;p61"/>
              <p:cNvGrpSpPr/>
              <p:nvPr/>
            </p:nvGrpSpPr>
            <p:grpSpPr>
              <a:xfrm>
                <a:off x="1056023" y="1625948"/>
                <a:ext cx="192995" cy="576579"/>
                <a:chOff x="1056023" y="1625948"/>
                <a:chExt cx="192995" cy="576579"/>
              </a:xfrm>
            </p:grpSpPr>
            <p:sp>
              <p:nvSpPr>
                <p:cNvPr id="4766" name="Google Shape;4766;p61"/>
                <p:cNvSpPr/>
                <p:nvPr/>
              </p:nvSpPr>
              <p:spPr>
                <a:xfrm>
                  <a:off x="1066902" y="1914079"/>
                  <a:ext cx="167456" cy="269382"/>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7" name="Google Shape;4767;p61"/>
                <p:cNvSpPr/>
                <p:nvPr/>
              </p:nvSpPr>
              <p:spPr>
                <a:xfrm>
                  <a:off x="1066902" y="1645136"/>
                  <a:ext cx="167456" cy="269382"/>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8" name="Google Shape;4768;p61"/>
                <p:cNvSpPr/>
                <p:nvPr/>
              </p:nvSpPr>
              <p:spPr>
                <a:xfrm>
                  <a:off x="1056023" y="1893872"/>
                  <a:ext cx="40644" cy="40644"/>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9" name="Google Shape;4769;p61"/>
                <p:cNvSpPr/>
                <p:nvPr/>
              </p:nvSpPr>
              <p:spPr>
                <a:xfrm>
                  <a:off x="1220365" y="2164199"/>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0" name="Google Shape;4770;p61"/>
                <p:cNvSpPr/>
                <p:nvPr/>
              </p:nvSpPr>
              <p:spPr>
                <a:xfrm>
                  <a:off x="1220365" y="1625948"/>
                  <a:ext cx="28654" cy="38467"/>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71" name="Google Shape;4771;p61"/>
            <p:cNvGrpSpPr/>
            <p:nvPr/>
          </p:nvGrpSpPr>
          <p:grpSpPr>
            <a:xfrm>
              <a:off x="1371406" y="1474292"/>
              <a:ext cx="518475" cy="879487"/>
              <a:chOff x="1398231" y="1474292"/>
              <a:chExt cx="518475" cy="879487"/>
            </a:xfrm>
          </p:grpSpPr>
          <p:grpSp>
            <p:nvGrpSpPr>
              <p:cNvPr id="4772" name="Google Shape;4772;p61"/>
              <p:cNvGrpSpPr/>
              <p:nvPr/>
            </p:nvGrpSpPr>
            <p:grpSpPr>
              <a:xfrm>
                <a:off x="1398231" y="1474292"/>
                <a:ext cx="518475" cy="341643"/>
                <a:chOff x="1398231" y="1474292"/>
                <a:chExt cx="518475" cy="341643"/>
              </a:xfrm>
            </p:grpSpPr>
            <p:sp>
              <p:nvSpPr>
                <p:cNvPr id="4773" name="Google Shape;4773;p61"/>
                <p:cNvSpPr/>
                <p:nvPr/>
              </p:nvSpPr>
              <p:spPr>
                <a:xfrm>
                  <a:off x="1398231" y="1595601"/>
                  <a:ext cx="102159" cy="99017"/>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74" name="Google Shape;4774;p61"/>
                <p:cNvGrpSpPr/>
                <p:nvPr/>
              </p:nvGrpSpPr>
              <p:grpSpPr>
                <a:xfrm>
                  <a:off x="1616453" y="1474292"/>
                  <a:ext cx="300253" cy="341643"/>
                  <a:chOff x="1616453" y="1475379"/>
                  <a:chExt cx="300253" cy="341643"/>
                </a:xfrm>
              </p:grpSpPr>
              <p:sp>
                <p:nvSpPr>
                  <p:cNvPr id="4775" name="Google Shape;4775;p61"/>
                  <p:cNvSpPr/>
                  <p:nvPr/>
                </p:nvSpPr>
                <p:spPr>
                  <a:xfrm>
                    <a:off x="1631387" y="1645136"/>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6" name="Google Shape;4776;p61"/>
                  <p:cNvSpPr/>
                  <p:nvPr/>
                </p:nvSpPr>
                <p:spPr>
                  <a:xfrm>
                    <a:off x="1716447" y="1509882"/>
                    <a:ext cx="82400" cy="61302"/>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7" name="Google Shape;4777;p61"/>
                  <p:cNvSpPr/>
                  <p:nvPr/>
                </p:nvSpPr>
                <p:spPr>
                  <a:xfrm>
                    <a:off x="1716447" y="1719091"/>
                    <a:ext cx="82400" cy="61076"/>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8" name="Google Shape;4778;p61"/>
                  <p:cNvSpPr/>
                  <p:nvPr/>
                </p:nvSpPr>
                <p:spPr>
                  <a:xfrm>
                    <a:off x="1631387" y="1570955"/>
                    <a:ext cx="85283" cy="74185"/>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9" name="Google Shape;4779;p61"/>
                  <p:cNvSpPr/>
                  <p:nvPr/>
                </p:nvSpPr>
                <p:spPr>
                  <a:xfrm>
                    <a:off x="1616453" y="1624776"/>
                    <a:ext cx="42868" cy="40717"/>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0" name="Google Shape;4780;p61"/>
                  <p:cNvSpPr/>
                  <p:nvPr/>
                </p:nvSpPr>
                <p:spPr>
                  <a:xfrm>
                    <a:off x="1784849" y="1760975"/>
                    <a:ext cx="28654" cy="38467"/>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1" name="Google Shape;4781;p61"/>
                  <p:cNvSpPr/>
                  <p:nvPr/>
                </p:nvSpPr>
                <p:spPr>
                  <a:xfrm>
                    <a:off x="1784849" y="1490834"/>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82" name="Google Shape;4782;p61"/>
                  <p:cNvGrpSpPr/>
                  <p:nvPr/>
                </p:nvGrpSpPr>
                <p:grpSpPr>
                  <a:xfrm>
                    <a:off x="1839639" y="1475379"/>
                    <a:ext cx="77067" cy="341643"/>
                    <a:chOff x="1839639" y="1475379"/>
                    <a:chExt cx="77067" cy="341643"/>
                  </a:xfrm>
                </p:grpSpPr>
                <p:sp>
                  <p:nvSpPr>
                    <p:cNvPr id="4783" name="Google Shape;4783;p61"/>
                    <p:cNvSpPr/>
                    <p:nvPr/>
                  </p:nvSpPr>
                  <p:spPr>
                    <a:xfrm>
                      <a:off x="1839639" y="1745481"/>
                      <a:ext cx="77067" cy="7154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4" name="Google Shape;4784;p61"/>
                    <p:cNvSpPr/>
                    <p:nvPr/>
                  </p:nvSpPr>
                  <p:spPr>
                    <a:xfrm>
                      <a:off x="1839639" y="1475379"/>
                      <a:ext cx="77067" cy="71595"/>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785" name="Google Shape;4785;p61"/>
              <p:cNvGrpSpPr/>
              <p:nvPr/>
            </p:nvGrpSpPr>
            <p:grpSpPr>
              <a:xfrm>
                <a:off x="1398451" y="2012951"/>
                <a:ext cx="518255" cy="340828"/>
                <a:chOff x="1398451" y="2012951"/>
                <a:chExt cx="518255" cy="340828"/>
              </a:xfrm>
            </p:grpSpPr>
            <p:sp>
              <p:nvSpPr>
                <p:cNvPr id="4786" name="Google Shape;4786;p61"/>
                <p:cNvSpPr/>
                <p:nvPr/>
              </p:nvSpPr>
              <p:spPr>
                <a:xfrm>
                  <a:off x="1398451" y="2133928"/>
                  <a:ext cx="102166" cy="99017"/>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87" name="Google Shape;4787;p61"/>
                <p:cNvGrpSpPr/>
                <p:nvPr/>
              </p:nvGrpSpPr>
              <p:grpSpPr>
                <a:xfrm>
                  <a:off x="1616453" y="2012951"/>
                  <a:ext cx="300253" cy="340828"/>
                  <a:chOff x="1616453" y="2013538"/>
                  <a:chExt cx="300253" cy="340828"/>
                </a:xfrm>
              </p:grpSpPr>
              <p:sp>
                <p:nvSpPr>
                  <p:cNvPr id="4788" name="Google Shape;4788;p61"/>
                  <p:cNvSpPr/>
                  <p:nvPr/>
                </p:nvSpPr>
                <p:spPr>
                  <a:xfrm>
                    <a:off x="1631387" y="2183474"/>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9" name="Google Shape;4789;p61"/>
                  <p:cNvSpPr/>
                  <p:nvPr/>
                </p:nvSpPr>
                <p:spPr>
                  <a:xfrm>
                    <a:off x="1716447" y="2048220"/>
                    <a:ext cx="82400" cy="61076"/>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0" name="Google Shape;4790;p61"/>
                  <p:cNvSpPr/>
                  <p:nvPr/>
                </p:nvSpPr>
                <p:spPr>
                  <a:xfrm>
                    <a:off x="1716447" y="2257422"/>
                    <a:ext cx="82400" cy="61083"/>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1" name="Google Shape;4791;p61"/>
                  <p:cNvSpPr/>
                  <p:nvPr/>
                </p:nvSpPr>
                <p:spPr>
                  <a:xfrm>
                    <a:off x="1631387" y="2109073"/>
                    <a:ext cx="85283" cy="74398"/>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2" name="Google Shape;4792;p61"/>
                  <p:cNvSpPr/>
                  <p:nvPr/>
                </p:nvSpPr>
                <p:spPr>
                  <a:xfrm>
                    <a:off x="1616453" y="2163114"/>
                    <a:ext cx="42868" cy="40491"/>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3" name="Google Shape;4793;p61"/>
                  <p:cNvSpPr/>
                  <p:nvPr/>
                </p:nvSpPr>
                <p:spPr>
                  <a:xfrm>
                    <a:off x="1784849" y="2299227"/>
                    <a:ext cx="28654" cy="3851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4" name="Google Shape;4794;p61"/>
                  <p:cNvSpPr/>
                  <p:nvPr/>
                </p:nvSpPr>
                <p:spPr>
                  <a:xfrm>
                    <a:off x="1784849" y="2028946"/>
                    <a:ext cx="28654" cy="38547"/>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95" name="Google Shape;4795;p61"/>
                  <p:cNvGrpSpPr/>
                  <p:nvPr/>
                </p:nvGrpSpPr>
                <p:grpSpPr>
                  <a:xfrm>
                    <a:off x="1839639" y="2013538"/>
                    <a:ext cx="77067" cy="340828"/>
                    <a:chOff x="1839639" y="2013538"/>
                    <a:chExt cx="77067" cy="340828"/>
                  </a:xfrm>
                </p:grpSpPr>
                <p:sp>
                  <p:nvSpPr>
                    <p:cNvPr id="4796" name="Google Shape;4796;p61"/>
                    <p:cNvSpPr/>
                    <p:nvPr/>
                  </p:nvSpPr>
                  <p:spPr>
                    <a:xfrm>
                      <a:off x="1839639" y="2282618"/>
                      <a:ext cx="77067" cy="71748"/>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7" name="Google Shape;4797;p61"/>
                    <p:cNvSpPr/>
                    <p:nvPr/>
                  </p:nvSpPr>
                  <p:spPr>
                    <a:xfrm>
                      <a:off x="1839639" y="2013538"/>
                      <a:ext cx="77067" cy="7158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4798" name="Google Shape;4798;p61"/>
          <p:cNvGrpSpPr/>
          <p:nvPr/>
        </p:nvGrpSpPr>
        <p:grpSpPr>
          <a:xfrm>
            <a:off x="724986" y="3399516"/>
            <a:ext cx="1368681" cy="682918"/>
            <a:chOff x="724986" y="3605478"/>
            <a:chExt cx="1368681" cy="682918"/>
          </a:xfrm>
        </p:grpSpPr>
        <p:grpSp>
          <p:nvGrpSpPr>
            <p:cNvPr id="4799" name="Google Shape;4799;p61"/>
            <p:cNvGrpSpPr/>
            <p:nvPr/>
          </p:nvGrpSpPr>
          <p:grpSpPr>
            <a:xfrm>
              <a:off x="1289102" y="3823629"/>
              <a:ext cx="240442" cy="250435"/>
              <a:chOff x="-165066" y="3843615"/>
              <a:chExt cx="221259" cy="230455"/>
            </a:xfrm>
          </p:grpSpPr>
          <p:sp>
            <p:nvSpPr>
              <p:cNvPr id="4800" name="Google Shape;4800;p61"/>
              <p:cNvSpPr/>
              <p:nvPr/>
            </p:nvSpPr>
            <p:spPr>
              <a:xfrm>
                <a:off x="-165066" y="3843615"/>
                <a:ext cx="106189" cy="230455"/>
              </a:xfrm>
              <a:custGeom>
                <a:avLst/>
                <a:gdLst/>
                <a:ahLst/>
                <a:cxnLst/>
                <a:rect l="l" t="t" r="r" b="b"/>
                <a:pathLst>
                  <a:path w="9076" h="19697" extrusionOk="0">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1" name="Google Shape;4801;p61"/>
              <p:cNvSpPr/>
              <p:nvPr/>
            </p:nvSpPr>
            <p:spPr>
              <a:xfrm>
                <a:off x="-100985" y="3906105"/>
                <a:ext cx="41804" cy="52708"/>
              </a:xfrm>
              <a:custGeom>
                <a:avLst/>
                <a:gdLst/>
                <a:ahLst/>
                <a:cxnLst/>
                <a:rect l="l" t="t" r="r" b="b"/>
                <a:pathLst>
                  <a:path w="3573" h="4505" fill="none" extrusionOk="0">
                    <a:moveTo>
                      <a:pt x="3573" y="1"/>
                    </a:moveTo>
                    <a:cubicBezTo>
                      <a:pt x="3573" y="1"/>
                      <a:pt x="1" y="221"/>
                      <a:pt x="997"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2" name="Google Shape;4802;p61"/>
              <p:cNvSpPr/>
              <p:nvPr/>
            </p:nvSpPr>
            <p:spPr>
              <a:xfrm>
                <a:off x="-86594" y="3875146"/>
                <a:ext cx="27296" cy="25717"/>
              </a:xfrm>
              <a:custGeom>
                <a:avLst/>
                <a:gdLst/>
                <a:ahLst/>
                <a:cxnLst/>
                <a:rect l="l" t="t" r="r" b="b"/>
                <a:pathLst>
                  <a:path w="2333" h="2198" fill="none" extrusionOk="0">
                    <a:moveTo>
                      <a:pt x="0" y="696"/>
                    </a:moveTo>
                    <a:cubicBezTo>
                      <a:pt x="0" y="696"/>
                      <a:pt x="2333" y="0"/>
                      <a:pt x="2333"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3" name="Google Shape;4803;p61"/>
              <p:cNvSpPr/>
              <p:nvPr/>
            </p:nvSpPr>
            <p:spPr>
              <a:xfrm>
                <a:off x="-113855" y="3879078"/>
                <a:ext cx="8986" cy="21785"/>
              </a:xfrm>
              <a:custGeom>
                <a:avLst/>
                <a:gdLst/>
                <a:ahLst/>
                <a:cxnLst/>
                <a:rect l="l" t="t" r="r" b="b"/>
                <a:pathLst>
                  <a:path w="768" h="1862" fill="none" extrusionOk="0">
                    <a:moveTo>
                      <a:pt x="1" y="1"/>
                    </a:moveTo>
                    <a:cubicBezTo>
                      <a:pt x="1" y="1"/>
                      <a:pt x="1" y="1056"/>
                      <a:pt x="768"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4" name="Google Shape;4804;p61"/>
              <p:cNvSpPr/>
              <p:nvPr/>
            </p:nvSpPr>
            <p:spPr>
              <a:xfrm>
                <a:off x="-148861" y="3908679"/>
                <a:ext cx="53340" cy="15538"/>
              </a:xfrm>
              <a:custGeom>
                <a:avLst/>
                <a:gdLst/>
                <a:ahLst/>
                <a:cxnLst/>
                <a:rect l="l" t="t" r="r" b="b"/>
                <a:pathLst>
                  <a:path w="4559" h="1328" fill="none" extrusionOk="0">
                    <a:moveTo>
                      <a:pt x="0" y="1030"/>
                    </a:moveTo>
                    <a:cubicBezTo>
                      <a:pt x="1301" y="1"/>
                      <a:pt x="2559" y="1327"/>
                      <a:pt x="2559" y="1327"/>
                    </a:cubicBezTo>
                    <a:cubicBezTo>
                      <a:pt x="2559" y="1327"/>
                      <a:pt x="2828" y="150"/>
                      <a:pt x="4559"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5" name="Google Shape;4805;p61"/>
              <p:cNvSpPr/>
              <p:nvPr/>
            </p:nvSpPr>
            <p:spPr>
              <a:xfrm>
                <a:off x="-137430" y="3963493"/>
                <a:ext cx="28092" cy="51948"/>
              </a:xfrm>
              <a:custGeom>
                <a:avLst/>
                <a:gdLst/>
                <a:ahLst/>
                <a:cxnLst/>
                <a:rect l="l" t="t" r="r" b="b"/>
                <a:pathLst>
                  <a:path w="2401" h="4440" fill="none" extrusionOk="0">
                    <a:moveTo>
                      <a:pt x="10" y="4439"/>
                    </a:moveTo>
                    <a:cubicBezTo>
                      <a:pt x="10" y="4439"/>
                      <a:pt x="0" y="2220"/>
                      <a:pt x="1718" y="2437"/>
                    </a:cubicBezTo>
                    <a:cubicBezTo>
                      <a:pt x="1718" y="2437"/>
                      <a:pt x="828" y="1217"/>
                      <a:pt x="2401"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6" name="Google Shape;4806;p61"/>
              <p:cNvSpPr/>
              <p:nvPr/>
            </p:nvSpPr>
            <p:spPr>
              <a:xfrm>
                <a:off x="-122021" y="4015429"/>
                <a:ext cx="12461" cy="32374"/>
              </a:xfrm>
              <a:custGeom>
                <a:avLst/>
                <a:gdLst/>
                <a:ahLst/>
                <a:cxnLst/>
                <a:rect l="l" t="t" r="r" b="b"/>
                <a:pathLst>
                  <a:path w="1065" h="2767" fill="none" extrusionOk="0">
                    <a:moveTo>
                      <a:pt x="1064" y="0"/>
                    </a:moveTo>
                    <a:cubicBezTo>
                      <a:pt x="1064" y="0"/>
                      <a:pt x="0" y="1146"/>
                      <a:pt x="702"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7" name="Google Shape;4807;p61"/>
              <p:cNvSpPr/>
              <p:nvPr/>
            </p:nvSpPr>
            <p:spPr>
              <a:xfrm>
                <a:off x="-95533" y="4013124"/>
                <a:ext cx="36235" cy="21739"/>
              </a:xfrm>
              <a:custGeom>
                <a:avLst/>
                <a:gdLst/>
                <a:ahLst/>
                <a:cxnLst/>
                <a:rect l="l" t="t" r="r" b="b"/>
                <a:pathLst>
                  <a:path w="3097" h="1858" fill="none" extrusionOk="0">
                    <a:moveTo>
                      <a:pt x="3097" y="197"/>
                    </a:moveTo>
                    <a:cubicBezTo>
                      <a:pt x="1463" y="0"/>
                      <a:pt x="764" y="1579"/>
                      <a:pt x="764" y="1579"/>
                    </a:cubicBezTo>
                    <a:cubicBezTo>
                      <a:pt x="764" y="1579"/>
                      <a:pt x="334" y="1391"/>
                      <a:pt x="1"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8" name="Google Shape;4808;p61"/>
              <p:cNvSpPr/>
              <p:nvPr/>
            </p:nvSpPr>
            <p:spPr>
              <a:xfrm>
                <a:off x="-123355" y="3941357"/>
                <a:ext cx="32000" cy="17913"/>
              </a:xfrm>
              <a:custGeom>
                <a:avLst/>
                <a:gdLst/>
                <a:ahLst/>
                <a:cxnLst/>
                <a:rect l="l" t="t" r="r" b="b"/>
                <a:pathLst>
                  <a:path w="2735" h="1531" fill="none" extrusionOk="0">
                    <a:moveTo>
                      <a:pt x="2735" y="0"/>
                    </a:moveTo>
                    <a:cubicBezTo>
                      <a:pt x="2735" y="0"/>
                      <a:pt x="1085" y="1530"/>
                      <a:pt x="1"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9" name="Google Shape;4809;p61"/>
              <p:cNvSpPr/>
              <p:nvPr/>
            </p:nvSpPr>
            <p:spPr>
              <a:xfrm>
                <a:off x="-91367" y="3973672"/>
                <a:ext cx="32070" cy="15807"/>
              </a:xfrm>
              <a:custGeom>
                <a:avLst/>
                <a:gdLst/>
                <a:ahLst/>
                <a:cxnLst/>
                <a:rect l="l" t="t" r="r" b="b"/>
                <a:pathLst>
                  <a:path w="2741" h="1351" fill="none" extrusionOk="0">
                    <a:moveTo>
                      <a:pt x="1" y="434"/>
                    </a:moveTo>
                    <a:cubicBezTo>
                      <a:pt x="1" y="434"/>
                      <a:pt x="1709" y="1"/>
                      <a:pt x="2741"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0" name="Google Shape;4810;p61"/>
              <p:cNvSpPr/>
              <p:nvPr/>
            </p:nvSpPr>
            <p:spPr>
              <a:xfrm>
                <a:off x="-49996" y="3843615"/>
                <a:ext cx="106189" cy="230455"/>
              </a:xfrm>
              <a:custGeom>
                <a:avLst/>
                <a:gdLst/>
                <a:ahLst/>
                <a:cxnLst/>
                <a:rect l="l" t="t" r="r" b="b"/>
                <a:pathLst>
                  <a:path w="9076" h="19697" extrusionOk="0">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1" name="Google Shape;4811;p61"/>
              <p:cNvSpPr/>
              <p:nvPr/>
            </p:nvSpPr>
            <p:spPr>
              <a:xfrm>
                <a:off x="-49692" y="3906105"/>
                <a:ext cx="41804" cy="52708"/>
              </a:xfrm>
              <a:custGeom>
                <a:avLst/>
                <a:gdLst/>
                <a:ahLst/>
                <a:cxnLst/>
                <a:rect l="l" t="t" r="r" b="b"/>
                <a:pathLst>
                  <a:path w="3573" h="4505" fill="none" extrusionOk="0">
                    <a:moveTo>
                      <a:pt x="1" y="1"/>
                    </a:moveTo>
                    <a:cubicBezTo>
                      <a:pt x="1" y="1"/>
                      <a:pt x="3572" y="221"/>
                      <a:pt x="2573"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2" name="Google Shape;4812;p61"/>
              <p:cNvSpPr/>
              <p:nvPr/>
            </p:nvSpPr>
            <p:spPr>
              <a:xfrm>
                <a:off x="-49575" y="3875146"/>
                <a:ext cx="27261" cy="25717"/>
              </a:xfrm>
              <a:custGeom>
                <a:avLst/>
                <a:gdLst/>
                <a:ahLst/>
                <a:cxnLst/>
                <a:rect l="l" t="t" r="r" b="b"/>
                <a:pathLst>
                  <a:path w="2330" h="2198" fill="none" extrusionOk="0">
                    <a:moveTo>
                      <a:pt x="2330" y="696"/>
                    </a:moveTo>
                    <a:cubicBezTo>
                      <a:pt x="2330" y="696"/>
                      <a:pt x="0" y="0"/>
                      <a:pt x="0"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3" name="Google Shape;4813;p61"/>
              <p:cNvSpPr/>
              <p:nvPr/>
            </p:nvSpPr>
            <p:spPr>
              <a:xfrm>
                <a:off x="-4003" y="3879078"/>
                <a:ext cx="8986" cy="21785"/>
              </a:xfrm>
              <a:custGeom>
                <a:avLst/>
                <a:gdLst/>
                <a:ahLst/>
                <a:cxnLst/>
                <a:rect l="l" t="t" r="r" b="b"/>
                <a:pathLst>
                  <a:path w="768" h="1862" fill="none" extrusionOk="0">
                    <a:moveTo>
                      <a:pt x="767" y="1"/>
                    </a:moveTo>
                    <a:cubicBezTo>
                      <a:pt x="767" y="1"/>
                      <a:pt x="767" y="1056"/>
                      <a:pt x="1"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4" name="Google Shape;4814;p61"/>
              <p:cNvSpPr/>
              <p:nvPr/>
            </p:nvSpPr>
            <p:spPr>
              <a:xfrm>
                <a:off x="-13352" y="3908679"/>
                <a:ext cx="53352" cy="15538"/>
              </a:xfrm>
              <a:custGeom>
                <a:avLst/>
                <a:gdLst/>
                <a:ahLst/>
                <a:cxnLst/>
                <a:rect l="l" t="t" r="r" b="b"/>
                <a:pathLst>
                  <a:path w="4560" h="1328" fill="none" extrusionOk="0">
                    <a:moveTo>
                      <a:pt x="4559" y="1030"/>
                    </a:moveTo>
                    <a:cubicBezTo>
                      <a:pt x="3258" y="1"/>
                      <a:pt x="1997" y="1327"/>
                      <a:pt x="1997" y="1327"/>
                    </a:cubicBezTo>
                    <a:cubicBezTo>
                      <a:pt x="1997" y="1327"/>
                      <a:pt x="1731" y="150"/>
                      <a:pt x="1"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5" name="Google Shape;4815;p61"/>
              <p:cNvSpPr/>
              <p:nvPr/>
            </p:nvSpPr>
            <p:spPr>
              <a:xfrm>
                <a:off x="466" y="3963493"/>
                <a:ext cx="28092" cy="51948"/>
              </a:xfrm>
              <a:custGeom>
                <a:avLst/>
                <a:gdLst/>
                <a:ahLst/>
                <a:cxnLst/>
                <a:rect l="l" t="t" r="r" b="b"/>
                <a:pathLst>
                  <a:path w="2401" h="4440" fill="none" extrusionOk="0">
                    <a:moveTo>
                      <a:pt x="2391" y="4439"/>
                    </a:moveTo>
                    <a:cubicBezTo>
                      <a:pt x="2391" y="4439"/>
                      <a:pt x="2401" y="2220"/>
                      <a:pt x="683" y="2437"/>
                    </a:cubicBezTo>
                    <a:cubicBezTo>
                      <a:pt x="683" y="2437"/>
                      <a:pt x="1573" y="1217"/>
                      <a:pt x="0"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6" name="Google Shape;4816;p61"/>
              <p:cNvSpPr/>
              <p:nvPr/>
            </p:nvSpPr>
            <p:spPr>
              <a:xfrm>
                <a:off x="688" y="4015429"/>
                <a:ext cx="12472" cy="32374"/>
              </a:xfrm>
              <a:custGeom>
                <a:avLst/>
                <a:gdLst/>
                <a:ahLst/>
                <a:cxnLst/>
                <a:rect l="l" t="t" r="r" b="b"/>
                <a:pathLst>
                  <a:path w="1066" h="2767" fill="none" extrusionOk="0">
                    <a:moveTo>
                      <a:pt x="1" y="0"/>
                    </a:moveTo>
                    <a:cubicBezTo>
                      <a:pt x="1" y="0"/>
                      <a:pt x="1065" y="1146"/>
                      <a:pt x="363"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7" name="Google Shape;4817;p61"/>
              <p:cNvSpPr/>
              <p:nvPr/>
            </p:nvSpPr>
            <p:spPr>
              <a:xfrm>
                <a:off x="-49575" y="4013124"/>
                <a:ext cx="36235" cy="21739"/>
              </a:xfrm>
              <a:custGeom>
                <a:avLst/>
                <a:gdLst/>
                <a:ahLst/>
                <a:cxnLst/>
                <a:rect l="l" t="t" r="r" b="b"/>
                <a:pathLst>
                  <a:path w="3097" h="1858" fill="none" extrusionOk="0">
                    <a:moveTo>
                      <a:pt x="0" y="197"/>
                    </a:moveTo>
                    <a:cubicBezTo>
                      <a:pt x="1631" y="0"/>
                      <a:pt x="2330" y="1579"/>
                      <a:pt x="2330" y="1579"/>
                    </a:cubicBezTo>
                    <a:cubicBezTo>
                      <a:pt x="2330" y="1579"/>
                      <a:pt x="2763" y="1391"/>
                      <a:pt x="3097"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8" name="Google Shape;4818;p61"/>
              <p:cNvSpPr/>
              <p:nvPr/>
            </p:nvSpPr>
            <p:spPr>
              <a:xfrm>
                <a:off x="-17517" y="3941357"/>
                <a:ext cx="32000" cy="17913"/>
              </a:xfrm>
              <a:custGeom>
                <a:avLst/>
                <a:gdLst/>
                <a:ahLst/>
                <a:cxnLst/>
                <a:rect l="l" t="t" r="r" b="b"/>
                <a:pathLst>
                  <a:path w="2735" h="1531" fill="none" extrusionOk="0">
                    <a:moveTo>
                      <a:pt x="1" y="0"/>
                    </a:moveTo>
                    <a:cubicBezTo>
                      <a:pt x="1" y="0"/>
                      <a:pt x="1651" y="1530"/>
                      <a:pt x="2734"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9" name="Google Shape;4819;p61"/>
              <p:cNvSpPr/>
              <p:nvPr/>
            </p:nvSpPr>
            <p:spPr>
              <a:xfrm>
                <a:off x="-49575" y="3973672"/>
                <a:ext cx="32070" cy="15807"/>
              </a:xfrm>
              <a:custGeom>
                <a:avLst/>
                <a:gdLst/>
                <a:ahLst/>
                <a:cxnLst/>
                <a:rect l="l" t="t" r="r" b="b"/>
                <a:pathLst>
                  <a:path w="2741" h="1351" fill="none" extrusionOk="0">
                    <a:moveTo>
                      <a:pt x="2741" y="434"/>
                    </a:moveTo>
                    <a:cubicBezTo>
                      <a:pt x="2741" y="434"/>
                      <a:pt x="1032" y="1"/>
                      <a:pt x="0"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0" name="Google Shape;4820;p61"/>
            <p:cNvGrpSpPr/>
            <p:nvPr/>
          </p:nvGrpSpPr>
          <p:grpSpPr>
            <a:xfrm>
              <a:off x="724986" y="3605478"/>
              <a:ext cx="1368681" cy="682918"/>
              <a:chOff x="724986" y="3605478"/>
              <a:chExt cx="1368681" cy="682918"/>
            </a:xfrm>
          </p:grpSpPr>
          <p:grpSp>
            <p:nvGrpSpPr>
              <p:cNvPr id="4821" name="Google Shape;4821;p61"/>
              <p:cNvGrpSpPr/>
              <p:nvPr/>
            </p:nvGrpSpPr>
            <p:grpSpPr>
              <a:xfrm>
                <a:off x="1498221" y="4047614"/>
                <a:ext cx="529172" cy="240783"/>
                <a:chOff x="1498221" y="4047614"/>
                <a:chExt cx="529172" cy="240783"/>
              </a:xfrm>
            </p:grpSpPr>
            <p:grpSp>
              <p:nvGrpSpPr>
                <p:cNvPr id="4822" name="Google Shape;4822;p61"/>
                <p:cNvGrpSpPr/>
                <p:nvPr/>
              </p:nvGrpSpPr>
              <p:grpSpPr>
                <a:xfrm>
                  <a:off x="1826655" y="4224370"/>
                  <a:ext cx="200738" cy="25631"/>
                  <a:chOff x="1826655" y="4224370"/>
                  <a:chExt cx="200738" cy="25631"/>
                </a:xfrm>
              </p:grpSpPr>
              <p:sp>
                <p:nvSpPr>
                  <p:cNvPr id="4823" name="Google Shape;4823;p61"/>
                  <p:cNvSpPr/>
                  <p:nvPr/>
                </p:nvSpPr>
                <p:spPr>
                  <a:xfrm>
                    <a:off x="1826655" y="4238011"/>
                    <a:ext cx="175094" cy="5"/>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4" name="Google Shape;4824;p61"/>
                  <p:cNvSpPr/>
                  <p:nvPr/>
                </p:nvSpPr>
                <p:spPr>
                  <a:xfrm>
                    <a:off x="2000728" y="4224370"/>
                    <a:ext cx="26665" cy="25631"/>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5" name="Google Shape;4825;p61"/>
                <p:cNvGrpSpPr/>
                <p:nvPr/>
              </p:nvGrpSpPr>
              <p:grpSpPr>
                <a:xfrm>
                  <a:off x="1498221" y="4047614"/>
                  <a:ext cx="328444" cy="240783"/>
                  <a:chOff x="1498221" y="4047614"/>
                  <a:chExt cx="328444" cy="240783"/>
                </a:xfrm>
              </p:grpSpPr>
              <p:sp>
                <p:nvSpPr>
                  <p:cNvPr id="4826" name="Google Shape;4826;p61"/>
                  <p:cNvSpPr/>
                  <p:nvPr/>
                </p:nvSpPr>
                <p:spPr>
                  <a:xfrm>
                    <a:off x="1648778" y="4185661"/>
                    <a:ext cx="177888" cy="102736"/>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27" name="Google Shape;4827;p61"/>
                  <p:cNvGrpSpPr/>
                  <p:nvPr/>
                </p:nvGrpSpPr>
                <p:grpSpPr>
                  <a:xfrm>
                    <a:off x="1498221" y="4047614"/>
                    <a:ext cx="150566" cy="190416"/>
                    <a:chOff x="1498221" y="4047614"/>
                    <a:chExt cx="150566" cy="190416"/>
                  </a:xfrm>
                </p:grpSpPr>
                <p:sp>
                  <p:nvSpPr>
                    <p:cNvPr id="4828" name="Google Shape;4828;p61"/>
                    <p:cNvSpPr/>
                    <p:nvPr/>
                  </p:nvSpPr>
                  <p:spPr>
                    <a:xfrm>
                      <a:off x="1510686" y="4060421"/>
                      <a:ext cx="138101" cy="177608"/>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9" name="Google Shape;4829;p61"/>
                    <p:cNvSpPr/>
                    <p:nvPr/>
                  </p:nvSpPr>
                  <p:spPr>
                    <a:xfrm>
                      <a:off x="1498221" y="4047614"/>
                      <a:ext cx="26646" cy="25622"/>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830" name="Google Shape;4830;p61"/>
              <p:cNvGrpSpPr/>
              <p:nvPr/>
            </p:nvGrpSpPr>
            <p:grpSpPr>
              <a:xfrm>
                <a:off x="1560718" y="3800594"/>
                <a:ext cx="532948" cy="302090"/>
                <a:chOff x="1560718" y="3800594"/>
                <a:chExt cx="532948" cy="302090"/>
              </a:xfrm>
            </p:grpSpPr>
            <p:grpSp>
              <p:nvGrpSpPr>
                <p:cNvPr id="4831" name="Google Shape;4831;p61"/>
                <p:cNvGrpSpPr/>
                <p:nvPr/>
              </p:nvGrpSpPr>
              <p:grpSpPr>
                <a:xfrm>
                  <a:off x="1912179" y="3827344"/>
                  <a:ext cx="181487" cy="25631"/>
                  <a:chOff x="1912179" y="3827344"/>
                  <a:chExt cx="181487" cy="25631"/>
                </a:xfrm>
              </p:grpSpPr>
              <p:sp>
                <p:nvSpPr>
                  <p:cNvPr id="4832" name="Google Shape;4832;p61"/>
                  <p:cNvSpPr/>
                  <p:nvPr/>
                </p:nvSpPr>
                <p:spPr>
                  <a:xfrm>
                    <a:off x="2067020" y="3827344"/>
                    <a:ext cx="26646" cy="25631"/>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3" name="Google Shape;4833;p61"/>
                  <p:cNvSpPr/>
                  <p:nvPr/>
                </p:nvSpPr>
                <p:spPr>
                  <a:xfrm>
                    <a:off x="1912179" y="3842838"/>
                    <a:ext cx="156825" cy="5"/>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4" name="Google Shape;4834;p61"/>
                <p:cNvGrpSpPr/>
                <p:nvPr/>
              </p:nvGrpSpPr>
              <p:grpSpPr>
                <a:xfrm>
                  <a:off x="1912179" y="4044505"/>
                  <a:ext cx="181487" cy="25622"/>
                  <a:chOff x="1912179" y="4044506"/>
                  <a:chExt cx="181487" cy="25622"/>
                </a:xfrm>
              </p:grpSpPr>
              <p:sp>
                <p:nvSpPr>
                  <p:cNvPr id="4835" name="Google Shape;4835;p61"/>
                  <p:cNvSpPr/>
                  <p:nvPr/>
                </p:nvSpPr>
                <p:spPr>
                  <a:xfrm>
                    <a:off x="2067020" y="4044505"/>
                    <a:ext cx="26646" cy="25622"/>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6" name="Google Shape;4836;p61"/>
                  <p:cNvSpPr/>
                  <p:nvPr/>
                </p:nvSpPr>
                <p:spPr>
                  <a:xfrm>
                    <a:off x="1912179" y="4059966"/>
                    <a:ext cx="156825" cy="5"/>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7" name="Google Shape;4837;p61"/>
                <p:cNvGrpSpPr/>
                <p:nvPr/>
              </p:nvGrpSpPr>
              <p:grpSpPr>
                <a:xfrm>
                  <a:off x="1560718" y="3800594"/>
                  <a:ext cx="351472" cy="302090"/>
                  <a:chOff x="1560718" y="3800594"/>
                  <a:chExt cx="351472" cy="302090"/>
                </a:xfrm>
              </p:grpSpPr>
              <p:grpSp>
                <p:nvGrpSpPr>
                  <p:cNvPr id="4838" name="Google Shape;4838;p61"/>
                  <p:cNvGrpSpPr/>
                  <p:nvPr/>
                </p:nvGrpSpPr>
                <p:grpSpPr>
                  <a:xfrm>
                    <a:off x="1560718" y="3842857"/>
                    <a:ext cx="173586" cy="217131"/>
                    <a:chOff x="1560718" y="3842857"/>
                    <a:chExt cx="173586" cy="217131"/>
                  </a:xfrm>
                </p:grpSpPr>
                <p:sp>
                  <p:nvSpPr>
                    <p:cNvPr id="4839" name="Google Shape;4839;p61"/>
                    <p:cNvSpPr/>
                    <p:nvPr/>
                  </p:nvSpPr>
                  <p:spPr>
                    <a:xfrm>
                      <a:off x="1560718" y="3951414"/>
                      <a:ext cx="84343" cy="5"/>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0" name="Google Shape;4840;p61"/>
                    <p:cNvSpPr/>
                    <p:nvPr/>
                  </p:nvSpPr>
                  <p:spPr>
                    <a:xfrm>
                      <a:off x="1631242" y="3936509"/>
                      <a:ext cx="26646" cy="25622"/>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1" name="Google Shape;4841;p61"/>
                    <p:cNvSpPr/>
                    <p:nvPr/>
                  </p:nvSpPr>
                  <p:spPr>
                    <a:xfrm>
                      <a:off x="1645054" y="3842857"/>
                      <a:ext cx="89251" cy="217131"/>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42" name="Google Shape;4842;p61"/>
                  <p:cNvSpPr/>
                  <p:nvPr/>
                </p:nvSpPr>
                <p:spPr>
                  <a:xfrm>
                    <a:off x="1733808" y="3800594"/>
                    <a:ext cx="177874" cy="102731"/>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3" name="Google Shape;4843;p61"/>
                  <p:cNvSpPr/>
                  <p:nvPr/>
                </p:nvSpPr>
                <p:spPr>
                  <a:xfrm>
                    <a:off x="1734297" y="3999967"/>
                    <a:ext cx="177893" cy="102717"/>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844" name="Google Shape;4844;p61"/>
              <p:cNvSpPr/>
              <p:nvPr/>
            </p:nvSpPr>
            <p:spPr>
              <a:xfrm>
                <a:off x="1258451" y="3798060"/>
                <a:ext cx="302718" cy="302541"/>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45" name="Google Shape;4845;p61"/>
              <p:cNvGrpSpPr/>
              <p:nvPr/>
            </p:nvGrpSpPr>
            <p:grpSpPr>
              <a:xfrm>
                <a:off x="785350" y="3605478"/>
                <a:ext cx="535311" cy="249245"/>
                <a:chOff x="785350" y="3605478"/>
                <a:chExt cx="535311" cy="249245"/>
              </a:xfrm>
            </p:grpSpPr>
            <p:grpSp>
              <p:nvGrpSpPr>
                <p:cNvPr id="4846" name="Google Shape;4846;p61"/>
                <p:cNvGrpSpPr/>
                <p:nvPr/>
              </p:nvGrpSpPr>
              <p:grpSpPr>
                <a:xfrm>
                  <a:off x="785350" y="3605478"/>
                  <a:ext cx="376191" cy="102736"/>
                  <a:chOff x="785350" y="3605478"/>
                  <a:chExt cx="376191" cy="102736"/>
                </a:xfrm>
              </p:grpSpPr>
              <p:sp>
                <p:nvSpPr>
                  <p:cNvPr id="4847" name="Google Shape;4847;p61"/>
                  <p:cNvSpPr/>
                  <p:nvPr/>
                </p:nvSpPr>
                <p:spPr>
                  <a:xfrm>
                    <a:off x="808023" y="3655851"/>
                    <a:ext cx="175636" cy="5"/>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8" name="Google Shape;4848;p61"/>
                  <p:cNvSpPr/>
                  <p:nvPr/>
                </p:nvSpPr>
                <p:spPr>
                  <a:xfrm>
                    <a:off x="785350" y="3643867"/>
                    <a:ext cx="25635" cy="25622"/>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9" name="Google Shape;4849;p61"/>
                  <p:cNvSpPr/>
                  <p:nvPr/>
                </p:nvSpPr>
                <p:spPr>
                  <a:xfrm>
                    <a:off x="983648" y="3605478"/>
                    <a:ext cx="177893" cy="102736"/>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50" name="Google Shape;4850;p61"/>
                <p:cNvGrpSpPr/>
                <p:nvPr/>
              </p:nvGrpSpPr>
              <p:grpSpPr>
                <a:xfrm>
                  <a:off x="1161530" y="3655851"/>
                  <a:ext cx="159131" cy="198872"/>
                  <a:chOff x="1161530" y="3655851"/>
                  <a:chExt cx="159131" cy="198872"/>
                </a:xfrm>
              </p:grpSpPr>
              <p:sp>
                <p:nvSpPr>
                  <p:cNvPr id="4851" name="Google Shape;4851;p61"/>
                  <p:cNvSpPr/>
                  <p:nvPr/>
                </p:nvSpPr>
                <p:spPr>
                  <a:xfrm>
                    <a:off x="1161530" y="3655851"/>
                    <a:ext cx="146440" cy="186082"/>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2" name="Google Shape;4852;p61"/>
                  <p:cNvSpPr/>
                  <p:nvPr/>
                </p:nvSpPr>
                <p:spPr>
                  <a:xfrm>
                    <a:off x="1293991" y="3829092"/>
                    <a:ext cx="26670" cy="25631"/>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53" name="Google Shape;4853;p61"/>
              <p:cNvGrpSpPr/>
              <p:nvPr/>
            </p:nvGrpSpPr>
            <p:grpSpPr>
              <a:xfrm>
                <a:off x="785350" y="4047614"/>
                <a:ext cx="535311" cy="240783"/>
                <a:chOff x="785350" y="4047614"/>
                <a:chExt cx="535311" cy="240783"/>
              </a:xfrm>
            </p:grpSpPr>
            <p:grpSp>
              <p:nvGrpSpPr>
                <p:cNvPr id="4854" name="Google Shape;4854;p61"/>
                <p:cNvGrpSpPr/>
                <p:nvPr/>
              </p:nvGrpSpPr>
              <p:grpSpPr>
                <a:xfrm>
                  <a:off x="1161636" y="4047614"/>
                  <a:ext cx="159025" cy="190415"/>
                  <a:chOff x="1161636" y="4047614"/>
                  <a:chExt cx="159025" cy="190415"/>
                </a:xfrm>
              </p:grpSpPr>
              <p:sp>
                <p:nvSpPr>
                  <p:cNvPr id="4855" name="Google Shape;4855;p61"/>
                  <p:cNvSpPr/>
                  <p:nvPr/>
                </p:nvSpPr>
                <p:spPr>
                  <a:xfrm>
                    <a:off x="1293991" y="4047614"/>
                    <a:ext cx="26670" cy="25631"/>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6" name="Google Shape;4856;p61"/>
                  <p:cNvSpPr/>
                  <p:nvPr/>
                </p:nvSpPr>
                <p:spPr>
                  <a:xfrm>
                    <a:off x="1161636" y="4073229"/>
                    <a:ext cx="146334" cy="16480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57" name="Google Shape;4857;p61"/>
                <p:cNvGrpSpPr/>
                <p:nvPr/>
              </p:nvGrpSpPr>
              <p:grpSpPr>
                <a:xfrm>
                  <a:off x="785350" y="4185661"/>
                  <a:ext cx="376191" cy="102736"/>
                  <a:chOff x="785350" y="4185661"/>
                  <a:chExt cx="376191" cy="102736"/>
                </a:xfrm>
              </p:grpSpPr>
              <p:sp>
                <p:nvSpPr>
                  <p:cNvPr id="4858" name="Google Shape;4858;p61"/>
                  <p:cNvSpPr/>
                  <p:nvPr/>
                </p:nvSpPr>
                <p:spPr>
                  <a:xfrm>
                    <a:off x="808023" y="4238011"/>
                    <a:ext cx="175636" cy="5"/>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9" name="Google Shape;4859;p61"/>
                  <p:cNvSpPr/>
                  <p:nvPr/>
                </p:nvSpPr>
                <p:spPr>
                  <a:xfrm>
                    <a:off x="983648" y="4185661"/>
                    <a:ext cx="177893" cy="102736"/>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0" name="Google Shape;4860;p61"/>
                  <p:cNvSpPr/>
                  <p:nvPr/>
                </p:nvSpPr>
                <p:spPr>
                  <a:xfrm>
                    <a:off x="785350" y="4224370"/>
                    <a:ext cx="26646" cy="25631"/>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61" name="Google Shape;4861;p61"/>
              <p:cNvGrpSpPr/>
              <p:nvPr/>
            </p:nvGrpSpPr>
            <p:grpSpPr>
              <a:xfrm>
                <a:off x="1501054" y="3605478"/>
                <a:ext cx="526340" cy="249240"/>
                <a:chOff x="1501054" y="3605478"/>
                <a:chExt cx="526340" cy="249240"/>
              </a:xfrm>
            </p:grpSpPr>
            <p:grpSp>
              <p:nvGrpSpPr>
                <p:cNvPr id="4862" name="Google Shape;4862;p61"/>
                <p:cNvGrpSpPr/>
                <p:nvPr/>
              </p:nvGrpSpPr>
              <p:grpSpPr>
                <a:xfrm>
                  <a:off x="1834208" y="3643867"/>
                  <a:ext cx="193185" cy="25622"/>
                  <a:chOff x="1834208" y="3643867"/>
                  <a:chExt cx="193185" cy="25622"/>
                </a:xfrm>
              </p:grpSpPr>
              <p:sp>
                <p:nvSpPr>
                  <p:cNvPr id="4863" name="Google Shape;4863;p61"/>
                  <p:cNvSpPr/>
                  <p:nvPr/>
                </p:nvSpPr>
                <p:spPr>
                  <a:xfrm>
                    <a:off x="1834208" y="3655851"/>
                    <a:ext cx="167541" cy="5"/>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4" name="Google Shape;4864;p61"/>
                  <p:cNvSpPr/>
                  <p:nvPr/>
                </p:nvSpPr>
                <p:spPr>
                  <a:xfrm>
                    <a:off x="2000728" y="3643867"/>
                    <a:ext cx="26665" cy="25622"/>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65" name="Google Shape;4865;p61"/>
                <p:cNvGrpSpPr/>
                <p:nvPr/>
              </p:nvGrpSpPr>
              <p:grpSpPr>
                <a:xfrm>
                  <a:off x="1501054" y="3605478"/>
                  <a:ext cx="333165" cy="249240"/>
                  <a:chOff x="1501054" y="3605478"/>
                  <a:chExt cx="333165" cy="249240"/>
                </a:xfrm>
              </p:grpSpPr>
              <p:sp>
                <p:nvSpPr>
                  <p:cNvPr id="4866" name="Google Shape;4866;p61"/>
                  <p:cNvSpPr/>
                  <p:nvPr/>
                </p:nvSpPr>
                <p:spPr>
                  <a:xfrm>
                    <a:off x="1656330" y="3605478"/>
                    <a:ext cx="177888" cy="102736"/>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67" name="Google Shape;4867;p61"/>
                  <p:cNvGrpSpPr/>
                  <p:nvPr/>
                </p:nvGrpSpPr>
                <p:grpSpPr>
                  <a:xfrm>
                    <a:off x="1501054" y="3655851"/>
                    <a:ext cx="155286" cy="198867"/>
                    <a:chOff x="1501054" y="3655851"/>
                    <a:chExt cx="155286" cy="198867"/>
                  </a:xfrm>
                </p:grpSpPr>
                <p:sp>
                  <p:nvSpPr>
                    <p:cNvPr id="4868" name="Google Shape;4868;p61"/>
                    <p:cNvSpPr/>
                    <p:nvPr/>
                  </p:nvSpPr>
                  <p:spPr>
                    <a:xfrm>
                      <a:off x="1516351" y="3655851"/>
                      <a:ext cx="139989" cy="186082"/>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9" name="Google Shape;4869;p61"/>
                    <p:cNvSpPr/>
                    <p:nvPr/>
                  </p:nvSpPr>
                  <p:spPr>
                    <a:xfrm>
                      <a:off x="1501054" y="3829092"/>
                      <a:ext cx="26646" cy="25626"/>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870" name="Google Shape;4870;p61"/>
              <p:cNvGrpSpPr/>
              <p:nvPr/>
            </p:nvGrpSpPr>
            <p:grpSpPr>
              <a:xfrm>
                <a:off x="724986" y="3800594"/>
                <a:ext cx="532950" cy="302090"/>
                <a:chOff x="724986" y="3800594"/>
                <a:chExt cx="532950" cy="302090"/>
              </a:xfrm>
            </p:grpSpPr>
            <p:grpSp>
              <p:nvGrpSpPr>
                <p:cNvPr id="4871" name="Google Shape;4871;p61"/>
                <p:cNvGrpSpPr/>
                <p:nvPr/>
              </p:nvGrpSpPr>
              <p:grpSpPr>
                <a:xfrm>
                  <a:off x="724986" y="4044367"/>
                  <a:ext cx="181314" cy="25626"/>
                  <a:chOff x="724986" y="4044367"/>
                  <a:chExt cx="181314" cy="25626"/>
                </a:xfrm>
              </p:grpSpPr>
              <p:sp>
                <p:nvSpPr>
                  <p:cNvPr id="4872" name="Google Shape;4872;p61"/>
                  <p:cNvSpPr/>
                  <p:nvPr/>
                </p:nvSpPr>
                <p:spPr>
                  <a:xfrm>
                    <a:off x="746695" y="4059966"/>
                    <a:ext cx="159605" cy="5"/>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3" name="Google Shape;4873;p61"/>
                  <p:cNvSpPr/>
                  <p:nvPr/>
                </p:nvSpPr>
                <p:spPr>
                  <a:xfrm>
                    <a:off x="724986" y="4044367"/>
                    <a:ext cx="26646" cy="25626"/>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4" name="Google Shape;4874;p61"/>
                <p:cNvGrpSpPr/>
                <p:nvPr/>
              </p:nvGrpSpPr>
              <p:grpSpPr>
                <a:xfrm>
                  <a:off x="906290" y="3800594"/>
                  <a:ext cx="351646" cy="302090"/>
                  <a:chOff x="906290" y="3800594"/>
                  <a:chExt cx="351646" cy="302090"/>
                </a:xfrm>
              </p:grpSpPr>
              <p:grpSp>
                <p:nvGrpSpPr>
                  <p:cNvPr id="4875" name="Google Shape;4875;p61"/>
                  <p:cNvGrpSpPr/>
                  <p:nvPr/>
                </p:nvGrpSpPr>
                <p:grpSpPr>
                  <a:xfrm>
                    <a:off x="1084172" y="3842857"/>
                    <a:ext cx="173764" cy="217131"/>
                    <a:chOff x="1084172" y="3842857"/>
                    <a:chExt cx="173764" cy="217131"/>
                  </a:xfrm>
                </p:grpSpPr>
                <p:grpSp>
                  <p:nvGrpSpPr>
                    <p:cNvPr id="4876" name="Google Shape;4876;p61"/>
                    <p:cNvGrpSpPr/>
                    <p:nvPr/>
                  </p:nvGrpSpPr>
                  <p:grpSpPr>
                    <a:xfrm>
                      <a:off x="1156862" y="3936509"/>
                      <a:ext cx="101073" cy="25622"/>
                      <a:chOff x="1156862" y="3936509"/>
                      <a:chExt cx="101073" cy="25622"/>
                    </a:xfrm>
                  </p:grpSpPr>
                  <p:sp>
                    <p:nvSpPr>
                      <p:cNvPr id="4877" name="Google Shape;4877;p61"/>
                      <p:cNvSpPr/>
                      <p:nvPr/>
                    </p:nvSpPr>
                    <p:spPr>
                      <a:xfrm>
                        <a:off x="1156862" y="3936509"/>
                        <a:ext cx="26651" cy="25622"/>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8" name="Google Shape;4878;p61"/>
                      <p:cNvSpPr/>
                      <p:nvPr/>
                    </p:nvSpPr>
                    <p:spPr>
                      <a:xfrm>
                        <a:off x="1173592" y="3951414"/>
                        <a:ext cx="84343" cy="5"/>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79" name="Google Shape;4879;p61"/>
                    <p:cNvSpPr/>
                    <p:nvPr/>
                  </p:nvSpPr>
                  <p:spPr>
                    <a:xfrm>
                      <a:off x="1084172" y="3842857"/>
                      <a:ext cx="86476" cy="217131"/>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80" name="Google Shape;4880;p61"/>
                  <p:cNvSpPr/>
                  <p:nvPr/>
                </p:nvSpPr>
                <p:spPr>
                  <a:xfrm>
                    <a:off x="906290" y="3999967"/>
                    <a:ext cx="177893" cy="102717"/>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1" name="Google Shape;4881;p61"/>
                  <p:cNvSpPr/>
                  <p:nvPr/>
                </p:nvSpPr>
                <p:spPr>
                  <a:xfrm>
                    <a:off x="914509" y="3800594"/>
                    <a:ext cx="177888" cy="102731"/>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82" name="Google Shape;4882;p61"/>
                <p:cNvGrpSpPr/>
                <p:nvPr/>
              </p:nvGrpSpPr>
              <p:grpSpPr>
                <a:xfrm>
                  <a:off x="724986" y="3830189"/>
                  <a:ext cx="189533" cy="25626"/>
                  <a:chOff x="724986" y="3830189"/>
                  <a:chExt cx="189533" cy="25626"/>
                </a:xfrm>
              </p:grpSpPr>
              <p:sp>
                <p:nvSpPr>
                  <p:cNvPr id="4883" name="Google Shape;4883;p61"/>
                  <p:cNvSpPr/>
                  <p:nvPr/>
                </p:nvSpPr>
                <p:spPr>
                  <a:xfrm>
                    <a:off x="724986" y="3830189"/>
                    <a:ext cx="26646" cy="25626"/>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4" name="Google Shape;4884;p61"/>
                  <p:cNvSpPr/>
                  <p:nvPr/>
                </p:nvSpPr>
                <p:spPr>
                  <a:xfrm>
                    <a:off x="746695" y="3842838"/>
                    <a:ext cx="167824" cy="5"/>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4885" name="Google Shape;4885;p61"/>
          <p:cNvGrpSpPr/>
          <p:nvPr/>
        </p:nvGrpSpPr>
        <p:grpSpPr>
          <a:xfrm>
            <a:off x="2253298" y="2249677"/>
            <a:ext cx="948701" cy="935378"/>
            <a:chOff x="2253298" y="2428317"/>
            <a:chExt cx="948701" cy="935378"/>
          </a:xfrm>
        </p:grpSpPr>
        <p:sp>
          <p:nvSpPr>
            <p:cNvPr id="4886" name="Google Shape;4886;p61"/>
            <p:cNvSpPr/>
            <p:nvPr/>
          </p:nvSpPr>
          <p:spPr>
            <a:xfrm>
              <a:off x="2418065" y="2799334"/>
              <a:ext cx="619167" cy="193359"/>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7" name="Google Shape;4887;p61"/>
            <p:cNvSpPr/>
            <p:nvPr/>
          </p:nvSpPr>
          <p:spPr>
            <a:xfrm>
              <a:off x="2373234" y="2761962"/>
              <a:ext cx="248482" cy="268106"/>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8" name="Google Shape;4888;p61"/>
            <p:cNvSpPr/>
            <p:nvPr/>
          </p:nvSpPr>
          <p:spPr>
            <a:xfrm>
              <a:off x="2726356" y="3024889"/>
              <a:ext cx="2582" cy="9932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9" name="Google Shape;4889;p61"/>
            <p:cNvSpPr/>
            <p:nvPr/>
          </p:nvSpPr>
          <p:spPr>
            <a:xfrm>
              <a:off x="2785174" y="3024884"/>
              <a:ext cx="287220" cy="9933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0" name="Google Shape;4890;p61"/>
            <p:cNvSpPr/>
            <p:nvPr/>
          </p:nvSpPr>
          <p:spPr>
            <a:xfrm>
              <a:off x="2382903" y="3024884"/>
              <a:ext cx="287215" cy="9933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1" name="Google Shape;4891;p61"/>
            <p:cNvSpPr/>
            <p:nvPr/>
          </p:nvSpPr>
          <p:spPr>
            <a:xfrm>
              <a:off x="2596756" y="3151259"/>
              <a:ext cx="261784" cy="212436"/>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2" name="Google Shape;4892;p61"/>
            <p:cNvSpPr/>
            <p:nvPr/>
          </p:nvSpPr>
          <p:spPr>
            <a:xfrm>
              <a:off x="2940204" y="3151259"/>
              <a:ext cx="261795" cy="212436"/>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3" name="Google Shape;4893;p61"/>
            <p:cNvSpPr/>
            <p:nvPr/>
          </p:nvSpPr>
          <p:spPr>
            <a:xfrm>
              <a:off x="2253298" y="3151259"/>
              <a:ext cx="261795" cy="212436"/>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4" name="Google Shape;4894;p61"/>
            <p:cNvSpPr/>
            <p:nvPr/>
          </p:nvSpPr>
          <p:spPr>
            <a:xfrm>
              <a:off x="2718685" y="3113966"/>
              <a:ext cx="17919" cy="17924"/>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5" name="Google Shape;4895;p61"/>
            <p:cNvSpPr/>
            <p:nvPr/>
          </p:nvSpPr>
          <p:spPr>
            <a:xfrm>
              <a:off x="3062128" y="3113966"/>
              <a:ext cx="17924" cy="17924"/>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6" name="Google Shape;4896;p61"/>
            <p:cNvSpPr/>
            <p:nvPr/>
          </p:nvSpPr>
          <p:spPr>
            <a:xfrm>
              <a:off x="2375226" y="3113966"/>
              <a:ext cx="17924" cy="17924"/>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7" name="Google Shape;4897;p61"/>
            <p:cNvSpPr/>
            <p:nvPr/>
          </p:nvSpPr>
          <p:spPr>
            <a:xfrm>
              <a:off x="2718685" y="3017224"/>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8" name="Google Shape;4898;p61"/>
            <p:cNvSpPr/>
            <p:nvPr/>
          </p:nvSpPr>
          <p:spPr>
            <a:xfrm>
              <a:off x="2777509" y="3017224"/>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9" name="Google Shape;4899;p61"/>
            <p:cNvSpPr/>
            <p:nvPr/>
          </p:nvSpPr>
          <p:spPr>
            <a:xfrm>
              <a:off x="2659856" y="3017224"/>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0" name="Google Shape;4900;p61"/>
            <p:cNvSpPr/>
            <p:nvPr/>
          </p:nvSpPr>
          <p:spPr>
            <a:xfrm>
              <a:off x="2726356" y="2667807"/>
              <a:ext cx="2582" cy="99322"/>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1" name="Google Shape;4901;p61"/>
            <p:cNvSpPr/>
            <p:nvPr/>
          </p:nvSpPr>
          <p:spPr>
            <a:xfrm>
              <a:off x="2785174" y="2667796"/>
              <a:ext cx="287210" cy="9933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2" name="Google Shape;4902;p61"/>
            <p:cNvSpPr/>
            <p:nvPr/>
          </p:nvSpPr>
          <p:spPr>
            <a:xfrm>
              <a:off x="2382892" y="2667796"/>
              <a:ext cx="287226" cy="9933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3" name="Google Shape;4903;p61"/>
            <p:cNvSpPr/>
            <p:nvPr/>
          </p:nvSpPr>
          <p:spPr>
            <a:xfrm>
              <a:off x="2596756" y="2428317"/>
              <a:ext cx="261784" cy="212447"/>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4" name="Google Shape;4904;p61"/>
            <p:cNvSpPr/>
            <p:nvPr/>
          </p:nvSpPr>
          <p:spPr>
            <a:xfrm>
              <a:off x="2940204" y="2428317"/>
              <a:ext cx="261795" cy="212447"/>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5" name="Google Shape;4905;p61"/>
            <p:cNvSpPr/>
            <p:nvPr/>
          </p:nvSpPr>
          <p:spPr>
            <a:xfrm>
              <a:off x="2253298" y="2428317"/>
              <a:ext cx="261795" cy="212447"/>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6" name="Google Shape;4906;p61"/>
            <p:cNvSpPr/>
            <p:nvPr/>
          </p:nvSpPr>
          <p:spPr>
            <a:xfrm>
              <a:off x="2718685" y="2660136"/>
              <a:ext cx="17919" cy="17919"/>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7" name="Google Shape;4907;p61"/>
            <p:cNvSpPr/>
            <p:nvPr/>
          </p:nvSpPr>
          <p:spPr>
            <a:xfrm>
              <a:off x="3062128" y="2660136"/>
              <a:ext cx="17924" cy="17919"/>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8" name="Google Shape;4908;p61"/>
            <p:cNvSpPr/>
            <p:nvPr/>
          </p:nvSpPr>
          <p:spPr>
            <a:xfrm>
              <a:off x="2375226" y="2660136"/>
              <a:ext cx="17924" cy="17919"/>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9" name="Google Shape;4909;p61"/>
            <p:cNvSpPr/>
            <p:nvPr/>
          </p:nvSpPr>
          <p:spPr>
            <a:xfrm>
              <a:off x="2718685" y="2756878"/>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0" name="Google Shape;4910;p61"/>
            <p:cNvSpPr/>
            <p:nvPr/>
          </p:nvSpPr>
          <p:spPr>
            <a:xfrm>
              <a:off x="2777509" y="2756878"/>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1" name="Google Shape;4911;p61"/>
            <p:cNvSpPr/>
            <p:nvPr/>
          </p:nvSpPr>
          <p:spPr>
            <a:xfrm>
              <a:off x="2659856" y="2756878"/>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2" name="Google Shape;4912;p61"/>
            <p:cNvSpPr/>
            <p:nvPr/>
          </p:nvSpPr>
          <p:spPr>
            <a:xfrm>
              <a:off x="2301024" y="2533889"/>
              <a:ext cx="163753" cy="1291"/>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3" name="Google Shape;4913;p61"/>
            <p:cNvSpPr/>
            <p:nvPr/>
          </p:nvSpPr>
          <p:spPr>
            <a:xfrm>
              <a:off x="2644918" y="2533889"/>
              <a:ext cx="163747" cy="1291"/>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4" name="Google Shape;4914;p61"/>
            <p:cNvSpPr/>
            <p:nvPr/>
          </p:nvSpPr>
          <p:spPr>
            <a:xfrm>
              <a:off x="2990071" y="2533889"/>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5" name="Google Shape;4915;p61"/>
            <p:cNvSpPr/>
            <p:nvPr/>
          </p:nvSpPr>
          <p:spPr>
            <a:xfrm>
              <a:off x="2644918" y="3256825"/>
              <a:ext cx="163758" cy="1291"/>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6" name="Google Shape;4916;p61"/>
            <p:cNvSpPr/>
            <p:nvPr/>
          </p:nvSpPr>
          <p:spPr>
            <a:xfrm>
              <a:off x="2301427" y="3256825"/>
              <a:ext cx="163758" cy="1291"/>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7" name="Google Shape;4917;p61"/>
            <p:cNvSpPr/>
            <p:nvPr/>
          </p:nvSpPr>
          <p:spPr>
            <a:xfrm>
              <a:off x="2990102" y="3256847"/>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8" name="Google Shape;4918;p61"/>
            <p:cNvSpPr/>
            <p:nvPr/>
          </p:nvSpPr>
          <p:spPr>
            <a:xfrm>
              <a:off x="2833559" y="2761962"/>
              <a:ext cx="248503" cy="268106"/>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922"/>
        <p:cNvGrpSpPr/>
        <p:nvPr/>
      </p:nvGrpSpPr>
      <p:grpSpPr>
        <a:xfrm>
          <a:off x="0" y="0"/>
          <a:ext cx="0" cy="0"/>
          <a:chOff x="0" y="0"/>
          <a:chExt cx="0" cy="0"/>
        </a:xfrm>
      </p:grpSpPr>
      <p:grpSp>
        <p:nvGrpSpPr>
          <p:cNvPr id="4923" name="Google Shape;4923;p62"/>
          <p:cNvGrpSpPr/>
          <p:nvPr/>
        </p:nvGrpSpPr>
        <p:grpSpPr>
          <a:xfrm>
            <a:off x="3339744" y="952977"/>
            <a:ext cx="2363393" cy="1017867"/>
            <a:chOff x="3292400" y="1219146"/>
            <a:chExt cx="2615240" cy="1110239"/>
          </a:xfrm>
        </p:grpSpPr>
        <p:sp>
          <p:nvSpPr>
            <p:cNvPr id="4924" name="Google Shape;4924;p62"/>
            <p:cNvSpPr/>
            <p:nvPr/>
          </p:nvSpPr>
          <p:spPr>
            <a:xfrm>
              <a:off x="3292400" y="1845763"/>
              <a:ext cx="370500" cy="478500"/>
            </a:xfrm>
            <a:prstGeom prst="round2DiagRect">
              <a:avLst>
                <a:gd name="adj1" fmla="val 16667"/>
                <a:gd name="adj2" fmla="val 0"/>
              </a:avLst>
            </a:prstGeom>
            <a:solidFill>
              <a:srgbClr val="ABBCC9"/>
            </a:solidFill>
            <a:ln>
              <a:noFill/>
            </a:ln>
          </p:spPr>
          <p:txBody>
            <a:bodyPr spcFirstLastPara="1" wrap="square" lIns="0" tIns="0" rIns="0" bIns="0" anchor="ctr" anchorCtr="0">
              <a:noAutofit/>
            </a:bodyPr>
            <a:lstStyle/>
            <a:p>
              <a:pPr marL="0" lvl="0" indent="0" algn="l" rtl="0">
                <a:spcBef>
                  <a:spcPts val="0"/>
                </a:spcBef>
                <a:spcAft>
                  <a:spcPts val="0"/>
                </a:spcAft>
                <a:buNone/>
              </a:pPr>
              <a:endParaRPr sz="200">
                <a:solidFill>
                  <a:srgbClr val="FFFFFF"/>
                </a:solidFill>
              </a:endParaRPr>
            </a:p>
          </p:txBody>
        </p:sp>
        <p:sp>
          <p:nvSpPr>
            <p:cNvPr id="4925" name="Google Shape;4925;p62"/>
            <p:cNvSpPr/>
            <p:nvPr/>
          </p:nvSpPr>
          <p:spPr>
            <a:xfrm>
              <a:off x="3292400" y="1314860"/>
              <a:ext cx="370500" cy="478500"/>
            </a:xfrm>
            <a:prstGeom prst="round2DiagRect">
              <a:avLst>
                <a:gd name="adj1" fmla="val 16667"/>
                <a:gd name="adj2" fmla="val 0"/>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926" name="Google Shape;4926;p62"/>
            <p:cNvSpPr txBox="1"/>
            <p:nvPr/>
          </p:nvSpPr>
          <p:spPr>
            <a:xfrm flipH="1">
              <a:off x="3678794" y="1219157"/>
              <a:ext cx="3705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JANUARY</a:t>
              </a:r>
              <a:endParaRPr sz="200">
                <a:solidFill>
                  <a:srgbClr val="FFFFFF"/>
                </a:solidFill>
              </a:endParaRPr>
            </a:p>
          </p:txBody>
        </p:sp>
        <p:sp>
          <p:nvSpPr>
            <p:cNvPr id="4927" name="Google Shape;4927;p62"/>
            <p:cNvSpPr txBox="1"/>
            <p:nvPr/>
          </p:nvSpPr>
          <p:spPr>
            <a:xfrm flipH="1">
              <a:off x="4051671" y="1219146"/>
              <a:ext cx="4014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FEBRUARY</a:t>
              </a:r>
              <a:endParaRPr sz="200">
                <a:solidFill>
                  <a:srgbClr val="FFFFFF"/>
                </a:solidFill>
              </a:endParaRPr>
            </a:p>
          </p:txBody>
        </p:sp>
        <p:sp>
          <p:nvSpPr>
            <p:cNvPr id="4928" name="Google Shape;4928;p62"/>
            <p:cNvSpPr txBox="1"/>
            <p:nvPr/>
          </p:nvSpPr>
          <p:spPr>
            <a:xfrm flipH="1">
              <a:off x="4453057" y="1219146"/>
              <a:ext cx="3480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MARCH</a:t>
              </a:r>
              <a:endParaRPr sz="200">
                <a:solidFill>
                  <a:srgbClr val="FFFFFF"/>
                </a:solidFill>
              </a:endParaRPr>
            </a:p>
          </p:txBody>
        </p:sp>
        <p:sp>
          <p:nvSpPr>
            <p:cNvPr id="4929" name="Google Shape;4929;p62"/>
            <p:cNvSpPr txBox="1"/>
            <p:nvPr/>
          </p:nvSpPr>
          <p:spPr>
            <a:xfrm flipH="1">
              <a:off x="4831790"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APRIL</a:t>
              </a:r>
              <a:endParaRPr sz="200">
                <a:solidFill>
                  <a:srgbClr val="FFFFFF"/>
                </a:solidFill>
              </a:endParaRPr>
            </a:p>
          </p:txBody>
        </p:sp>
        <p:sp>
          <p:nvSpPr>
            <p:cNvPr id="4930" name="Google Shape;4930;p62"/>
            <p:cNvSpPr txBox="1"/>
            <p:nvPr/>
          </p:nvSpPr>
          <p:spPr>
            <a:xfrm flipH="1">
              <a:off x="5186134"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MAY</a:t>
              </a:r>
              <a:endParaRPr sz="200">
                <a:solidFill>
                  <a:srgbClr val="FFFFFF"/>
                </a:solidFill>
              </a:endParaRPr>
            </a:p>
          </p:txBody>
        </p:sp>
        <p:sp>
          <p:nvSpPr>
            <p:cNvPr id="4931" name="Google Shape;4931;p62"/>
            <p:cNvSpPr txBox="1"/>
            <p:nvPr/>
          </p:nvSpPr>
          <p:spPr>
            <a:xfrm flipH="1">
              <a:off x="5562148"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JUNE</a:t>
              </a:r>
              <a:endParaRPr sz="200">
                <a:solidFill>
                  <a:srgbClr val="FFFFFF"/>
                </a:solidFill>
              </a:endParaRPr>
            </a:p>
          </p:txBody>
        </p:sp>
        <p:sp>
          <p:nvSpPr>
            <p:cNvPr id="4932" name="Google Shape;4932;p62"/>
            <p:cNvSpPr txBox="1"/>
            <p:nvPr/>
          </p:nvSpPr>
          <p:spPr>
            <a:xfrm flipH="1">
              <a:off x="3338153" y="1379250"/>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1</a:t>
              </a:r>
              <a:endParaRPr sz="200">
                <a:solidFill>
                  <a:srgbClr val="FFFFFF"/>
                </a:solidFill>
              </a:endParaRPr>
            </a:p>
          </p:txBody>
        </p:sp>
        <p:sp>
          <p:nvSpPr>
            <p:cNvPr id="4933" name="Google Shape;4933;p62"/>
            <p:cNvSpPr txBox="1"/>
            <p:nvPr/>
          </p:nvSpPr>
          <p:spPr>
            <a:xfrm flipH="1">
              <a:off x="3338156" y="1902299"/>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2</a:t>
              </a:r>
              <a:endParaRPr sz="200">
                <a:solidFill>
                  <a:srgbClr val="FFFFFF"/>
                </a:solidFill>
              </a:endParaRPr>
            </a:p>
          </p:txBody>
        </p:sp>
        <p:sp>
          <p:nvSpPr>
            <p:cNvPr id="4934" name="Google Shape;4934;p62"/>
            <p:cNvSpPr txBox="1"/>
            <p:nvPr/>
          </p:nvSpPr>
          <p:spPr>
            <a:xfrm flipH="1">
              <a:off x="3344522" y="1537172"/>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4935" name="Google Shape;4935;p62"/>
            <p:cNvSpPr txBox="1"/>
            <p:nvPr/>
          </p:nvSpPr>
          <p:spPr>
            <a:xfrm flipH="1">
              <a:off x="3344522" y="1713877"/>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sp>
          <p:nvSpPr>
            <p:cNvPr id="4936" name="Google Shape;4936;p62"/>
            <p:cNvSpPr txBox="1"/>
            <p:nvPr/>
          </p:nvSpPr>
          <p:spPr>
            <a:xfrm flipH="1">
              <a:off x="3344522" y="2079003"/>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4937" name="Google Shape;4937;p62"/>
            <p:cNvSpPr txBox="1"/>
            <p:nvPr/>
          </p:nvSpPr>
          <p:spPr>
            <a:xfrm flipH="1">
              <a:off x="3344527" y="2246885"/>
              <a:ext cx="262200" cy="825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grpSp>
          <p:nvGrpSpPr>
            <p:cNvPr id="4938" name="Google Shape;4938;p62"/>
            <p:cNvGrpSpPr/>
            <p:nvPr/>
          </p:nvGrpSpPr>
          <p:grpSpPr>
            <a:xfrm>
              <a:off x="3748438" y="1378608"/>
              <a:ext cx="2159202" cy="903971"/>
              <a:chOff x="1683525" y="2179850"/>
              <a:chExt cx="4519050" cy="2134525"/>
            </a:xfrm>
          </p:grpSpPr>
          <p:sp>
            <p:nvSpPr>
              <p:cNvPr id="4939" name="Google Shape;4939;p62"/>
              <p:cNvSpPr/>
              <p:nvPr/>
            </p:nvSpPr>
            <p:spPr>
              <a:xfrm>
                <a:off x="1683525" y="2179850"/>
                <a:ext cx="4519050" cy="53925"/>
              </a:xfrm>
              <a:custGeom>
                <a:avLst/>
                <a:gdLst/>
                <a:ahLst/>
                <a:cxnLst/>
                <a:rect l="l" t="t" r="r" b="b"/>
                <a:pathLst>
                  <a:path w="180762" h="2157" extrusionOk="0">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940" name="Google Shape;4940;p62"/>
              <p:cNvSpPr/>
              <p:nvPr/>
            </p:nvSpPr>
            <p:spPr>
              <a:xfrm>
                <a:off x="1683525" y="2595975"/>
                <a:ext cx="4519050" cy="53900"/>
              </a:xfrm>
              <a:custGeom>
                <a:avLst/>
                <a:gdLst/>
                <a:ahLst/>
                <a:cxnLst/>
                <a:rect l="l" t="t" r="r" b="b"/>
                <a:pathLst>
                  <a:path w="180762" h="2156" extrusionOk="0">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941" name="Google Shape;4941;p62"/>
              <p:cNvSpPr/>
              <p:nvPr/>
            </p:nvSpPr>
            <p:spPr>
              <a:xfrm>
                <a:off x="1683525" y="3012100"/>
                <a:ext cx="4519050" cy="53900"/>
              </a:xfrm>
              <a:custGeom>
                <a:avLst/>
                <a:gdLst/>
                <a:ahLst/>
                <a:cxnLst/>
                <a:rect l="l" t="t" r="r" b="b"/>
                <a:pathLst>
                  <a:path w="180762" h="2156" extrusionOk="0">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942" name="Google Shape;4942;p62"/>
              <p:cNvSpPr/>
              <p:nvPr/>
            </p:nvSpPr>
            <p:spPr>
              <a:xfrm>
                <a:off x="1683525" y="3428225"/>
                <a:ext cx="4519050" cy="53900"/>
              </a:xfrm>
              <a:custGeom>
                <a:avLst/>
                <a:gdLst/>
                <a:ahLst/>
                <a:cxnLst/>
                <a:rect l="l" t="t" r="r" b="b"/>
                <a:pathLst>
                  <a:path w="180762" h="2156" extrusionOk="0">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943" name="Google Shape;4943;p62"/>
              <p:cNvSpPr/>
              <p:nvPr/>
            </p:nvSpPr>
            <p:spPr>
              <a:xfrm>
                <a:off x="1683525" y="3844350"/>
                <a:ext cx="4519050" cy="53900"/>
              </a:xfrm>
              <a:custGeom>
                <a:avLst/>
                <a:gdLst/>
                <a:ahLst/>
                <a:cxnLst/>
                <a:rect l="l" t="t" r="r" b="b"/>
                <a:pathLst>
                  <a:path w="180762" h="2156" extrusionOk="0">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944" name="Google Shape;4944;p62"/>
              <p:cNvSpPr/>
              <p:nvPr/>
            </p:nvSpPr>
            <p:spPr>
              <a:xfrm>
                <a:off x="1683525" y="4260475"/>
                <a:ext cx="4519050" cy="53900"/>
              </a:xfrm>
              <a:custGeom>
                <a:avLst/>
                <a:gdLst/>
                <a:ahLst/>
                <a:cxnLst/>
                <a:rect l="l" t="t" r="r" b="b"/>
                <a:pathLst>
                  <a:path w="180762" h="2156" extrusionOk="0">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945" name="Google Shape;4945;p62"/>
              <p:cNvSpPr/>
              <p:nvPr/>
            </p:nvSpPr>
            <p:spPr>
              <a:xfrm>
                <a:off x="1683525" y="2179850"/>
                <a:ext cx="921275" cy="53925"/>
              </a:xfrm>
              <a:custGeom>
                <a:avLst/>
                <a:gdLst/>
                <a:ahLst/>
                <a:cxnLst/>
                <a:rect l="l" t="t" r="r" b="b"/>
                <a:pathLst>
                  <a:path w="36851" h="2157" extrusionOk="0">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946" name="Google Shape;4946;p62"/>
              <p:cNvSpPr/>
              <p:nvPr/>
            </p:nvSpPr>
            <p:spPr>
              <a:xfrm>
                <a:off x="2166625" y="2595975"/>
                <a:ext cx="2036900" cy="53900"/>
              </a:xfrm>
              <a:custGeom>
                <a:avLst/>
                <a:gdLst/>
                <a:ahLst/>
                <a:cxnLst/>
                <a:rect l="l" t="t" r="r" b="b"/>
                <a:pathLst>
                  <a:path w="81476" h="2156" extrusionOk="0">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947" name="Google Shape;4947;p62"/>
              <p:cNvSpPr/>
              <p:nvPr/>
            </p:nvSpPr>
            <p:spPr>
              <a:xfrm>
                <a:off x="2808675" y="3012100"/>
                <a:ext cx="1082000" cy="53900"/>
              </a:xfrm>
              <a:custGeom>
                <a:avLst/>
                <a:gdLst/>
                <a:ahLst/>
                <a:cxnLst/>
                <a:rect l="l" t="t" r="r" b="b"/>
                <a:pathLst>
                  <a:path w="43280" h="2156" extrusionOk="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948" name="Google Shape;4948;p62"/>
              <p:cNvSpPr/>
              <p:nvPr/>
            </p:nvSpPr>
            <p:spPr>
              <a:xfrm>
                <a:off x="2942925" y="3428225"/>
                <a:ext cx="2044925" cy="53900"/>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949" name="Google Shape;4949;p62"/>
              <p:cNvSpPr/>
              <p:nvPr/>
            </p:nvSpPr>
            <p:spPr>
              <a:xfrm>
                <a:off x="3933825" y="3844350"/>
                <a:ext cx="1650825" cy="53900"/>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950" name="Google Shape;4950;p62"/>
              <p:cNvSpPr/>
              <p:nvPr/>
            </p:nvSpPr>
            <p:spPr>
              <a:xfrm>
                <a:off x="5058950" y="4260775"/>
                <a:ext cx="1143625" cy="53600"/>
              </a:xfrm>
              <a:custGeom>
                <a:avLst/>
                <a:gdLst/>
                <a:ahLst/>
                <a:cxnLst/>
                <a:rect l="l" t="t" r="r" b="b"/>
                <a:pathLst>
                  <a:path w="45745" h="2144" extrusionOk="0">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grpSp>
      </p:grpSp>
      <p:graphicFrame>
        <p:nvGraphicFramePr>
          <p:cNvPr id="4951" name="Google Shape;4951;p62"/>
          <p:cNvGraphicFramePr/>
          <p:nvPr/>
        </p:nvGraphicFramePr>
        <p:xfrm>
          <a:off x="5935838" y="2130450"/>
          <a:ext cx="2491300" cy="868600"/>
        </p:xfrm>
        <a:graphic>
          <a:graphicData uri="http://schemas.openxmlformats.org/drawingml/2006/table">
            <a:tbl>
              <a:tblPr>
                <a:noFill/>
                <a:tableStyleId>{3043CA49-DB30-428B-BE7A-E96DF7CB3CFE}</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0"/>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1"/>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E3E9ED"/>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869FB2"/>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2"/>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7994A9">
                        <a:alpha val="64709"/>
                      </a:srgbClr>
                    </a:solidFill>
                  </a:tcPr>
                </a:tc>
                <a:extLst>
                  <a:ext uri="{0D108BD9-81ED-4DB2-BD59-A6C34878D82A}">
                    <a16:rowId xmlns:a16="http://schemas.microsoft.com/office/drawing/2014/main" val="10003"/>
                  </a:ext>
                </a:extLst>
              </a:tr>
            </a:tbl>
          </a:graphicData>
        </a:graphic>
      </p:graphicFrame>
      <p:grpSp>
        <p:nvGrpSpPr>
          <p:cNvPr id="4952" name="Google Shape;4952;p62"/>
          <p:cNvGrpSpPr/>
          <p:nvPr/>
        </p:nvGrpSpPr>
        <p:grpSpPr>
          <a:xfrm>
            <a:off x="5913087" y="3189047"/>
            <a:ext cx="2519825" cy="1001454"/>
            <a:chOff x="1906114" y="789980"/>
            <a:chExt cx="1487676" cy="606868"/>
          </a:xfrm>
        </p:grpSpPr>
        <p:cxnSp>
          <p:nvCxnSpPr>
            <p:cNvPr id="4953" name="Google Shape;4953;p62"/>
            <p:cNvCxnSpPr/>
            <p:nvPr/>
          </p:nvCxnSpPr>
          <p:spPr>
            <a:xfrm rot="10800000">
              <a:off x="2109981" y="1180903"/>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4954" name="Google Shape;4954;p62"/>
            <p:cNvCxnSpPr/>
            <p:nvPr/>
          </p:nvCxnSpPr>
          <p:spPr>
            <a:xfrm rot="10800000">
              <a:off x="2109981" y="985080"/>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4955" name="Google Shape;4955;p62"/>
            <p:cNvCxnSpPr/>
            <p:nvPr/>
          </p:nvCxnSpPr>
          <p:spPr>
            <a:xfrm rot="10800000">
              <a:off x="2109981" y="1376729"/>
              <a:ext cx="1280400" cy="0"/>
            </a:xfrm>
            <a:prstGeom prst="straightConnector1">
              <a:avLst/>
            </a:prstGeom>
            <a:noFill/>
            <a:ln w="9525" cap="flat" cmpd="sng">
              <a:solidFill>
                <a:srgbClr val="B3C3CE"/>
              </a:solidFill>
              <a:prstDash val="solid"/>
              <a:round/>
              <a:headEnd type="none" w="med" len="med"/>
              <a:tailEnd type="none" w="med" len="med"/>
            </a:ln>
          </p:spPr>
        </p:cxnSp>
        <p:sp>
          <p:nvSpPr>
            <p:cNvPr id="4956" name="Google Shape;4956;p62"/>
            <p:cNvSpPr txBox="1"/>
            <p:nvPr/>
          </p:nvSpPr>
          <p:spPr>
            <a:xfrm flipH="1">
              <a:off x="210971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JANUARY</a:t>
              </a:r>
              <a:endParaRPr sz="300">
                <a:solidFill>
                  <a:srgbClr val="E3E9ED"/>
                </a:solidFill>
              </a:endParaRPr>
            </a:p>
          </p:txBody>
        </p:sp>
        <p:sp>
          <p:nvSpPr>
            <p:cNvPr id="4957" name="Google Shape;4957;p62"/>
            <p:cNvSpPr txBox="1"/>
            <p:nvPr/>
          </p:nvSpPr>
          <p:spPr>
            <a:xfrm flipH="1">
              <a:off x="2434275" y="789980"/>
              <a:ext cx="2892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FEBRUARY</a:t>
              </a:r>
              <a:endParaRPr sz="300">
                <a:solidFill>
                  <a:srgbClr val="E3E9ED"/>
                </a:solidFill>
              </a:endParaRPr>
            </a:p>
          </p:txBody>
        </p:sp>
        <p:sp>
          <p:nvSpPr>
            <p:cNvPr id="4958" name="Google Shape;4958;p62"/>
            <p:cNvSpPr txBox="1"/>
            <p:nvPr/>
          </p:nvSpPr>
          <p:spPr>
            <a:xfrm flipH="1">
              <a:off x="2781049"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MARCH</a:t>
              </a:r>
              <a:endParaRPr sz="300">
                <a:solidFill>
                  <a:srgbClr val="E3E9ED"/>
                </a:solidFill>
              </a:endParaRPr>
            </a:p>
          </p:txBody>
        </p:sp>
        <p:sp>
          <p:nvSpPr>
            <p:cNvPr id="4959" name="Google Shape;4959;p62"/>
            <p:cNvSpPr txBox="1"/>
            <p:nvPr/>
          </p:nvSpPr>
          <p:spPr>
            <a:xfrm flipH="1">
              <a:off x="311269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APRIL</a:t>
              </a:r>
              <a:endParaRPr sz="300">
                <a:solidFill>
                  <a:srgbClr val="E3E9ED"/>
                </a:solidFill>
              </a:endParaRPr>
            </a:p>
          </p:txBody>
        </p:sp>
        <p:sp>
          <p:nvSpPr>
            <p:cNvPr id="4960" name="Google Shape;4960;p62"/>
            <p:cNvSpPr/>
            <p:nvPr/>
          </p:nvSpPr>
          <p:spPr>
            <a:xfrm>
              <a:off x="2105681" y="964326"/>
              <a:ext cx="2892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1" name="Google Shape;4961;p62"/>
            <p:cNvSpPr/>
            <p:nvPr/>
          </p:nvSpPr>
          <p:spPr>
            <a:xfrm>
              <a:off x="2109515" y="1159286"/>
              <a:ext cx="280200" cy="42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2" name="Google Shape;4962;p62"/>
            <p:cNvSpPr/>
            <p:nvPr/>
          </p:nvSpPr>
          <p:spPr>
            <a:xfrm>
              <a:off x="2753389" y="1353677"/>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3" name="Google Shape;4963;p62"/>
            <p:cNvSpPr/>
            <p:nvPr/>
          </p:nvSpPr>
          <p:spPr>
            <a:xfrm>
              <a:off x="2105681" y="1159287"/>
              <a:ext cx="2892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4" name="Google Shape;4964;p62"/>
            <p:cNvSpPr/>
            <p:nvPr/>
          </p:nvSpPr>
          <p:spPr>
            <a:xfrm>
              <a:off x="2412005" y="1354248"/>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5" name="Google Shape;4965;p62"/>
            <p:cNvSpPr/>
            <p:nvPr/>
          </p:nvSpPr>
          <p:spPr>
            <a:xfrm>
              <a:off x="2410087"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6" name="Google Shape;4966;p62"/>
            <p:cNvSpPr txBox="1"/>
            <p:nvPr/>
          </p:nvSpPr>
          <p:spPr>
            <a:xfrm flipH="1">
              <a:off x="1906114" y="918164"/>
              <a:ext cx="203400" cy="106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1600"/>
                </a:spcAft>
                <a:buNone/>
              </a:pPr>
              <a:r>
                <a:rPr lang="en" sz="300">
                  <a:solidFill>
                    <a:srgbClr val="E3E9ED"/>
                  </a:solidFill>
                </a:rPr>
                <a:t>PHASE 1</a:t>
              </a:r>
              <a:endParaRPr sz="300">
                <a:solidFill>
                  <a:srgbClr val="E3E9ED"/>
                </a:solidFill>
              </a:endParaRPr>
            </a:p>
          </p:txBody>
        </p:sp>
        <p:sp>
          <p:nvSpPr>
            <p:cNvPr id="4967" name="Google Shape;4967;p62"/>
            <p:cNvSpPr txBox="1"/>
            <p:nvPr/>
          </p:nvSpPr>
          <p:spPr>
            <a:xfrm flipH="1">
              <a:off x="1919618" y="1113390"/>
              <a:ext cx="1899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1</a:t>
              </a:r>
              <a:endParaRPr sz="300">
                <a:solidFill>
                  <a:srgbClr val="E3E9ED"/>
                </a:solidFill>
              </a:endParaRPr>
            </a:p>
          </p:txBody>
        </p:sp>
        <p:sp>
          <p:nvSpPr>
            <p:cNvPr id="4968" name="Google Shape;4968;p62"/>
            <p:cNvSpPr txBox="1"/>
            <p:nvPr/>
          </p:nvSpPr>
          <p:spPr>
            <a:xfrm flipH="1">
              <a:off x="1906118" y="1304527"/>
              <a:ext cx="2034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2</a:t>
              </a:r>
              <a:endParaRPr sz="300">
                <a:solidFill>
                  <a:srgbClr val="E3E9ED"/>
                </a:solidFill>
              </a:endParaRPr>
            </a:p>
          </p:txBody>
        </p:sp>
        <p:sp>
          <p:nvSpPr>
            <p:cNvPr id="4969" name="Google Shape;4969;p62"/>
            <p:cNvSpPr/>
            <p:nvPr/>
          </p:nvSpPr>
          <p:spPr>
            <a:xfrm>
              <a:off x="2750975"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0" name="Google Shape;4970;p62"/>
          <p:cNvGrpSpPr/>
          <p:nvPr/>
        </p:nvGrpSpPr>
        <p:grpSpPr>
          <a:xfrm>
            <a:off x="712562" y="998005"/>
            <a:ext cx="2394370" cy="976502"/>
            <a:chOff x="749309" y="1112739"/>
            <a:chExt cx="2371603" cy="976502"/>
          </a:xfrm>
        </p:grpSpPr>
        <p:sp>
          <p:nvSpPr>
            <p:cNvPr id="4971" name="Google Shape;4971;p62"/>
            <p:cNvSpPr/>
            <p:nvPr/>
          </p:nvSpPr>
          <p:spPr>
            <a:xfrm>
              <a:off x="1092126"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2" name="Google Shape;4972;p62"/>
            <p:cNvSpPr/>
            <p:nvPr/>
          </p:nvSpPr>
          <p:spPr>
            <a:xfrm>
              <a:off x="1434943"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3" name="Google Shape;4973;p62"/>
            <p:cNvSpPr/>
            <p:nvPr/>
          </p:nvSpPr>
          <p:spPr>
            <a:xfrm>
              <a:off x="1777760"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4" name="Google Shape;4974;p62"/>
            <p:cNvSpPr/>
            <p:nvPr/>
          </p:nvSpPr>
          <p:spPr>
            <a:xfrm>
              <a:off x="2120578"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5" name="Google Shape;4975;p62"/>
            <p:cNvSpPr/>
            <p:nvPr/>
          </p:nvSpPr>
          <p:spPr>
            <a:xfrm>
              <a:off x="2463395"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6" name="Google Shape;4976;p62"/>
            <p:cNvSpPr/>
            <p:nvPr/>
          </p:nvSpPr>
          <p:spPr>
            <a:xfrm>
              <a:off x="2806212"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7" name="Google Shape;4977;p62"/>
            <p:cNvSpPr/>
            <p:nvPr/>
          </p:nvSpPr>
          <p:spPr>
            <a:xfrm>
              <a:off x="749309" y="136229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8" name="Google Shape;4978;p62"/>
            <p:cNvSpPr/>
            <p:nvPr/>
          </p:nvSpPr>
          <p:spPr>
            <a:xfrm>
              <a:off x="1092126"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9" name="Google Shape;4979;p62"/>
            <p:cNvSpPr/>
            <p:nvPr/>
          </p:nvSpPr>
          <p:spPr>
            <a:xfrm>
              <a:off x="1434943"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0" name="Google Shape;4980;p62"/>
            <p:cNvSpPr/>
            <p:nvPr/>
          </p:nvSpPr>
          <p:spPr>
            <a:xfrm>
              <a:off x="1777760"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1" name="Google Shape;4981;p62"/>
            <p:cNvSpPr/>
            <p:nvPr/>
          </p:nvSpPr>
          <p:spPr>
            <a:xfrm>
              <a:off x="2120578"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2" name="Google Shape;4982;p62"/>
            <p:cNvSpPr/>
            <p:nvPr/>
          </p:nvSpPr>
          <p:spPr>
            <a:xfrm>
              <a:off x="2463395"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3" name="Google Shape;4983;p62"/>
            <p:cNvSpPr/>
            <p:nvPr/>
          </p:nvSpPr>
          <p:spPr>
            <a:xfrm>
              <a:off x="2806212"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4" name="Google Shape;4984;p62"/>
            <p:cNvSpPr/>
            <p:nvPr/>
          </p:nvSpPr>
          <p:spPr>
            <a:xfrm>
              <a:off x="749309" y="161184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5" name="Google Shape;4985;p62"/>
            <p:cNvSpPr/>
            <p:nvPr/>
          </p:nvSpPr>
          <p:spPr>
            <a:xfrm>
              <a:off x="1092126"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6" name="Google Shape;4986;p62"/>
            <p:cNvSpPr/>
            <p:nvPr/>
          </p:nvSpPr>
          <p:spPr>
            <a:xfrm>
              <a:off x="1434943"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7" name="Google Shape;4987;p62"/>
            <p:cNvSpPr/>
            <p:nvPr/>
          </p:nvSpPr>
          <p:spPr>
            <a:xfrm>
              <a:off x="1777760"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8" name="Google Shape;4988;p62"/>
            <p:cNvSpPr/>
            <p:nvPr/>
          </p:nvSpPr>
          <p:spPr>
            <a:xfrm>
              <a:off x="2120578"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9" name="Google Shape;4989;p62"/>
            <p:cNvSpPr/>
            <p:nvPr/>
          </p:nvSpPr>
          <p:spPr>
            <a:xfrm>
              <a:off x="2463395"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0" name="Google Shape;4990;p62"/>
            <p:cNvSpPr/>
            <p:nvPr/>
          </p:nvSpPr>
          <p:spPr>
            <a:xfrm>
              <a:off x="2806212"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1" name="Google Shape;4991;p62"/>
            <p:cNvSpPr/>
            <p:nvPr/>
          </p:nvSpPr>
          <p:spPr>
            <a:xfrm>
              <a:off x="749309" y="186140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2" name="Google Shape;4992;p62"/>
            <p:cNvSpPr/>
            <p:nvPr/>
          </p:nvSpPr>
          <p:spPr>
            <a:xfrm>
              <a:off x="1092126"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3" name="Google Shape;4993;p62"/>
            <p:cNvSpPr/>
            <p:nvPr/>
          </p:nvSpPr>
          <p:spPr>
            <a:xfrm>
              <a:off x="1434943"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4" name="Google Shape;4994;p62"/>
            <p:cNvSpPr/>
            <p:nvPr/>
          </p:nvSpPr>
          <p:spPr>
            <a:xfrm>
              <a:off x="1777760"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5" name="Google Shape;4995;p62"/>
            <p:cNvSpPr/>
            <p:nvPr/>
          </p:nvSpPr>
          <p:spPr>
            <a:xfrm>
              <a:off x="2120578"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6" name="Google Shape;4996;p62"/>
            <p:cNvSpPr/>
            <p:nvPr/>
          </p:nvSpPr>
          <p:spPr>
            <a:xfrm>
              <a:off x="2463395"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7" name="Google Shape;4997;p62"/>
            <p:cNvSpPr/>
            <p:nvPr/>
          </p:nvSpPr>
          <p:spPr>
            <a:xfrm>
              <a:off x="2806212"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8" name="Google Shape;4998;p62"/>
            <p:cNvSpPr/>
            <p:nvPr/>
          </p:nvSpPr>
          <p:spPr>
            <a:xfrm>
              <a:off x="749309" y="111273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9" name="Google Shape;4999;p62"/>
            <p:cNvSpPr/>
            <p:nvPr/>
          </p:nvSpPr>
          <p:spPr>
            <a:xfrm>
              <a:off x="1434877" y="1258345"/>
              <a:ext cx="16857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0" name="Google Shape;5000;p62"/>
            <p:cNvSpPr/>
            <p:nvPr/>
          </p:nvSpPr>
          <p:spPr>
            <a:xfrm>
              <a:off x="1777683" y="2010641"/>
              <a:ext cx="10002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1" name="Google Shape;5001;p62"/>
            <p:cNvSpPr/>
            <p:nvPr/>
          </p:nvSpPr>
          <p:spPr>
            <a:xfrm>
              <a:off x="1092070"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2" name="Google Shape;5002;p62"/>
            <p:cNvSpPr/>
            <p:nvPr/>
          </p:nvSpPr>
          <p:spPr>
            <a:xfrm>
              <a:off x="2463277"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5003" name="Google Shape;5003;p62"/>
          <p:cNvGraphicFramePr/>
          <p:nvPr/>
        </p:nvGraphicFramePr>
        <p:xfrm>
          <a:off x="5935863" y="996300"/>
          <a:ext cx="2491300" cy="976425"/>
        </p:xfrm>
        <a:graphic>
          <a:graphicData uri="http://schemas.openxmlformats.org/drawingml/2006/table">
            <a:tbl>
              <a:tblPr>
                <a:noFill/>
                <a:tableStyleId>{3043CA49-DB30-428B-BE7A-E96DF7CB3CFE}</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extLst>
                  <a:ext uri="{0D108BD9-81ED-4DB2-BD59-A6C34878D82A}">
                    <a16:rowId xmlns:a16="http://schemas.microsoft.com/office/drawing/2014/main" val="10000"/>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2"/>
                  </a:ext>
                </a:extLst>
              </a:tr>
            </a:tbl>
          </a:graphicData>
        </a:graphic>
      </p:graphicFrame>
      <p:graphicFrame>
        <p:nvGraphicFramePr>
          <p:cNvPr id="5004" name="Google Shape;5004;p62"/>
          <p:cNvGraphicFramePr/>
          <p:nvPr/>
        </p:nvGraphicFramePr>
        <p:xfrm>
          <a:off x="3342575" y="2130450"/>
          <a:ext cx="2363400" cy="868575"/>
        </p:xfrm>
        <a:graphic>
          <a:graphicData uri="http://schemas.openxmlformats.org/drawingml/2006/table">
            <a:tbl>
              <a:tblPr>
                <a:noFill/>
                <a:tableStyleId>{3043CA49-DB30-428B-BE7A-E96DF7CB3CFE}</a:tableStyleId>
              </a:tblPr>
              <a:tblGrid>
                <a:gridCol w="590850">
                  <a:extLst>
                    <a:ext uri="{9D8B030D-6E8A-4147-A177-3AD203B41FA5}">
                      <a16:colId xmlns:a16="http://schemas.microsoft.com/office/drawing/2014/main" val="20000"/>
                    </a:ext>
                  </a:extLst>
                </a:gridCol>
                <a:gridCol w="590850">
                  <a:extLst>
                    <a:ext uri="{9D8B030D-6E8A-4147-A177-3AD203B41FA5}">
                      <a16:colId xmlns:a16="http://schemas.microsoft.com/office/drawing/2014/main" val="20001"/>
                    </a:ext>
                  </a:extLst>
                </a:gridCol>
                <a:gridCol w="590850">
                  <a:extLst>
                    <a:ext uri="{9D8B030D-6E8A-4147-A177-3AD203B41FA5}">
                      <a16:colId xmlns:a16="http://schemas.microsoft.com/office/drawing/2014/main" val="20002"/>
                    </a:ext>
                  </a:extLst>
                </a:gridCol>
                <a:gridCol w="590850">
                  <a:extLst>
                    <a:ext uri="{9D8B030D-6E8A-4147-A177-3AD203B41FA5}">
                      <a16:colId xmlns:a16="http://schemas.microsoft.com/office/drawing/2014/main" val="20003"/>
                    </a:ext>
                  </a:extLst>
                </a:gridCol>
              </a:tblGrid>
              <a:tr h="289525">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5005" name="Google Shape;5005;p62"/>
          <p:cNvGrpSpPr/>
          <p:nvPr/>
        </p:nvGrpSpPr>
        <p:grpSpPr>
          <a:xfrm>
            <a:off x="4086504" y="2517093"/>
            <a:ext cx="1517436" cy="74460"/>
            <a:chOff x="3980086" y="2804397"/>
            <a:chExt cx="1227600" cy="66900"/>
          </a:xfrm>
        </p:grpSpPr>
        <p:sp>
          <p:nvSpPr>
            <p:cNvPr id="5006" name="Google Shape;5006;p62"/>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7" name="Google Shape;5007;p62"/>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08" name="Google Shape;5008;p62"/>
          <p:cNvGrpSpPr/>
          <p:nvPr/>
        </p:nvGrpSpPr>
        <p:grpSpPr>
          <a:xfrm>
            <a:off x="4711569" y="2809680"/>
            <a:ext cx="892956" cy="74460"/>
            <a:chOff x="3980086" y="2804397"/>
            <a:chExt cx="1227600" cy="66900"/>
          </a:xfrm>
        </p:grpSpPr>
        <p:sp>
          <p:nvSpPr>
            <p:cNvPr id="5009" name="Google Shape;5009;p62"/>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0" name="Google Shape;5010;p62"/>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1" name="Google Shape;5011;p62"/>
          <p:cNvGrpSpPr/>
          <p:nvPr/>
        </p:nvGrpSpPr>
        <p:grpSpPr>
          <a:xfrm>
            <a:off x="3344661" y="3168563"/>
            <a:ext cx="2363244" cy="1005943"/>
            <a:chOff x="3358415" y="3361302"/>
            <a:chExt cx="2363244" cy="1024695"/>
          </a:xfrm>
        </p:grpSpPr>
        <p:grpSp>
          <p:nvGrpSpPr>
            <p:cNvPr id="5012" name="Google Shape;5012;p62"/>
            <p:cNvGrpSpPr/>
            <p:nvPr/>
          </p:nvGrpSpPr>
          <p:grpSpPr>
            <a:xfrm>
              <a:off x="3358415" y="3361302"/>
              <a:ext cx="441300" cy="1024695"/>
              <a:chOff x="3358415" y="3361302"/>
              <a:chExt cx="441300" cy="1024695"/>
            </a:xfrm>
          </p:grpSpPr>
          <p:sp>
            <p:nvSpPr>
              <p:cNvPr id="5013" name="Google Shape;5013;p62"/>
              <p:cNvSpPr/>
              <p:nvPr/>
            </p:nvSpPr>
            <p:spPr>
              <a:xfrm>
                <a:off x="3358415"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4" name="Google Shape;5014;p62"/>
              <p:cNvSpPr/>
              <p:nvPr/>
            </p:nvSpPr>
            <p:spPr>
              <a:xfrm>
                <a:off x="3358415"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5" name="Google Shape;5015;p62"/>
              <p:cNvSpPr/>
              <p:nvPr/>
            </p:nvSpPr>
            <p:spPr>
              <a:xfrm>
                <a:off x="3358415"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6" name="Google Shape;5016;p62"/>
              <p:cNvSpPr/>
              <p:nvPr/>
            </p:nvSpPr>
            <p:spPr>
              <a:xfrm>
                <a:off x="3358415"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7" name="Google Shape;5017;p62"/>
              <p:cNvSpPr/>
              <p:nvPr/>
            </p:nvSpPr>
            <p:spPr>
              <a:xfrm>
                <a:off x="3358415"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8" name="Google Shape;5018;p62"/>
              <p:cNvSpPr/>
              <p:nvPr/>
            </p:nvSpPr>
            <p:spPr>
              <a:xfrm>
                <a:off x="3358415"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9" name="Google Shape;5019;p62"/>
            <p:cNvGrpSpPr/>
            <p:nvPr/>
          </p:nvGrpSpPr>
          <p:grpSpPr>
            <a:xfrm>
              <a:off x="3838901" y="3361302"/>
              <a:ext cx="441300" cy="1024695"/>
              <a:chOff x="3838901" y="3361302"/>
              <a:chExt cx="441300" cy="1024695"/>
            </a:xfrm>
          </p:grpSpPr>
          <p:sp>
            <p:nvSpPr>
              <p:cNvPr id="5020" name="Google Shape;5020;p62"/>
              <p:cNvSpPr/>
              <p:nvPr/>
            </p:nvSpPr>
            <p:spPr>
              <a:xfrm>
                <a:off x="3838901"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1" name="Google Shape;5021;p62"/>
              <p:cNvSpPr/>
              <p:nvPr/>
            </p:nvSpPr>
            <p:spPr>
              <a:xfrm>
                <a:off x="3838901"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2" name="Google Shape;5022;p62"/>
              <p:cNvSpPr/>
              <p:nvPr/>
            </p:nvSpPr>
            <p:spPr>
              <a:xfrm>
                <a:off x="3838901"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3" name="Google Shape;5023;p62"/>
              <p:cNvSpPr/>
              <p:nvPr/>
            </p:nvSpPr>
            <p:spPr>
              <a:xfrm>
                <a:off x="3838901"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4" name="Google Shape;5024;p62"/>
              <p:cNvSpPr/>
              <p:nvPr/>
            </p:nvSpPr>
            <p:spPr>
              <a:xfrm>
                <a:off x="3838901"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5" name="Google Shape;5025;p62"/>
              <p:cNvSpPr/>
              <p:nvPr/>
            </p:nvSpPr>
            <p:spPr>
              <a:xfrm>
                <a:off x="3838901"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6" name="Google Shape;5026;p62"/>
            <p:cNvGrpSpPr/>
            <p:nvPr/>
          </p:nvGrpSpPr>
          <p:grpSpPr>
            <a:xfrm>
              <a:off x="4319387" y="3361302"/>
              <a:ext cx="441300" cy="1024695"/>
              <a:chOff x="4319387" y="3361302"/>
              <a:chExt cx="441300" cy="1024695"/>
            </a:xfrm>
          </p:grpSpPr>
          <p:sp>
            <p:nvSpPr>
              <p:cNvPr id="5027" name="Google Shape;5027;p62"/>
              <p:cNvSpPr/>
              <p:nvPr/>
            </p:nvSpPr>
            <p:spPr>
              <a:xfrm>
                <a:off x="4319387"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8" name="Google Shape;5028;p62"/>
              <p:cNvSpPr/>
              <p:nvPr/>
            </p:nvSpPr>
            <p:spPr>
              <a:xfrm>
                <a:off x="4319387"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9" name="Google Shape;5029;p62"/>
              <p:cNvSpPr/>
              <p:nvPr/>
            </p:nvSpPr>
            <p:spPr>
              <a:xfrm>
                <a:off x="4319387"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0" name="Google Shape;5030;p62"/>
              <p:cNvSpPr/>
              <p:nvPr/>
            </p:nvSpPr>
            <p:spPr>
              <a:xfrm>
                <a:off x="4319387"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1" name="Google Shape;5031;p62"/>
              <p:cNvSpPr/>
              <p:nvPr/>
            </p:nvSpPr>
            <p:spPr>
              <a:xfrm>
                <a:off x="4319387"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2" name="Google Shape;5032;p62"/>
              <p:cNvSpPr/>
              <p:nvPr/>
            </p:nvSpPr>
            <p:spPr>
              <a:xfrm>
                <a:off x="4319387"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3" name="Google Shape;5033;p62"/>
            <p:cNvGrpSpPr/>
            <p:nvPr/>
          </p:nvGrpSpPr>
          <p:grpSpPr>
            <a:xfrm>
              <a:off x="4799873" y="3361302"/>
              <a:ext cx="441300" cy="1024695"/>
              <a:chOff x="4799873" y="3361302"/>
              <a:chExt cx="441300" cy="1024695"/>
            </a:xfrm>
          </p:grpSpPr>
          <p:sp>
            <p:nvSpPr>
              <p:cNvPr id="5034" name="Google Shape;5034;p62"/>
              <p:cNvSpPr/>
              <p:nvPr/>
            </p:nvSpPr>
            <p:spPr>
              <a:xfrm>
                <a:off x="4799873"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5" name="Google Shape;5035;p62"/>
              <p:cNvSpPr/>
              <p:nvPr/>
            </p:nvSpPr>
            <p:spPr>
              <a:xfrm>
                <a:off x="4799873"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6" name="Google Shape;5036;p62"/>
              <p:cNvSpPr/>
              <p:nvPr/>
            </p:nvSpPr>
            <p:spPr>
              <a:xfrm>
                <a:off x="4799873"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7" name="Google Shape;5037;p62"/>
              <p:cNvSpPr/>
              <p:nvPr/>
            </p:nvSpPr>
            <p:spPr>
              <a:xfrm>
                <a:off x="4799873"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8" name="Google Shape;5038;p62"/>
              <p:cNvSpPr/>
              <p:nvPr/>
            </p:nvSpPr>
            <p:spPr>
              <a:xfrm>
                <a:off x="4799873"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9" name="Google Shape;5039;p62"/>
              <p:cNvSpPr/>
              <p:nvPr/>
            </p:nvSpPr>
            <p:spPr>
              <a:xfrm>
                <a:off x="4799873"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0" name="Google Shape;5040;p62"/>
            <p:cNvGrpSpPr/>
            <p:nvPr/>
          </p:nvGrpSpPr>
          <p:grpSpPr>
            <a:xfrm>
              <a:off x="5280360" y="3361302"/>
              <a:ext cx="441300" cy="1024695"/>
              <a:chOff x="5280360" y="3361302"/>
              <a:chExt cx="441300" cy="1024695"/>
            </a:xfrm>
          </p:grpSpPr>
          <p:sp>
            <p:nvSpPr>
              <p:cNvPr id="5041" name="Google Shape;5041;p62"/>
              <p:cNvSpPr/>
              <p:nvPr/>
            </p:nvSpPr>
            <p:spPr>
              <a:xfrm>
                <a:off x="5280360"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2" name="Google Shape;5042;p62"/>
              <p:cNvSpPr/>
              <p:nvPr/>
            </p:nvSpPr>
            <p:spPr>
              <a:xfrm>
                <a:off x="5280360"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3" name="Google Shape;5043;p62"/>
              <p:cNvSpPr/>
              <p:nvPr/>
            </p:nvSpPr>
            <p:spPr>
              <a:xfrm>
                <a:off x="5280360"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4" name="Google Shape;5044;p62"/>
              <p:cNvSpPr/>
              <p:nvPr/>
            </p:nvSpPr>
            <p:spPr>
              <a:xfrm>
                <a:off x="5280360"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5" name="Google Shape;5045;p62"/>
              <p:cNvSpPr/>
              <p:nvPr/>
            </p:nvSpPr>
            <p:spPr>
              <a:xfrm>
                <a:off x="5280360"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6" name="Google Shape;5046;p62"/>
              <p:cNvSpPr/>
              <p:nvPr/>
            </p:nvSpPr>
            <p:spPr>
              <a:xfrm>
                <a:off x="5280360"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5047" name="Google Shape;5047;p62"/>
          <p:cNvGraphicFramePr/>
          <p:nvPr/>
        </p:nvGraphicFramePr>
        <p:xfrm>
          <a:off x="711088" y="2130450"/>
          <a:ext cx="2403600" cy="881400"/>
        </p:xfrm>
        <a:graphic>
          <a:graphicData uri="http://schemas.openxmlformats.org/drawingml/2006/table">
            <a:tbl>
              <a:tblPr>
                <a:noFill/>
                <a:tableStyleId>{3043CA49-DB30-428B-BE7A-E96DF7CB3CFE}</a:tableStyleId>
              </a:tblPr>
              <a:tblGrid>
                <a:gridCol w="600900">
                  <a:extLst>
                    <a:ext uri="{9D8B030D-6E8A-4147-A177-3AD203B41FA5}">
                      <a16:colId xmlns:a16="http://schemas.microsoft.com/office/drawing/2014/main" val="20000"/>
                    </a:ext>
                  </a:extLst>
                </a:gridCol>
                <a:gridCol w="600900">
                  <a:extLst>
                    <a:ext uri="{9D8B030D-6E8A-4147-A177-3AD203B41FA5}">
                      <a16:colId xmlns:a16="http://schemas.microsoft.com/office/drawing/2014/main" val="20001"/>
                    </a:ext>
                  </a:extLst>
                </a:gridCol>
                <a:gridCol w="600900">
                  <a:extLst>
                    <a:ext uri="{9D8B030D-6E8A-4147-A177-3AD203B41FA5}">
                      <a16:colId xmlns:a16="http://schemas.microsoft.com/office/drawing/2014/main" val="20002"/>
                    </a:ext>
                  </a:extLst>
                </a:gridCol>
                <a:gridCol w="600900">
                  <a:extLst>
                    <a:ext uri="{9D8B030D-6E8A-4147-A177-3AD203B41FA5}">
                      <a16:colId xmlns:a16="http://schemas.microsoft.com/office/drawing/2014/main" val="20003"/>
                    </a:ext>
                  </a:extLst>
                </a:gridCol>
              </a:tblGrid>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5048" name="Google Shape;5048;p62"/>
          <p:cNvGrpSpPr/>
          <p:nvPr/>
        </p:nvGrpSpPr>
        <p:grpSpPr>
          <a:xfrm>
            <a:off x="712613" y="3180175"/>
            <a:ext cx="2403614" cy="1005900"/>
            <a:chOff x="726450" y="3372825"/>
            <a:chExt cx="2403614" cy="1005900"/>
          </a:xfrm>
        </p:grpSpPr>
        <p:grpSp>
          <p:nvGrpSpPr>
            <p:cNvPr id="5049" name="Google Shape;5049;p62"/>
            <p:cNvGrpSpPr/>
            <p:nvPr/>
          </p:nvGrpSpPr>
          <p:grpSpPr>
            <a:xfrm>
              <a:off x="726450" y="3696000"/>
              <a:ext cx="2403614" cy="500898"/>
              <a:chOff x="726450" y="3696000"/>
              <a:chExt cx="2403614" cy="500898"/>
            </a:xfrm>
          </p:grpSpPr>
          <p:sp>
            <p:nvSpPr>
              <p:cNvPr id="5050" name="Google Shape;5050;p62"/>
              <p:cNvSpPr/>
              <p:nvPr/>
            </p:nvSpPr>
            <p:spPr>
              <a:xfrm>
                <a:off x="726450" y="3696000"/>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051" name="Google Shape;5051;p62"/>
              <p:cNvSpPr/>
              <p:nvPr/>
            </p:nvSpPr>
            <p:spPr>
              <a:xfrm>
                <a:off x="726464" y="4029798"/>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5052" name="Google Shape;5052;p62"/>
            <p:cNvGrpSpPr/>
            <p:nvPr/>
          </p:nvGrpSpPr>
          <p:grpSpPr>
            <a:xfrm>
              <a:off x="1348050" y="3372825"/>
              <a:ext cx="1720425" cy="1005900"/>
              <a:chOff x="1348050" y="3372825"/>
              <a:chExt cx="1720425" cy="1005900"/>
            </a:xfrm>
          </p:grpSpPr>
          <p:sp>
            <p:nvSpPr>
              <p:cNvPr id="5053" name="Google Shape;5053;p62"/>
              <p:cNvSpPr/>
              <p:nvPr/>
            </p:nvSpPr>
            <p:spPr>
              <a:xfrm>
                <a:off x="1348050"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054" name="Google Shape;5054;p62"/>
              <p:cNvSpPr/>
              <p:nvPr/>
            </p:nvSpPr>
            <p:spPr>
              <a:xfrm>
                <a:off x="1701356"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055" name="Google Shape;5055;p62"/>
              <p:cNvSpPr/>
              <p:nvPr/>
            </p:nvSpPr>
            <p:spPr>
              <a:xfrm>
                <a:off x="2054663"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056" name="Google Shape;5056;p62"/>
              <p:cNvSpPr/>
              <p:nvPr/>
            </p:nvSpPr>
            <p:spPr>
              <a:xfrm>
                <a:off x="2407969"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057" name="Google Shape;5057;p62"/>
              <p:cNvSpPr/>
              <p:nvPr/>
            </p:nvSpPr>
            <p:spPr>
              <a:xfrm>
                <a:off x="2761275"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5058" name="Google Shape;5058;p62"/>
            <p:cNvGrpSpPr/>
            <p:nvPr/>
          </p:nvGrpSpPr>
          <p:grpSpPr>
            <a:xfrm>
              <a:off x="1455707" y="3731058"/>
              <a:ext cx="1491150" cy="417657"/>
              <a:chOff x="1455707" y="3731058"/>
              <a:chExt cx="1491150" cy="417657"/>
            </a:xfrm>
          </p:grpSpPr>
          <p:grpSp>
            <p:nvGrpSpPr>
              <p:cNvPr id="5059" name="Google Shape;5059;p62"/>
              <p:cNvGrpSpPr/>
              <p:nvPr/>
            </p:nvGrpSpPr>
            <p:grpSpPr>
              <a:xfrm>
                <a:off x="1472938" y="3745828"/>
                <a:ext cx="72126" cy="53788"/>
                <a:chOff x="1472938" y="3745828"/>
                <a:chExt cx="72126" cy="53788"/>
              </a:xfrm>
            </p:grpSpPr>
            <p:sp>
              <p:nvSpPr>
                <p:cNvPr id="5060" name="Google Shape;5060;p62"/>
                <p:cNvSpPr/>
                <p:nvPr/>
              </p:nvSpPr>
              <p:spPr>
                <a:xfrm>
                  <a:off x="1472938"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1" name="Google Shape;5061;p62"/>
                <p:cNvSpPr/>
                <p:nvPr/>
              </p:nvSpPr>
              <p:spPr>
                <a:xfrm>
                  <a:off x="1490853"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2" name="Google Shape;5062;p62"/>
              <p:cNvGrpSpPr/>
              <p:nvPr/>
            </p:nvGrpSpPr>
            <p:grpSpPr>
              <a:xfrm>
                <a:off x="1819181" y="4089633"/>
                <a:ext cx="72126" cy="53788"/>
                <a:chOff x="1819181" y="4089633"/>
                <a:chExt cx="72126" cy="53788"/>
              </a:xfrm>
            </p:grpSpPr>
            <p:sp>
              <p:nvSpPr>
                <p:cNvPr id="5063" name="Google Shape;5063;p62"/>
                <p:cNvSpPr/>
                <p:nvPr/>
              </p:nvSpPr>
              <p:spPr>
                <a:xfrm>
                  <a:off x="181918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4" name="Google Shape;5064;p62"/>
                <p:cNvSpPr/>
                <p:nvPr/>
              </p:nvSpPr>
              <p:spPr>
                <a:xfrm>
                  <a:off x="183709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5" name="Google Shape;5065;p62"/>
              <p:cNvGrpSpPr/>
              <p:nvPr/>
            </p:nvGrpSpPr>
            <p:grpSpPr>
              <a:xfrm>
                <a:off x="1455707" y="4084171"/>
                <a:ext cx="64321" cy="64544"/>
                <a:chOff x="1455707" y="4084171"/>
                <a:chExt cx="64321" cy="64544"/>
              </a:xfrm>
            </p:grpSpPr>
            <p:sp>
              <p:nvSpPr>
                <p:cNvPr id="5066" name="Google Shape;5066;p62"/>
                <p:cNvSpPr/>
                <p:nvPr/>
              </p:nvSpPr>
              <p:spPr>
                <a:xfrm>
                  <a:off x="1478676" y="408440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7" name="Google Shape;5067;p62"/>
                <p:cNvSpPr/>
                <p:nvPr/>
              </p:nvSpPr>
              <p:spPr>
                <a:xfrm>
                  <a:off x="1455707" y="408417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8" name="Google Shape;5068;p62"/>
              <p:cNvGrpSpPr/>
              <p:nvPr/>
            </p:nvGrpSpPr>
            <p:grpSpPr>
              <a:xfrm>
                <a:off x="1818610" y="3731058"/>
                <a:ext cx="64321" cy="64544"/>
                <a:chOff x="1818610" y="3731058"/>
                <a:chExt cx="64321" cy="64544"/>
              </a:xfrm>
            </p:grpSpPr>
            <p:sp>
              <p:nvSpPr>
                <p:cNvPr id="5069" name="Google Shape;5069;p62"/>
                <p:cNvSpPr/>
                <p:nvPr/>
              </p:nvSpPr>
              <p:spPr>
                <a:xfrm>
                  <a:off x="184157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0" name="Google Shape;5070;p62"/>
                <p:cNvSpPr/>
                <p:nvPr/>
              </p:nvSpPr>
              <p:spPr>
                <a:xfrm>
                  <a:off x="181861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71" name="Google Shape;5071;p62"/>
              <p:cNvGrpSpPr/>
              <p:nvPr/>
            </p:nvGrpSpPr>
            <p:grpSpPr>
              <a:xfrm>
                <a:off x="2172491" y="4089633"/>
                <a:ext cx="72126" cy="53788"/>
                <a:chOff x="2172491" y="4089633"/>
                <a:chExt cx="72126" cy="53788"/>
              </a:xfrm>
            </p:grpSpPr>
            <p:sp>
              <p:nvSpPr>
                <p:cNvPr id="5072" name="Google Shape;5072;p62"/>
                <p:cNvSpPr/>
                <p:nvPr/>
              </p:nvSpPr>
              <p:spPr>
                <a:xfrm>
                  <a:off x="217249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3" name="Google Shape;5073;p62"/>
                <p:cNvSpPr/>
                <p:nvPr/>
              </p:nvSpPr>
              <p:spPr>
                <a:xfrm>
                  <a:off x="219040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74" name="Google Shape;5074;p62"/>
              <p:cNvGrpSpPr/>
              <p:nvPr/>
            </p:nvGrpSpPr>
            <p:grpSpPr>
              <a:xfrm>
                <a:off x="2171920" y="3731058"/>
                <a:ext cx="64321" cy="64544"/>
                <a:chOff x="2171920" y="3731058"/>
                <a:chExt cx="64321" cy="64544"/>
              </a:xfrm>
            </p:grpSpPr>
            <p:sp>
              <p:nvSpPr>
                <p:cNvPr id="5075" name="Google Shape;5075;p62"/>
                <p:cNvSpPr/>
                <p:nvPr/>
              </p:nvSpPr>
              <p:spPr>
                <a:xfrm>
                  <a:off x="219488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6" name="Google Shape;5076;p62"/>
                <p:cNvSpPr/>
                <p:nvPr/>
              </p:nvSpPr>
              <p:spPr>
                <a:xfrm>
                  <a:off x="217192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77" name="Google Shape;5077;p62"/>
              <p:cNvGrpSpPr/>
              <p:nvPr/>
            </p:nvGrpSpPr>
            <p:grpSpPr>
              <a:xfrm>
                <a:off x="2874730" y="3745828"/>
                <a:ext cx="72126" cy="53788"/>
                <a:chOff x="2874730" y="3745828"/>
                <a:chExt cx="72126" cy="53788"/>
              </a:xfrm>
            </p:grpSpPr>
            <p:sp>
              <p:nvSpPr>
                <p:cNvPr id="5078" name="Google Shape;5078;p62"/>
                <p:cNvSpPr/>
                <p:nvPr/>
              </p:nvSpPr>
              <p:spPr>
                <a:xfrm>
                  <a:off x="2874730"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9" name="Google Shape;5079;p62"/>
                <p:cNvSpPr/>
                <p:nvPr/>
              </p:nvSpPr>
              <p:spPr>
                <a:xfrm>
                  <a:off x="2892645"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80" name="Google Shape;5080;p62"/>
              <p:cNvGrpSpPr/>
              <p:nvPr/>
            </p:nvGrpSpPr>
            <p:grpSpPr>
              <a:xfrm>
                <a:off x="2878589" y="4081481"/>
                <a:ext cx="64321" cy="64544"/>
                <a:chOff x="2878589" y="4081481"/>
                <a:chExt cx="64321" cy="64544"/>
              </a:xfrm>
            </p:grpSpPr>
            <p:sp>
              <p:nvSpPr>
                <p:cNvPr id="5081" name="Google Shape;5081;p62"/>
                <p:cNvSpPr/>
                <p:nvPr/>
              </p:nvSpPr>
              <p:spPr>
                <a:xfrm>
                  <a:off x="2901559" y="408171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2" name="Google Shape;5082;p62"/>
                <p:cNvSpPr/>
                <p:nvPr/>
              </p:nvSpPr>
              <p:spPr>
                <a:xfrm>
                  <a:off x="2878589" y="408148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83" name="Google Shape;5083;p62"/>
              <p:cNvGrpSpPr/>
              <p:nvPr/>
            </p:nvGrpSpPr>
            <p:grpSpPr>
              <a:xfrm>
                <a:off x="2525796" y="4089633"/>
                <a:ext cx="72126" cy="53788"/>
                <a:chOff x="2525796" y="4089633"/>
                <a:chExt cx="72126" cy="53788"/>
              </a:xfrm>
            </p:grpSpPr>
            <p:sp>
              <p:nvSpPr>
                <p:cNvPr id="5084" name="Google Shape;5084;p62"/>
                <p:cNvSpPr/>
                <p:nvPr/>
              </p:nvSpPr>
              <p:spPr>
                <a:xfrm>
                  <a:off x="2525796"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5" name="Google Shape;5085;p62"/>
                <p:cNvSpPr/>
                <p:nvPr/>
              </p:nvSpPr>
              <p:spPr>
                <a:xfrm>
                  <a:off x="2543711"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86" name="Google Shape;5086;p62"/>
              <p:cNvGrpSpPr/>
              <p:nvPr/>
            </p:nvGrpSpPr>
            <p:grpSpPr>
              <a:xfrm>
                <a:off x="2525225" y="3731058"/>
                <a:ext cx="64321" cy="64544"/>
                <a:chOff x="2525225" y="3731058"/>
                <a:chExt cx="64321" cy="64544"/>
              </a:xfrm>
            </p:grpSpPr>
            <p:sp>
              <p:nvSpPr>
                <p:cNvPr id="5087" name="Google Shape;5087;p62"/>
                <p:cNvSpPr/>
                <p:nvPr/>
              </p:nvSpPr>
              <p:spPr>
                <a:xfrm>
                  <a:off x="2548194"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8" name="Google Shape;5088;p62"/>
                <p:cNvSpPr/>
                <p:nvPr/>
              </p:nvSpPr>
              <p:spPr>
                <a:xfrm>
                  <a:off x="2525225"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092"/>
        <p:cNvGrpSpPr/>
        <p:nvPr/>
      </p:nvGrpSpPr>
      <p:grpSpPr>
        <a:xfrm>
          <a:off x="0" y="0"/>
          <a:ext cx="0" cy="0"/>
          <a:chOff x="0" y="0"/>
          <a:chExt cx="0" cy="0"/>
        </a:xfrm>
      </p:grpSpPr>
      <p:grpSp>
        <p:nvGrpSpPr>
          <p:cNvPr id="5093" name="Google Shape;5093;p63"/>
          <p:cNvGrpSpPr/>
          <p:nvPr/>
        </p:nvGrpSpPr>
        <p:grpSpPr>
          <a:xfrm>
            <a:off x="716991" y="971306"/>
            <a:ext cx="845921" cy="690752"/>
            <a:chOff x="732428" y="1198513"/>
            <a:chExt cx="845921" cy="690752"/>
          </a:xfrm>
        </p:grpSpPr>
        <p:grpSp>
          <p:nvGrpSpPr>
            <p:cNvPr id="5094" name="Google Shape;5094;p63"/>
            <p:cNvGrpSpPr/>
            <p:nvPr/>
          </p:nvGrpSpPr>
          <p:grpSpPr>
            <a:xfrm>
              <a:off x="823030" y="1198513"/>
              <a:ext cx="755319" cy="690752"/>
              <a:chOff x="823030" y="1198513"/>
              <a:chExt cx="755319" cy="690752"/>
            </a:xfrm>
          </p:grpSpPr>
          <p:sp>
            <p:nvSpPr>
              <p:cNvPr id="5095" name="Google Shape;5095;p63"/>
              <p:cNvSpPr/>
              <p:nvPr/>
            </p:nvSpPr>
            <p:spPr>
              <a:xfrm>
                <a:off x="823030" y="1198513"/>
                <a:ext cx="755319" cy="690752"/>
              </a:xfrm>
              <a:custGeom>
                <a:avLst/>
                <a:gdLst/>
                <a:ahLst/>
                <a:cxnLst/>
                <a:rect l="l" t="t" r="r" b="b"/>
                <a:pathLst>
                  <a:path w="46769" h="42771" extrusionOk="0">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6" name="Google Shape;5096;p63"/>
              <p:cNvSpPr/>
              <p:nvPr/>
            </p:nvSpPr>
            <p:spPr>
              <a:xfrm>
                <a:off x="1470047" y="1217877"/>
                <a:ext cx="88760" cy="88744"/>
              </a:xfrm>
              <a:custGeom>
                <a:avLst/>
                <a:gdLst/>
                <a:ahLst/>
                <a:cxnLst/>
                <a:rect l="l" t="t" r="r" b="b"/>
                <a:pathLst>
                  <a:path w="5496" h="5495" extrusionOk="0">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97" name="Google Shape;5097;p63"/>
            <p:cNvGrpSpPr/>
            <p:nvPr/>
          </p:nvGrpSpPr>
          <p:grpSpPr>
            <a:xfrm>
              <a:off x="732428" y="1239937"/>
              <a:ext cx="739912" cy="607886"/>
              <a:chOff x="732428" y="1239937"/>
              <a:chExt cx="739912" cy="607886"/>
            </a:xfrm>
          </p:grpSpPr>
          <p:sp>
            <p:nvSpPr>
              <p:cNvPr id="5098" name="Google Shape;5098;p63"/>
              <p:cNvSpPr/>
              <p:nvPr/>
            </p:nvSpPr>
            <p:spPr>
              <a:xfrm>
                <a:off x="732428" y="1239937"/>
                <a:ext cx="739912" cy="607886"/>
              </a:xfrm>
              <a:custGeom>
                <a:avLst/>
                <a:gdLst/>
                <a:ahLst/>
                <a:cxnLst/>
                <a:rect l="l" t="t" r="r" b="b"/>
                <a:pathLst>
                  <a:path w="45815" h="37640" extrusionOk="0">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9" name="Google Shape;5099;p63"/>
              <p:cNvSpPr/>
              <p:nvPr/>
            </p:nvSpPr>
            <p:spPr>
              <a:xfrm>
                <a:off x="751614" y="1735807"/>
                <a:ext cx="88760" cy="88744"/>
              </a:xfrm>
              <a:custGeom>
                <a:avLst/>
                <a:gdLst/>
                <a:ahLst/>
                <a:cxnLst/>
                <a:rect l="l" t="t" r="r" b="b"/>
                <a:pathLst>
                  <a:path w="5496" h="5495" extrusionOk="0">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0" name="Google Shape;5100;p63"/>
            <p:cNvGrpSpPr/>
            <p:nvPr/>
          </p:nvGrpSpPr>
          <p:grpSpPr>
            <a:xfrm>
              <a:off x="732428" y="1277018"/>
              <a:ext cx="702832" cy="533758"/>
              <a:chOff x="732428" y="1277018"/>
              <a:chExt cx="702832" cy="533758"/>
            </a:xfrm>
          </p:grpSpPr>
          <p:sp>
            <p:nvSpPr>
              <p:cNvPr id="5101" name="Google Shape;5101;p63"/>
              <p:cNvSpPr/>
              <p:nvPr/>
            </p:nvSpPr>
            <p:spPr>
              <a:xfrm>
                <a:off x="732428" y="1277018"/>
                <a:ext cx="702832" cy="533758"/>
              </a:xfrm>
              <a:custGeom>
                <a:avLst/>
                <a:gdLst/>
                <a:ahLst/>
                <a:cxnLst/>
                <a:rect l="l" t="t" r="r" b="b"/>
                <a:pathLst>
                  <a:path w="43519" h="33050" extrusionOk="0">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2" name="Google Shape;5102;p63"/>
              <p:cNvSpPr/>
              <p:nvPr/>
            </p:nvSpPr>
            <p:spPr>
              <a:xfrm>
                <a:off x="751695" y="1390407"/>
                <a:ext cx="88728" cy="88744"/>
              </a:xfrm>
              <a:custGeom>
                <a:avLst/>
                <a:gdLst/>
                <a:ahLst/>
                <a:cxnLst/>
                <a:rect l="l" t="t" r="r" b="b"/>
                <a:pathLst>
                  <a:path w="5494" h="5495" extrusionOk="0">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3" name="Google Shape;5103;p63"/>
            <p:cNvGrpSpPr/>
            <p:nvPr/>
          </p:nvGrpSpPr>
          <p:grpSpPr>
            <a:xfrm>
              <a:off x="931170" y="1306653"/>
              <a:ext cx="647179" cy="474455"/>
              <a:chOff x="931170" y="1306653"/>
              <a:chExt cx="647179" cy="474455"/>
            </a:xfrm>
          </p:grpSpPr>
          <p:sp>
            <p:nvSpPr>
              <p:cNvPr id="5104" name="Google Shape;5104;p63"/>
              <p:cNvSpPr/>
              <p:nvPr/>
            </p:nvSpPr>
            <p:spPr>
              <a:xfrm>
                <a:off x="931170" y="1306653"/>
                <a:ext cx="647179" cy="474455"/>
              </a:xfrm>
              <a:custGeom>
                <a:avLst/>
                <a:gdLst/>
                <a:ahLst/>
                <a:cxnLst/>
                <a:rect l="l" t="t" r="r" b="b"/>
                <a:pathLst>
                  <a:path w="40073" h="29378" extrusionOk="0">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5" name="Google Shape;5105;p63"/>
              <p:cNvSpPr/>
              <p:nvPr/>
            </p:nvSpPr>
            <p:spPr>
              <a:xfrm>
                <a:off x="1470047" y="1560806"/>
                <a:ext cx="88760" cy="88744"/>
              </a:xfrm>
              <a:custGeom>
                <a:avLst/>
                <a:gdLst/>
                <a:ahLst/>
                <a:cxnLst/>
                <a:rect l="l" t="t" r="r" b="b"/>
                <a:pathLst>
                  <a:path w="5496" h="5495" extrusionOk="0">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06" name="Google Shape;5106;p63"/>
            <p:cNvSpPr/>
            <p:nvPr/>
          </p:nvSpPr>
          <p:spPr>
            <a:xfrm>
              <a:off x="986565" y="1362064"/>
              <a:ext cx="363666" cy="363650"/>
            </a:xfrm>
            <a:custGeom>
              <a:avLst/>
              <a:gdLst/>
              <a:ahLst/>
              <a:cxnLst/>
              <a:rect l="l" t="t" r="r" b="b"/>
              <a:pathLst>
                <a:path w="22518" h="22517" extrusionOk="0">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7" name="Google Shape;5107;p63"/>
          <p:cNvGrpSpPr/>
          <p:nvPr/>
        </p:nvGrpSpPr>
        <p:grpSpPr>
          <a:xfrm>
            <a:off x="3948600" y="971313"/>
            <a:ext cx="634656" cy="699982"/>
            <a:chOff x="5985650" y="2860025"/>
            <a:chExt cx="1396075" cy="1539775"/>
          </a:xfrm>
        </p:grpSpPr>
        <p:sp>
          <p:nvSpPr>
            <p:cNvPr id="5108" name="Google Shape;5108;p63"/>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9" name="Google Shape;5109;p63"/>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0" name="Google Shape;5110;p63"/>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1" name="Google Shape;5111;p63"/>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2" name="Google Shape;5112;p63"/>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3" name="Google Shape;5113;p63"/>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4" name="Google Shape;5114;p63"/>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5" name="Google Shape;5115;p63"/>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6" name="Google Shape;5116;p63"/>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7" name="Google Shape;5117;p63"/>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8" name="Google Shape;5118;p63"/>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9" name="Google Shape;5119;p63"/>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0" name="Google Shape;5120;p63"/>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1" name="Google Shape;5121;p63"/>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2" name="Google Shape;5122;p63"/>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3" name="Google Shape;5123;p63"/>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4" name="Google Shape;5124;p63"/>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5" name="Google Shape;5125;p63"/>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6" name="Google Shape;5126;p63"/>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7" name="Google Shape;5127;p63"/>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8" name="Google Shape;5128;p63"/>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9" name="Google Shape;5129;p63"/>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0" name="Google Shape;5130;p63"/>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1" name="Google Shape;5131;p63"/>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2" name="Google Shape;5132;p63"/>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3" name="Google Shape;5133;p63"/>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4" name="Google Shape;5134;p63"/>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5" name="Google Shape;5135;p63"/>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6" name="Google Shape;5136;p63"/>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7" name="Google Shape;5137;p63"/>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8" name="Google Shape;5138;p63"/>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9" name="Google Shape;5139;p63"/>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40" name="Google Shape;5140;p63"/>
          <p:cNvGrpSpPr/>
          <p:nvPr/>
        </p:nvGrpSpPr>
        <p:grpSpPr>
          <a:xfrm>
            <a:off x="4704250" y="971306"/>
            <a:ext cx="725845" cy="699975"/>
            <a:chOff x="4249973" y="1201875"/>
            <a:chExt cx="1958568" cy="1888762"/>
          </a:xfrm>
        </p:grpSpPr>
        <p:sp>
          <p:nvSpPr>
            <p:cNvPr id="5141" name="Google Shape;5141;p63"/>
            <p:cNvSpPr/>
            <p:nvPr/>
          </p:nvSpPr>
          <p:spPr>
            <a:xfrm>
              <a:off x="4468527" y="1411932"/>
              <a:ext cx="1528500" cy="1452600"/>
            </a:xfrm>
            <a:prstGeom prst="pentagon">
              <a:avLst>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42" name="Google Shape;5142;p63"/>
            <p:cNvGrpSpPr/>
            <p:nvPr/>
          </p:nvGrpSpPr>
          <p:grpSpPr>
            <a:xfrm>
              <a:off x="5853086" y="1789142"/>
              <a:ext cx="355454" cy="1048099"/>
              <a:chOff x="5576108" y="2016725"/>
              <a:chExt cx="565200" cy="1666560"/>
            </a:xfrm>
          </p:grpSpPr>
          <p:sp>
            <p:nvSpPr>
              <p:cNvPr id="5143" name="Google Shape;5143;p63"/>
              <p:cNvSpPr/>
              <p:nvPr/>
            </p:nvSpPr>
            <p:spPr>
              <a:xfrm>
                <a:off x="5576108"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144" name="Google Shape;5144;p63"/>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45" name="Google Shape;5145;p63"/>
            <p:cNvGrpSpPr/>
            <p:nvPr/>
          </p:nvGrpSpPr>
          <p:grpSpPr>
            <a:xfrm>
              <a:off x="4869455" y="2691676"/>
              <a:ext cx="1013897" cy="398961"/>
              <a:chOff x="4012057" y="3451825"/>
              <a:chExt cx="1612175" cy="634379"/>
            </a:xfrm>
          </p:grpSpPr>
          <p:sp>
            <p:nvSpPr>
              <p:cNvPr id="5146" name="Google Shape;5146;p63"/>
              <p:cNvSpPr/>
              <p:nvPr/>
            </p:nvSpPr>
            <p:spPr>
              <a:xfrm>
                <a:off x="505903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147" name="Google Shape;5147;p63"/>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48" name="Google Shape;5148;p63"/>
            <p:cNvGrpSpPr/>
            <p:nvPr/>
          </p:nvGrpSpPr>
          <p:grpSpPr>
            <a:xfrm>
              <a:off x="4276937" y="2155961"/>
              <a:ext cx="651965" cy="891358"/>
              <a:chOff x="3069908" y="2599997"/>
              <a:chExt cx="1036675" cy="1417328"/>
            </a:xfrm>
          </p:grpSpPr>
          <p:sp>
            <p:nvSpPr>
              <p:cNvPr id="5149" name="Google Shape;5149;p63"/>
              <p:cNvSpPr/>
              <p:nvPr/>
            </p:nvSpPr>
            <p:spPr>
              <a:xfrm>
                <a:off x="354138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150" name="Google Shape;5150;p63"/>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1" name="Google Shape;5151;p63"/>
            <p:cNvGrpSpPr/>
            <p:nvPr/>
          </p:nvGrpSpPr>
          <p:grpSpPr>
            <a:xfrm>
              <a:off x="5054918" y="1201875"/>
              <a:ext cx="999548" cy="602711"/>
              <a:chOff x="4306958" y="1082925"/>
              <a:chExt cx="1589359" cy="958358"/>
            </a:xfrm>
          </p:grpSpPr>
          <p:sp>
            <p:nvSpPr>
              <p:cNvPr id="5152" name="Google Shape;5152;p63"/>
              <p:cNvSpPr/>
              <p:nvPr/>
            </p:nvSpPr>
            <p:spPr>
              <a:xfrm>
                <a:off x="4306958" y="1082925"/>
                <a:ext cx="565200" cy="565500"/>
              </a:xfrm>
              <a:prstGeom prst="ellipse">
                <a:avLst/>
              </a:prstGeom>
              <a:solidFill>
                <a:srgbClr val="5F7D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153" name="Google Shape;5153;p63"/>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4" name="Google Shape;5154;p63"/>
            <p:cNvGrpSpPr/>
            <p:nvPr/>
          </p:nvGrpSpPr>
          <p:grpSpPr>
            <a:xfrm>
              <a:off x="4249973" y="1303451"/>
              <a:ext cx="799317" cy="841334"/>
              <a:chOff x="3027033" y="1244439"/>
              <a:chExt cx="1270977" cy="1337786"/>
            </a:xfrm>
          </p:grpSpPr>
          <p:sp>
            <p:nvSpPr>
              <p:cNvPr id="5155" name="Google Shape;5155;p63"/>
              <p:cNvSpPr/>
              <p:nvPr/>
            </p:nvSpPr>
            <p:spPr>
              <a:xfrm>
                <a:off x="3027033"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156" name="Google Shape;5156;p63"/>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57" name="Google Shape;5157;p63"/>
          <p:cNvGrpSpPr/>
          <p:nvPr/>
        </p:nvGrpSpPr>
        <p:grpSpPr>
          <a:xfrm>
            <a:off x="4057114" y="1858087"/>
            <a:ext cx="750769" cy="683784"/>
            <a:chOff x="4204684" y="2104422"/>
            <a:chExt cx="699822" cy="637382"/>
          </a:xfrm>
        </p:grpSpPr>
        <p:grpSp>
          <p:nvGrpSpPr>
            <p:cNvPr id="5158" name="Google Shape;5158;p63"/>
            <p:cNvGrpSpPr/>
            <p:nvPr/>
          </p:nvGrpSpPr>
          <p:grpSpPr>
            <a:xfrm>
              <a:off x="4204684" y="2430067"/>
              <a:ext cx="342957" cy="311738"/>
              <a:chOff x="4204684" y="2430067"/>
              <a:chExt cx="342957" cy="311738"/>
            </a:xfrm>
          </p:grpSpPr>
          <p:sp>
            <p:nvSpPr>
              <p:cNvPr id="5159" name="Google Shape;5159;p63"/>
              <p:cNvSpPr/>
              <p:nvPr/>
            </p:nvSpPr>
            <p:spPr>
              <a:xfrm>
                <a:off x="4235882" y="2430067"/>
                <a:ext cx="311759" cy="311738"/>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0" name="Google Shape;5160;p63"/>
              <p:cNvSpPr/>
              <p:nvPr/>
            </p:nvSpPr>
            <p:spPr>
              <a:xfrm>
                <a:off x="4204684" y="2558309"/>
                <a:ext cx="117839" cy="117794"/>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1" name="Google Shape;5161;p63"/>
            <p:cNvGrpSpPr/>
            <p:nvPr/>
          </p:nvGrpSpPr>
          <p:grpSpPr>
            <a:xfrm>
              <a:off x="4561586" y="2430067"/>
              <a:ext cx="342920" cy="311738"/>
              <a:chOff x="4561586" y="2430067"/>
              <a:chExt cx="342920" cy="311738"/>
            </a:xfrm>
          </p:grpSpPr>
          <p:sp>
            <p:nvSpPr>
              <p:cNvPr id="5162" name="Google Shape;5162;p63"/>
              <p:cNvSpPr/>
              <p:nvPr/>
            </p:nvSpPr>
            <p:spPr>
              <a:xfrm>
                <a:off x="4561586" y="2430067"/>
                <a:ext cx="311759" cy="311738"/>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3" name="Google Shape;5163;p63"/>
              <p:cNvSpPr/>
              <p:nvPr/>
            </p:nvSpPr>
            <p:spPr>
              <a:xfrm>
                <a:off x="4786741" y="2558309"/>
                <a:ext cx="117765" cy="117794"/>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4" name="Google Shape;5164;p63"/>
            <p:cNvGrpSpPr/>
            <p:nvPr/>
          </p:nvGrpSpPr>
          <p:grpSpPr>
            <a:xfrm>
              <a:off x="4561586" y="2104422"/>
              <a:ext cx="342920" cy="311738"/>
              <a:chOff x="4561586" y="2104422"/>
              <a:chExt cx="342920" cy="311738"/>
            </a:xfrm>
          </p:grpSpPr>
          <p:sp>
            <p:nvSpPr>
              <p:cNvPr id="5165" name="Google Shape;5165;p63"/>
              <p:cNvSpPr/>
              <p:nvPr/>
            </p:nvSpPr>
            <p:spPr>
              <a:xfrm>
                <a:off x="4561586" y="2104422"/>
                <a:ext cx="311722" cy="311738"/>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6" name="Google Shape;5166;p63"/>
              <p:cNvSpPr/>
              <p:nvPr/>
            </p:nvSpPr>
            <p:spPr>
              <a:xfrm>
                <a:off x="4786741" y="2170087"/>
                <a:ext cx="117765" cy="117757"/>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7" name="Google Shape;5167;p63"/>
            <p:cNvGrpSpPr/>
            <p:nvPr/>
          </p:nvGrpSpPr>
          <p:grpSpPr>
            <a:xfrm>
              <a:off x="4204684" y="2104422"/>
              <a:ext cx="342957" cy="311664"/>
              <a:chOff x="4204684" y="2104422"/>
              <a:chExt cx="342957" cy="311664"/>
            </a:xfrm>
          </p:grpSpPr>
          <p:sp>
            <p:nvSpPr>
              <p:cNvPr id="5168" name="Google Shape;5168;p63"/>
              <p:cNvSpPr/>
              <p:nvPr/>
            </p:nvSpPr>
            <p:spPr>
              <a:xfrm>
                <a:off x="4235882" y="2104422"/>
                <a:ext cx="311759" cy="311664"/>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9" name="Google Shape;5169;p63"/>
              <p:cNvSpPr/>
              <p:nvPr/>
            </p:nvSpPr>
            <p:spPr>
              <a:xfrm>
                <a:off x="4204684" y="2170087"/>
                <a:ext cx="117839" cy="117757"/>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70" name="Google Shape;5170;p63"/>
          <p:cNvGrpSpPr/>
          <p:nvPr/>
        </p:nvGrpSpPr>
        <p:grpSpPr>
          <a:xfrm>
            <a:off x="5521547" y="971301"/>
            <a:ext cx="660591" cy="688867"/>
            <a:chOff x="5830645" y="1267368"/>
            <a:chExt cx="530340" cy="553040"/>
          </a:xfrm>
        </p:grpSpPr>
        <p:sp>
          <p:nvSpPr>
            <p:cNvPr id="5171" name="Google Shape;5171;p63"/>
            <p:cNvSpPr/>
            <p:nvPr/>
          </p:nvSpPr>
          <p:spPr>
            <a:xfrm>
              <a:off x="5994669" y="1442730"/>
              <a:ext cx="202317" cy="202342"/>
            </a:xfrm>
            <a:custGeom>
              <a:avLst/>
              <a:gdLst/>
              <a:ahLst/>
              <a:cxnLst/>
              <a:rect l="l" t="t" r="r" b="b"/>
              <a:pathLst>
                <a:path w="7941" h="7942" extrusionOk="0">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72" name="Google Shape;5172;p63"/>
            <p:cNvGrpSpPr/>
            <p:nvPr/>
          </p:nvGrpSpPr>
          <p:grpSpPr>
            <a:xfrm>
              <a:off x="5830645" y="1267368"/>
              <a:ext cx="259743" cy="269909"/>
              <a:chOff x="5830645" y="1267368"/>
              <a:chExt cx="259743" cy="269909"/>
            </a:xfrm>
          </p:grpSpPr>
          <p:sp>
            <p:nvSpPr>
              <p:cNvPr id="5173" name="Google Shape;5173;p63"/>
              <p:cNvSpPr/>
              <p:nvPr/>
            </p:nvSpPr>
            <p:spPr>
              <a:xfrm>
                <a:off x="5830645" y="1304897"/>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4" name="Google Shape;5174;p63"/>
              <p:cNvSpPr/>
              <p:nvPr/>
            </p:nvSpPr>
            <p:spPr>
              <a:xfrm>
                <a:off x="5922950" y="1267368"/>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75" name="Google Shape;5175;p63"/>
            <p:cNvGrpSpPr/>
            <p:nvPr/>
          </p:nvGrpSpPr>
          <p:grpSpPr>
            <a:xfrm>
              <a:off x="6101293" y="1267368"/>
              <a:ext cx="259692" cy="269909"/>
              <a:chOff x="6101293" y="1267368"/>
              <a:chExt cx="259692" cy="269909"/>
            </a:xfrm>
          </p:grpSpPr>
          <p:sp>
            <p:nvSpPr>
              <p:cNvPr id="5176" name="Google Shape;5176;p63"/>
              <p:cNvSpPr/>
              <p:nvPr/>
            </p:nvSpPr>
            <p:spPr>
              <a:xfrm>
                <a:off x="6101293" y="1304897"/>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7" name="Google Shape;5177;p63"/>
              <p:cNvSpPr/>
              <p:nvPr/>
            </p:nvSpPr>
            <p:spPr>
              <a:xfrm>
                <a:off x="6193623" y="1267368"/>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78" name="Google Shape;5178;p63"/>
            <p:cNvGrpSpPr/>
            <p:nvPr/>
          </p:nvGrpSpPr>
          <p:grpSpPr>
            <a:xfrm>
              <a:off x="5830645" y="1550500"/>
              <a:ext cx="259692" cy="269909"/>
              <a:chOff x="5830645" y="1550500"/>
              <a:chExt cx="259692" cy="269909"/>
            </a:xfrm>
          </p:grpSpPr>
          <p:sp>
            <p:nvSpPr>
              <p:cNvPr id="5179" name="Google Shape;5179;p63"/>
              <p:cNvSpPr/>
              <p:nvPr/>
            </p:nvSpPr>
            <p:spPr>
              <a:xfrm>
                <a:off x="5830645" y="1550500"/>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0" name="Google Shape;5180;p63"/>
              <p:cNvSpPr/>
              <p:nvPr/>
            </p:nvSpPr>
            <p:spPr>
              <a:xfrm>
                <a:off x="5922950" y="1745352"/>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1" name="Google Shape;5181;p63"/>
            <p:cNvGrpSpPr/>
            <p:nvPr/>
          </p:nvGrpSpPr>
          <p:grpSpPr>
            <a:xfrm>
              <a:off x="6101293" y="1550500"/>
              <a:ext cx="259692" cy="269909"/>
              <a:chOff x="6101293" y="1550500"/>
              <a:chExt cx="259692" cy="269909"/>
            </a:xfrm>
          </p:grpSpPr>
          <p:sp>
            <p:nvSpPr>
              <p:cNvPr id="5182" name="Google Shape;5182;p63"/>
              <p:cNvSpPr/>
              <p:nvPr/>
            </p:nvSpPr>
            <p:spPr>
              <a:xfrm>
                <a:off x="6101293" y="1550500"/>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3" name="Google Shape;5183;p63"/>
              <p:cNvSpPr/>
              <p:nvPr/>
            </p:nvSpPr>
            <p:spPr>
              <a:xfrm>
                <a:off x="6193623" y="1745352"/>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84" name="Google Shape;5184;p63"/>
          <p:cNvGrpSpPr/>
          <p:nvPr/>
        </p:nvGrpSpPr>
        <p:grpSpPr>
          <a:xfrm>
            <a:off x="723700" y="1861760"/>
            <a:ext cx="697154" cy="679574"/>
            <a:chOff x="2679875" y="2361475"/>
            <a:chExt cx="780425" cy="760575"/>
          </a:xfrm>
        </p:grpSpPr>
        <p:sp>
          <p:nvSpPr>
            <p:cNvPr id="5185" name="Google Shape;5185;p63"/>
            <p:cNvSpPr/>
            <p:nvPr/>
          </p:nvSpPr>
          <p:spPr>
            <a:xfrm>
              <a:off x="2812050" y="236147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6" name="Google Shape;5186;p63"/>
            <p:cNvSpPr/>
            <p:nvPr/>
          </p:nvSpPr>
          <p:spPr>
            <a:xfrm>
              <a:off x="3082750"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7" name="Google Shape;5187;p63"/>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8" name="Google Shape;5188;p63"/>
            <p:cNvSpPr/>
            <p:nvPr/>
          </p:nvSpPr>
          <p:spPr>
            <a:xfrm>
              <a:off x="2679875" y="2645625"/>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9" name="Google Shape;5189;p63"/>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0" name="Google Shape;5190;p63"/>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91" name="Google Shape;5191;p63"/>
          <p:cNvGrpSpPr/>
          <p:nvPr/>
        </p:nvGrpSpPr>
        <p:grpSpPr>
          <a:xfrm>
            <a:off x="3122859" y="971352"/>
            <a:ext cx="735829" cy="684547"/>
            <a:chOff x="3351965" y="1148808"/>
            <a:chExt cx="750770" cy="698375"/>
          </a:xfrm>
        </p:grpSpPr>
        <p:grpSp>
          <p:nvGrpSpPr>
            <p:cNvPr id="5192" name="Google Shape;5192;p63"/>
            <p:cNvGrpSpPr/>
            <p:nvPr/>
          </p:nvGrpSpPr>
          <p:grpSpPr>
            <a:xfrm>
              <a:off x="3586796" y="1148808"/>
              <a:ext cx="294857" cy="286830"/>
              <a:chOff x="3750225" y="1774000"/>
              <a:chExt cx="149575" cy="145525"/>
            </a:xfrm>
          </p:grpSpPr>
          <p:sp>
            <p:nvSpPr>
              <p:cNvPr id="5193" name="Google Shape;5193;p63"/>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4" name="Google Shape;5194;p63"/>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95" name="Google Shape;5195;p63"/>
            <p:cNvGrpSpPr/>
            <p:nvPr/>
          </p:nvGrpSpPr>
          <p:grpSpPr>
            <a:xfrm>
              <a:off x="3779245" y="1375768"/>
              <a:ext cx="323490" cy="286978"/>
              <a:chOff x="3847850" y="1889150"/>
              <a:chExt cx="164100" cy="145600"/>
            </a:xfrm>
          </p:grpSpPr>
          <p:sp>
            <p:nvSpPr>
              <p:cNvPr id="5196" name="Google Shape;5196;p63"/>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7" name="Google Shape;5197;p63"/>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98" name="Google Shape;5198;p63"/>
            <p:cNvGrpSpPr/>
            <p:nvPr/>
          </p:nvGrpSpPr>
          <p:grpSpPr>
            <a:xfrm>
              <a:off x="3351965" y="1330435"/>
              <a:ext cx="295449" cy="285401"/>
              <a:chOff x="3631100" y="1866150"/>
              <a:chExt cx="149875" cy="144800"/>
            </a:xfrm>
          </p:grpSpPr>
          <p:sp>
            <p:nvSpPr>
              <p:cNvPr id="5199" name="Google Shape;5199;p63"/>
              <p:cNvSpPr/>
              <p:nvPr/>
            </p:nvSpPr>
            <p:spPr>
              <a:xfrm>
                <a:off x="3631100" y="1866150"/>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0" name="Google Shape;5200;p63"/>
              <p:cNvSpPr/>
              <p:nvPr/>
            </p:nvSpPr>
            <p:spPr>
              <a:xfrm>
                <a:off x="3654725" y="1907806"/>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01" name="Google Shape;5201;p63"/>
            <p:cNvGrpSpPr/>
            <p:nvPr/>
          </p:nvGrpSpPr>
          <p:grpSpPr>
            <a:xfrm>
              <a:off x="3548208" y="1560352"/>
              <a:ext cx="294808" cy="286830"/>
              <a:chOff x="3730650" y="1982800"/>
              <a:chExt cx="149550" cy="145525"/>
            </a:xfrm>
          </p:grpSpPr>
          <p:sp>
            <p:nvSpPr>
              <p:cNvPr id="5202" name="Google Shape;5202;p63"/>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3" name="Google Shape;5203;p63"/>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04" name="Google Shape;5204;p63"/>
          <p:cNvGrpSpPr/>
          <p:nvPr/>
        </p:nvGrpSpPr>
        <p:grpSpPr>
          <a:xfrm>
            <a:off x="7624512" y="971306"/>
            <a:ext cx="804565" cy="677795"/>
            <a:chOff x="7636443" y="1204988"/>
            <a:chExt cx="804565" cy="677795"/>
          </a:xfrm>
        </p:grpSpPr>
        <p:grpSp>
          <p:nvGrpSpPr>
            <p:cNvPr id="5205" name="Google Shape;5205;p63"/>
            <p:cNvGrpSpPr/>
            <p:nvPr/>
          </p:nvGrpSpPr>
          <p:grpSpPr>
            <a:xfrm>
              <a:off x="7636443" y="1509705"/>
              <a:ext cx="804565" cy="373078"/>
              <a:chOff x="7636443" y="1509705"/>
              <a:chExt cx="804565" cy="373078"/>
            </a:xfrm>
          </p:grpSpPr>
          <p:sp>
            <p:nvSpPr>
              <p:cNvPr id="5206" name="Google Shape;5206;p63"/>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7" name="Google Shape;5207;p63"/>
              <p:cNvSpPr/>
              <p:nvPr/>
            </p:nvSpPr>
            <p:spPr>
              <a:xfrm>
                <a:off x="8398251" y="1667375"/>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08" name="Google Shape;5208;p63"/>
            <p:cNvGrpSpPr/>
            <p:nvPr/>
          </p:nvGrpSpPr>
          <p:grpSpPr>
            <a:xfrm>
              <a:off x="7636443" y="1408133"/>
              <a:ext cx="804565" cy="373078"/>
              <a:chOff x="7636443" y="1408133"/>
              <a:chExt cx="804565" cy="373078"/>
            </a:xfrm>
          </p:grpSpPr>
          <p:sp>
            <p:nvSpPr>
              <p:cNvPr id="5209" name="Google Shape;5209;p63"/>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0" name="Google Shape;5210;p63"/>
              <p:cNvSpPr/>
              <p:nvPr/>
            </p:nvSpPr>
            <p:spPr>
              <a:xfrm>
                <a:off x="8398251" y="1565802"/>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11" name="Google Shape;5211;p63"/>
            <p:cNvGrpSpPr/>
            <p:nvPr/>
          </p:nvGrpSpPr>
          <p:grpSpPr>
            <a:xfrm>
              <a:off x="7636443" y="1306560"/>
              <a:ext cx="804565" cy="373078"/>
              <a:chOff x="7636443" y="1306560"/>
              <a:chExt cx="804565" cy="373078"/>
            </a:xfrm>
          </p:grpSpPr>
          <p:sp>
            <p:nvSpPr>
              <p:cNvPr id="5212" name="Google Shape;5212;p63"/>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3" name="Google Shape;5213;p63"/>
              <p:cNvSpPr/>
              <p:nvPr/>
            </p:nvSpPr>
            <p:spPr>
              <a:xfrm>
                <a:off x="8398251" y="1464230"/>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14" name="Google Shape;5214;p63"/>
            <p:cNvGrpSpPr/>
            <p:nvPr/>
          </p:nvGrpSpPr>
          <p:grpSpPr>
            <a:xfrm>
              <a:off x="7636443" y="1204988"/>
              <a:ext cx="804565" cy="373078"/>
              <a:chOff x="7636443" y="1204988"/>
              <a:chExt cx="804565" cy="373078"/>
            </a:xfrm>
          </p:grpSpPr>
          <p:sp>
            <p:nvSpPr>
              <p:cNvPr id="5215" name="Google Shape;5215;p63"/>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6" name="Google Shape;5216;p63"/>
              <p:cNvSpPr/>
              <p:nvPr/>
            </p:nvSpPr>
            <p:spPr>
              <a:xfrm>
                <a:off x="8398251" y="1362658"/>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17" name="Google Shape;5217;p63"/>
          <p:cNvGrpSpPr/>
          <p:nvPr/>
        </p:nvGrpSpPr>
        <p:grpSpPr>
          <a:xfrm>
            <a:off x="4963358" y="1878721"/>
            <a:ext cx="661339" cy="661188"/>
            <a:chOff x="3990000" y="975400"/>
            <a:chExt cx="3934200" cy="3933300"/>
          </a:xfrm>
        </p:grpSpPr>
        <p:sp>
          <p:nvSpPr>
            <p:cNvPr id="5218" name="Google Shape;5218;p63"/>
            <p:cNvSpPr/>
            <p:nvPr/>
          </p:nvSpPr>
          <p:spPr>
            <a:xfrm>
              <a:off x="3990000" y="975400"/>
              <a:ext cx="3934200" cy="39333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9" name="Google Shape;5219;p63"/>
            <p:cNvSpPr/>
            <p:nvPr/>
          </p:nvSpPr>
          <p:spPr>
            <a:xfrm>
              <a:off x="4346550" y="1331800"/>
              <a:ext cx="3221100" cy="32205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0" name="Google Shape;5220;p63"/>
            <p:cNvSpPr/>
            <p:nvPr/>
          </p:nvSpPr>
          <p:spPr>
            <a:xfrm>
              <a:off x="4786800" y="1771750"/>
              <a:ext cx="2340600" cy="2340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1" name="Google Shape;5221;p63"/>
            <p:cNvSpPr/>
            <p:nvPr/>
          </p:nvSpPr>
          <p:spPr>
            <a:xfrm>
              <a:off x="5218650" y="2203450"/>
              <a:ext cx="1476900" cy="14772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22" name="Google Shape;5222;p63"/>
          <p:cNvGrpSpPr/>
          <p:nvPr/>
        </p:nvGrpSpPr>
        <p:grpSpPr>
          <a:xfrm>
            <a:off x="6607006" y="1857359"/>
            <a:ext cx="868881" cy="684241"/>
            <a:chOff x="6598259" y="2078634"/>
            <a:chExt cx="868881" cy="684241"/>
          </a:xfrm>
        </p:grpSpPr>
        <p:sp>
          <p:nvSpPr>
            <p:cNvPr id="5223" name="Google Shape;5223;p63"/>
            <p:cNvSpPr/>
            <p:nvPr/>
          </p:nvSpPr>
          <p:spPr>
            <a:xfrm>
              <a:off x="7165957" y="2159753"/>
              <a:ext cx="286185" cy="107120"/>
            </a:xfrm>
            <a:custGeom>
              <a:avLst/>
              <a:gdLst/>
              <a:ahLst/>
              <a:cxnLst/>
              <a:rect l="l" t="t" r="r" b="b"/>
              <a:pathLst>
                <a:path w="48506" h="18156" extrusionOk="0">
                  <a:moveTo>
                    <a:pt x="1" y="1"/>
                  </a:moveTo>
                  <a:lnTo>
                    <a:pt x="1" y="18156"/>
                  </a:lnTo>
                  <a:lnTo>
                    <a:pt x="48506" y="18156"/>
                  </a:lnTo>
                  <a:lnTo>
                    <a:pt x="48506" y="1"/>
                  </a:ln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4" name="Google Shape;5224;p63"/>
            <p:cNvSpPr/>
            <p:nvPr/>
          </p:nvSpPr>
          <p:spPr>
            <a:xfrm>
              <a:off x="7085764" y="2536793"/>
              <a:ext cx="349475" cy="107120"/>
            </a:xfrm>
            <a:custGeom>
              <a:avLst/>
              <a:gdLst/>
              <a:ahLst/>
              <a:cxnLst/>
              <a:rect l="l" t="t" r="r" b="b"/>
              <a:pathLst>
                <a:path w="59233" h="18156" extrusionOk="0">
                  <a:moveTo>
                    <a:pt x="1" y="1"/>
                  </a:moveTo>
                  <a:lnTo>
                    <a:pt x="1" y="18156"/>
                  </a:lnTo>
                  <a:lnTo>
                    <a:pt x="59233" y="18156"/>
                  </a:lnTo>
                  <a:lnTo>
                    <a:pt x="59233" y="1"/>
                  </a:ln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5" name="Google Shape;5225;p63"/>
            <p:cNvSpPr/>
            <p:nvPr/>
          </p:nvSpPr>
          <p:spPr>
            <a:xfrm>
              <a:off x="6598259" y="2195183"/>
              <a:ext cx="271241" cy="107120"/>
            </a:xfrm>
            <a:custGeom>
              <a:avLst/>
              <a:gdLst/>
              <a:ahLst/>
              <a:cxnLst/>
              <a:rect l="l" t="t" r="r" b="b"/>
              <a:pathLst>
                <a:path w="45973" h="18156" extrusionOk="0">
                  <a:moveTo>
                    <a:pt x="1" y="0"/>
                  </a:moveTo>
                  <a:lnTo>
                    <a:pt x="1" y="18156"/>
                  </a:lnTo>
                  <a:lnTo>
                    <a:pt x="45972" y="18156"/>
                  </a:lnTo>
                  <a:lnTo>
                    <a:pt x="45972" y="0"/>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6" name="Google Shape;5226;p63"/>
            <p:cNvSpPr/>
            <p:nvPr/>
          </p:nvSpPr>
          <p:spPr>
            <a:xfrm>
              <a:off x="6604064" y="2370778"/>
              <a:ext cx="358696" cy="107126"/>
            </a:xfrm>
            <a:custGeom>
              <a:avLst/>
              <a:gdLst/>
              <a:ahLst/>
              <a:cxnLst/>
              <a:rect l="l" t="t" r="r" b="b"/>
              <a:pathLst>
                <a:path w="60796" h="18157" extrusionOk="0">
                  <a:moveTo>
                    <a:pt x="0" y="1"/>
                  </a:moveTo>
                  <a:lnTo>
                    <a:pt x="0" y="18156"/>
                  </a:lnTo>
                  <a:lnTo>
                    <a:pt x="60796" y="18156"/>
                  </a:lnTo>
                  <a:lnTo>
                    <a:pt x="60796" y="1"/>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7" name="Google Shape;5227;p63"/>
            <p:cNvSpPr/>
            <p:nvPr/>
          </p:nvSpPr>
          <p:spPr>
            <a:xfrm>
              <a:off x="6645158" y="2545743"/>
              <a:ext cx="358696" cy="109044"/>
            </a:xfrm>
            <a:custGeom>
              <a:avLst/>
              <a:gdLst/>
              <a:ahLst/>
              <a:cxnLst/>
              <a:rect l="l" t="t" r="r" b="b"/>
              <a:pathLst>
                <a:path w="60796" h="18482" extrusionOk="0">
                  <a:moveTo>
                    <a:pt x="1" y="0"/>
                  </a:moveTo>
                  <a:lnTo>
                    <a:pt x="1" y="18482"/>
                  </a:lnTo>
                  <a:lnTo>
                    <a:pt x="60796" y="18482"/>
                  </a:lnTo>
                  <a:lnTo>
                    <a:pt x="60796" y="0"/>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8" name="Google Shape;5228;p63"/>
            <p:cNvSpPr/>
            <p:nvPr/>
          </p:nvSpPr>
          <p:spPr>
            <a:xfrm>
              <a:off x="7155838" y="2352960"/>
              <a:ext cx="311302" cy="107120"/>
            </a:xfrm>
            <a:custGeom>
              <a:avLst/>
              <a:gdLst/>
              <a:ahLst/>
              <a:cxnLst/>
              <a:rect l="l" t="t" r="r" b="b"/>
              <a:pathLst>
                <a:path w="52763" h="18156" extrusionOk="0">
                  <a:moveTo>
                    <a:pt x="0" y="0"/>
                  </a:moveTo>
                  <a:lnTo>
                    <a:pt x="0" y="18155"/>
                  </a:lnTo>
                  <a:lnTo>
                    <a:pt x="52763" y="18155"/>
                  </a:lnTo>
                  <a:lnTo>
                    <a:pt x="52763" y="0"/>
                  </a:ln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29" name="Google Shape;5229;p63"/>
            <p:cNvGrpSpPr/>
            <p:nvPr/>
          </p:nvGrpSpPr>
          <p:grpSpPr>
            <a:xfrm>
              <a:off x="6808175" y="2078634"/>
              <a:ext cx="452229" cy="684241"/>
              <a:chOff x="6808175" y="2078634"/>
              <a:chExt cx="452229" cy="684241"/>
            </a:xfrm>
          </p:grpSpPr>
          <p:sp>
            <p:nvSpPr>
              <p:cNvPr id="5230" name="Google Shape;5230;p63"/>
              <p:cNvSpPr/>
              <p:nvPr/>
            </p:nvSpPr>
            <p:spPr>
              <a:xfrm>
                <a:off x="7165957" y="2159753"/>
                <a:ext cx="94447" cy="107120"/>
              </a:xfrm>
              <a:custGeom>
                <a:avLst/>
                <a:gdLst/>
                <a:ahLst/>
                <a:cxnLst/>
                <a:rect l="l" t="t" r="r" b="b"/>
                <a:pathLst>
                  <a:path w="16008" h="18156" extrusionOk="0">
                    <a:moveTo>
                      <a:pt x="1" y="1"/>
                    </a:moveTo>
                    <a:lnTo>
                      <a:pt x="1" y="18156"/>
                    </a:lnTo>
                    <a:lnTo>
                      <a:pt x="16007" y="18156"/>
                    </a:lnTo>
                    <a:cubicBezTo>
                      <a:pt x="15291" y="11568"/>
                      <a:pt x="12904" y="5350"/>
                      <a:pt x="90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1" name="Google Shape;5231;p63"/>
              <p:cNvSpPr/>
              <p:nvPr/>
            </p:nvSpPr>
            <p:spPr>
              <a:xfrm>
                <a:off x="7085764" y="2536793"/>
                <a:ext cx="61100" cy="107120"/>
              </a:xfrm>
              <a:custGeom>
                <a:avLst/>
                <a:gdLst/>
                <a:ahLst/>
                <a:cxnLst/>
                <a:rect l="l" t="t" r="r" b="b"/>
                <a:pathLst>
                  <a:path w="10356" h="18156" extrusionOk="0">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2" name="Google Shape;5232;p63"/>
              <p:cNvSpPr/>
              <p:nvPr/>
            </p:nvSpPr>
            <p:spPr>
              <a:xfrm>
                <a:off x="6808175" y="2195183"/>
                <a:ext cx="61325" cy="107120"/>
              </a:xfrm>
              <a:custGeom>
                <a:avLst/>
                <a:gdLst/>
                <a:ahLst/>
                <a:cxnLst/>
                <a:rect l="l" t="t" r="r" b="b"/>
                <a:pathLst>
                  <a:path w="10394" h="18156" extrusionOk="0">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3" name="Google Shape;5233;p63"/>
              <p:cNvSpPr/>
              <p:nvPr/>
            </p:nvSpPr>
            <p:spPr>
              <a:xfrm>
                <a:off x="6820441" y="2370778"/>
                <a:ext cx="142320" cy="107126"/>
              </a:xfrm>
              <a:custGeom>
                <a:avLst/>
                <a:gdLst/>
                <a:ahLst/>
                <a:cxnLst/>
                <a:rect l="l" t="t" r="r" b="b"/>
                <a:pathLst>
                  <a:path w="24122" h="18157" extrusionOk="0">
                    <a:moveTo>
                      <a:pt x="0" y="1"/>
                    </a:moveTo>
                    <a:cubicBezTo>
                      <a:pt x="1532" y="5312"/>
                      <a:pt x="4200" y="11690"/>
                      <a:pt x="8823" y="18156"/>
                    </a:cubicBezTo>
                    <a:lnTo>
                      <a:pt x="24122" y="18156"/>
                    </a:lnTo>
                    <a:lnTo>
                      <a:pt x="24122"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4" name="Google Shape;5234;p63"/>
              <p:cNvSpPr/>
              <p:nvPr/>
            </p:nvSpPr>
            <p:spPr>
              <a:xfrm>
                <a:off x="6929774" y="2545743"/>
                <a:ext cx="74092" cy="109044"/>
              </a:xfrm>
              <a:custGeom>
                <a:avLst/>
                <a:gdLst/>
                <a:ahLst/>
                <a:cxnLst/>
                <a:rect l="l" t="t" r="r" b="b"/>
                <a:pathLst>
                  <a:path w="12558" h="18482" extrusionOk="0">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5" name="Google Shape;5235;p63"/>
              <p:cNvSpPr/>
              <p:nvPr/>
            </p:nvSpPr>
            <p:spPr>
              <a:xfrm>
                <a:off x="7155838" y="2352960"/>
                <a:ext cx="98377" cy="107120"/>
              </a:xfrm>
              <a:custGeom>
                <a:avLst/>
                <a:gdLst/>
                <a:ahLst/>
                <a:cxnLst/>
                <a:rect l="l" t="t" r="r" b="b"/>
                <a:pathLst>
                  <a:path w="16674" h="18156" extrusionOk="0">
                    <a:moveTo>
                      <a:pt x="0" y="0"/>
                    </a:moveTo>
                    <a:lnTo>
                      <a:pt x="0" y="18155"/>
                    </a:lnTo>
                    <a:lnTo>
                      <a:pt x="9101" y="18155"/>
                    </a:lnTo>
                    <a:cubicBezTo>
                      <a:pt x="13299" y="11475"/>
                      <a:pt x="15509" y="5056"/>
                      <a:pt x="1667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36" name="Google Shape;5236;p63"/>
              <p:cNvGrpSpPr/>
              <p:nvPr/>
            </p:nvGrpSpPr>
            <p:grpSpPr>
              <a:xfrm>
                <a:off x="6821586" y="2078634"/>
                <a:ext cx="426871" cy="684241"/>
                <a:chOff x="6821586" y="2078634"/>
                <a:chExt cx="426871" cy="684241"/>
              </a:xfrm>
            </p:grpSpPr>
            <p:grpSp>
              <p:nvGrpSpPr>
                <p:cNvPr id="5237" name="Google Shape;5237;p63"/>
                <p:cNvGrpSpPr/>
                <p:nvPr/>
              </p:nvGrpSpPr>
              <p:grpSpPr>
                <a:xfrm>
                  <a:off x="6821586" y="2078634"/>
                  <a:ext cx="426871" cy="684241"/>
                  <a:chOff x="6821586" y="2078634"/>
                  <a:chExt cx="426871" cy="684241"/>
                </a:xfrm>
              </p:grpSpPr>
              <p:sp>
                <p:nvSpPr>
                  <p:cNvPr id="5238" name="Google Shape;5238;p63"/>
                  <p:cNvSpPr/>
                  <p:nvPr/>
                </p:nvSpPr>
                <p:spPr>
                  <a:xfrm>
                    <a:off x="6990036" y="2693797"/>
                    <a:ext cx="89963" cy="69077"/>
                  </a:xfrm>
                  <a:custGeom>
                    <a:avLst/>
                    <a:gdLst/>
                    <a:ahLst/>
                    <a:cxnLst/>
                    <a:rect l="l" t="t" r="r" b="b"/>
                    <a:pathLst>
                      <a:path w="15248" h="11708" extrusionOk="0">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9" name="Google Shape;5239;p63"/>
                  <p:cNvSpPr/>
                  <p:nvPr/>
                </p:nvSpPr>
                <p:spPr>
                  <a:xfrm>
                    <a:off x="6968649" y="2671926"/>
                    <a:ext cx="132738" cy="72712"/>
                  </a:xfrm>
                  <a:custGeom>
                    <a:avLst/>
                    <a:gdLst/>
                    <a:ahLst/>
                    <a:cxnLst/>
                    <a:rect l="l" t="t" r="r" b="b"/>
                    <a:pathLst>
                      <a:path w="22498" h="12324" extrusionOk="0">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0" name="Google Shape;5240;p63"/>
                  <p:cNvSpPr/>
                  <p:nvPr/>
                </p:nvSpPr>
                <p:spPr>
                  <a:xfrm>
                    <a:off x="6968649" y="2679891"/>
                    <a:ext cx="132738" cy="64747"/>
                  </a:xfrm>
                  <a:custGeom>
                    <a:avLst/>
                    <a:gdLst/>
                    <a:ahLst/>
                    <a:cxnLst/>
                    <a:rect l="l" t="t" r="r" b="b"/>
                    <a:pathLst>
                      <a:path w="22498" h="10974" extrusionOk="0">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1" name="Google Shape;5241;p63"/>
                  <p:cNvSpPr/>
                  <p:nvPr/>
                </p:nvSpPr>
                <p:spPr>
                  <a:xfrm>
                    <a:off x="6969091" y="2693467"/>
                    <a:ext cx="131729" cy="11765"/>
                  </a:xfrm>
                  <a:custGeom>
                    <a:avLst/>
                    <a:gdLst/>
                    <a:ahLst/>
                    <a:cxnLst/>
                    <a:rect l="l" t="t" r="r" b="b"/>
                    <a:pathLst>
                      <a:path w="22327" h="1994" extrusionOk="0">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2" name="Google Shape;5242;p63"/>
                  <p:cNvSpPr/>
                  <p:nvPr/>
                </p:nvSpPr>
                <p:spPr>
                  <a:xfrm>
                    <a:off x="6821586" y="2078634"/>
                    <a:ext cx="426871" cy="544694"/>
                  </a:xfrm>
                  <a:custGeom>
                    <a:avLst/>
                    <a:gdLst/>
                    <a:ahLst/>
                    <a:cxnLst/>
                    <a:rect l="l" t="t" r="r" b="b"/>
                    <a:pathLst>
                      <a:path w="72351" h="92321" extrusionOk="0">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3" name="Google Shape;5243;p63"/>
                  <p:cNvSpPr/>
                  <p:nvPr/>
                </p:nvSpPr>
                <p:spPr>
                  <a:xfrm>
                    <a:off x="6984514" y="2448953"/>
                    <a:ext cx="101008" cy="164409"/>
                  </a:xfrm>
                  <a:custGeom>
                    <a:avLst/>
                    <a:gdLst/>
                    <a:ahLst/>
                    <a:cxnLst/>
                    <a:rect l="l" t="t" r="r" b="b"/>
                    <a:pathLst>
                      <a:path w="17120" h="27866" extrusionOk="0">
                        <a:moveTo>
                          <a:pt x="1" y="0"/>
                        </a:moveTo>
                        <a:lnTo>
                          <a:pt x="4920" y="27866"/>
                        </a:lnTo>
                        <a:lnTo>
                          <a:pt x="12200" y="27866"/>
                        </a:lnTo>
                        <a:lnTo>
                          <a:pt x="17120" y="0"/>
                        </a:lnTo>
                        <a:close/>
                      </a:path>
                    </a:pathLst>
                  </a:custGeom>
                  <a:solidFill>
                    <a:srgbClr val="ED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4" name="Google Shape;5244;p63"/>
                  <p:cNvSpPr/>
                  <p:nvPr/>
                </p:nvSpPr>
                <p:spPr>
                  <a:xfrm>
                    <a:off x="6984514" y="2448953"/>
                    <a:ext cx="101008" cy="140963"/>
                  </a:xfrm>
                  <a:custGeom>
                    <a:avLst/>
                    <a:gdLst/>
                    <a:ahLst/>
                    <a:cxnLst/>
                    <a:rect l="l" t="t" r="r" b="b"/>
                    <a:pathLst>
                      <a:path w="17120" h="23892" extrusionOk="0">
                        <a:moveTo>
                          <a:pt x="1" y="0"/>
                        </a:moveTo>
                        <a:lnTo>
                          <a:pt x="4218" y="23891"/>
                        </a:lnTo>
                        <a:lnTo>
                          <a:pt x="12902" y="23891"/>
                        </a:lnTo>
                        <a:lnTo>
                          <a:pt x="1712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5" name="Google Shape;5245;p63"/>
                  <p:cNvSpPr/>
                  <p:nvPr/>
                </p:nvSpPr>
                <p:spPr>
                  <a:xfrm>
                    <a:off x="7012451" y="2607162"/>
                    <a:ext cx="45141" cy="6201"/>
                  </a:xfrm>
                  <a:custGeom>
                    <a:avLst/>
                    <a:gdLst/>
                    <a:ahLst/>
                    <a:cxnLst/>
                    <a:rect l="l" t="t" r="r" b="b"/>
                    <a:pathLst>
                      <a:path w="7651" h="1051" extrusionOk="0">
                        <a:moveTo>
                          <a:pt x="0" y="1"/>
                        </a:moveTo>
                        <a:lnTo>
                          <a:pt x="185" y="1051"/>
                        </a:lnTo>
                        <a:lnTo>
                          <a:pt x="7465" y="1051"/>
                        </a:lnTo>
                        <a:lnTo>
                          <a:pt x="76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6" name="Google Shape;5246;p63"/>
                  <p:cNvSpPr/>
                  <p:nvPr/>
                </p:nvSpPr>
                <p:spPr>
                  <a:xfrm>
                    <a:off x="6968649" y="2664244"/>
                    <a:ext cx="132738" cy="25199"/>
                  </a:xfrm>
                  <a:custGeom>
                    <a:avLst/>
                    <a:gdLst/>
                    <a:ahLst/>
                    <a:cxnLst/>
                    <a:rect l="l" t="t" r="r" b="b"/>
                    <a:pathLst>
                      <a:path w="22498" h="4271" extrusionOk="0">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7" name="Google Shape;5247;p63"/>
                  <p:cNvSpPr/>
                  <p:nvPr/>
                </p:nvSpPr>
                <p:spPr>
                  <a:xfrm>
                    <a:off x="6968649" y="2667389"/>
                    <a:ext cx="132738" cy="11776"/>
                  </a:xfrm>
                  <a:custGeom>
                    <a:avLst/>
                    <a:gdLst/>
                    <a:ahLst/>
                    <a:cxnLst/>
                    <a:rect l="l" t="t" r="r" b="b"/>
                    <a:pathLst>
                      <a:path w="22498" h="1996" extrusionOk="0">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8" name="Google Shape;5248;p63"/>
                  <p:cNvSpPr/>
                  <p:nvPr/>
                </p:nvSpPr>
                <p:spPr>
                  <a:xfrm>
                    <a:off x="6963510" y="2683549"/>
                    <a:ext cx="143022" cy="11776"/>
                  </a:xfrm>
                  <a:custGeom>
                    <a:avLst/>
                    <a:gdLst/>
                    <a:ahLst/>
                    <a:cxnLst/>
                    <a:rect l="l" t="t" r="r" b="b"/>
                    <a:pathLst>
                      <a:path w="24241" h="1996" extrusionOk="0">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9" name="Google Shape;5249;p63"/>
                  <p:cNvSpPr/>
                  <p:nvPr/>
                </p:nvSpPr>
                <p:spPr>
                  <a:xfrm>
                    <a:off x="6968649" y="2642639"/>
                    <a:ext cx="132738" cy="25199"/>
                  </a:xfrm>
                  <a:custGeom>
                    <a:avLst/>
                    <a:gdLst/>
                    <a:ahLst/>
                    <a:cxnLst/>
                    <a:rect l="l" t="t" r="r" b="b"/>
                    <a:pathLst>
                      <a:path w="22498" h="4271" extrusionOk="0">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0" name="Google Shape;5250;p63"/>
                  <p:cNvSpPr/>
                  <p:nvPr/>
                </p:nvSpPr>
                <p:spPr>
                  <a:xfrm>
                    <a:off x="6968649" y="2643990"/>
                    <a:ext cx="132738" cy="11776"/>
                  </a:xfrm>
                  <a:custGeom>
                    <a:avLst/>
                    <a:gdLst/>
                    <a:ahLst/>
                    <a:cxnLst/>
                    <a:rect l="l" t="t" r="r" b="b"/>
                    <a:pathLst>
                      <a:path w="22498" h="1996" extrusionOk="0">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1" name="Google Shape;5251;p63"/>
                  <p:cNvSpPr/>
                  <p:nvPr/>
                </p:nvSpPr>
                <p:spPr>
                  <a:xfrm>
                    <a:off x="6963510" y="2660156"/>
                    <a:ext cx="143022" cy="11776"/>
                  </a:xfrm>
                  <a:custGeom>
                    <a:avLst/>
                    <a:gdLst/>
                    <a:ahLst/>
                    <a:cxnLst/>
                    <a:rect l="l" t="t" r="r" b="b"/>
                    <a:pathLst>
                      <a:path w="24241" h="1996" extrusionOk="0">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2" name="Google Shape;5252;p63"/>
                  <p:cNvSpPr/>
                  <p:nvPr/>
                </p:nvSpPr>
                <p:spPr>
                  <a:xfrm>
                    <a:off x="6968649" y="2617451"/>
                    <a:ext cx="132738" cy="25193"/>
                  </a:xfrm>
                  <a:custGeom>
                    <a:avLst/>
                    <a:gdLst/>
                    <a:ahLst/>
                    <a:cxnLst/>
                    <a:rect l="l" t="t" r="r" b="b"/>
                    <a:pathLst>
                      <a:path w="22498" h="4270" extrusionOk="0">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3" name="Google Shape;5253;p63"/>
                  <p:cNvSpPr/>
                  <p:nvPr/>
                </p:nvSpPr>
                <p:spPr>
                  <a:xfrm>
                    <a:off x="6968649" y="2620590"/>
                    <a:ext cx="132738" cy="11782"/>
                  </a:xfrm>
                  <a:custGeom>
                    <a:avLst/>
                    <a:gdLst/>
                    <a:ahLst/>
                    <a:cxnLst/>
                    <a:rect l="l" t="t" r="r" b="b"/>
                    <a:pathLst>
                      <a:path w="22498" h="1997" extrusionOk="0">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4" name="Google Shape;5254;p63"/>
                  <p:cNvSpPr/>
                  <p:nvPr/>
                </p:nvSpPr>
                <p:spPr>
                  <a:xfrm>
                    <a:off x="6963510" y="2613357"/>
                    <a:ext cx="143022" cy="11765"/>
                  </a:xfrm>
                  <a:custGeom>
                    <a:avLst/>
                    <a:gdLst/>
                    <a:ahLst/>
                    <a:cxnLst/>
                    <a:rect l="l" t="t" r="r" b="b"/>
                    <a:pathLst>
                      <a:path w="24241" h="1994" extrusionOk="0">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5" name="Google Shape;5255;p63"/>
                  <p:cNvSpPr/>
                  <p:nvPr/>
                </p:nvSpPr>
                <p:spPr>
                  <a:xfrm>
                    <a:off x="6850372" y="2107302"/>
                    <a:ext cx="369293" cy="477399"/>
                  </a:xfrm>
                  <a:custGeom>
                    <a:avLst/>
                    <a:gdLst/>
                    <a:ahLst/>
                    <a:cxnLst/>
                    <a:rect l="l" t="t" r="r" b="b"/>
                    <a:pathLst>
                      <a:path w="62592" h="80915" extrusionOk="0">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6" name="Google Shape;5256;p63"/>
                  <p:cNvSpPr/>
                  <p:nvPr/>
                </p:nvSpPr>
                <p:spPr>
                  <a:xfrm>
                    <a:off x="6963510" y="2636756"/>
                    <a:ext cx="143022" cy="11776"/>
                  </a:xfrm>
                  <a:custGeom>
                    <a:avLst/>
                    <a:gdLst/>
                    <a:ahLst/>
                    <a:cxnLst/>
                    <a:rect l="l" t="t" r="r" b="b"/>
                    <a:pathLst>
                      <a:path w="24241" h="1996" extrusionOk="0">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57" name="Google Shape;5257;p63"/>
                <p:cNvSpPr/>
                <p:nvPr/>
              </p:nvSpPr>
              <p:spPr>
                <a:xfrm>
                  <a:off x="7046588" y="2275942"/>
                  <a:ext cx="173076" cy="113894"/>
                </a:xfrm>
                <a:custGeom>
                  <a:avLst/>
                  <a:gdLst/>
                  <a:ahLst/>
                  <a:cxnLst/>
                  <a:rect l="l" t="t" r="r" b="b"/>
                  <a:pathLst>
                    <a:path w="29335" h="19304" extrusionOk="0">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8" name="Google Shape;5258;p63"/>
                <p:cNvSpPr/>
                <p:nvPr/>
              </p:nvSpPr>
              <p:spPr>
                <a:xfrm>
                  <a:off x="7046588" y="2107680"/>
                  <a:ext cx="168811" cy="145128"/>
                </a:xfrm>
                <a:custGeom>
                  <a:avLst/>
                  <a:gdLst/>
                  <a:ahLst/>
                  <a:cxnLst/>
                  <a:rect l="l" t="t" r="r" b="b"/>
                  <a:pathLst>
                    <a:path w="28612" h="24598" extrusionOk="0">
                      <a:moveTo>
                        <a:pt x="0" y="1"/>
                      </a:moveTo>
                      <a:lnTo>
                        <a:pt x="0" y="24597"/>
                      </a:lnTo>
                      <a:lnTo>
                        <a:pt x="28612" y="24597"/>
                      </a:lnTo>
                      <a:cubicBezTo>
                        <a:pt x="25701" y="11138"/>
                        <a:pt x="14102" y="876"/>
                        <a:pt x="0" y="1"/>
                      </a:cubicBez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9" name="Google Shape;5259;p63"/>
                <p:cNvSpPr/>
                <p:nvPr/>
              </p:nvSpPr>
              <p:spPr>
                <a:xfrm>
                  <a:off x="6850372" y="2275942"/>
                  <a:ext cx="173082" cy="113894"/>
                </a:xfrm>
                <a:custGeom>
                  <a:avLst/>
                  <a:gdLst/>
                  <a:ahLst/>
                  <a:cxnLst/>
                  <a:rect l="l" t="t" r="r" b="b"/>
                  <a:pathLst>
                    <a:path w="29336" h="19304" extrusionOk="0">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0" name="Google Shape;5260;p63"/>
                <p:cNvSpPr/>
                <p:nvPr/>
              </p:nvSpPr>
              <p:spPr>
                <a:xfrm>
                  <a:off x="6882243" y="2412957"/>
                  <a:ext cx="141211" cy="171743"/>
                </a:xfrm>
                <a:custGeom>
                  <a:avLst/>
                  <a:gdLst/>
                  <a:ahLst/>
                  <a:cxnLst/>
                  <a:rect l="l" t="t" r="r" b="b"/>
                  <a:pathLst>
                    <a:path w="23934" h="29109" extrusionOk="0">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1" name="Google Shape;5261;p63"/>
                <p:cNvSpPr/>
                <p:nvPr/>
              </p:nvSpPr>
              <p:spPr>
                <a:xfrm>
                  <a:off x="6854637" y="2107680"/>
                  <a:ext cx="168817" cy="145128"/>
                </a:xfrm>
                <a:custGeom>
                  <a:avLst/>
                  <a:gdLst/>
                  <a:ahLst/>
                  <a:cxnLst/>
                  <a:rect l="l" t="t" r="r" b="b"/>
                  <a:pathLst>
                    <a:path w="28613" h="24598" extrusionOk="0">
                      <a:moveTo>
                        <a:pt x="28612" y="1"/>
                      </a:moveTo>
                      <a:cubicBezTo>
                        <a:pt x="14512" y="876"/>
                        <a:pt x="2911" y="11138"/>
                        <a:pt x="1" y="24597"/>
                      </a:cubicBezTo>
                      <a:lnTo>
                        <a:pt x="28612" y="24597"/>
                      </a:lnTo>
                      <a:lnTo>
                        <a:pt x="28612" y="1"/>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2" name="Google Shape;5262;p63"/>
                <p:cNvSpPr/>
                <p:nvPr/>
              </p:nvSpPr>
              <p:spPr>
                <a:xfrm>
                  <a:off x="7046588" y="2412957"/>
                  <a:ext cx="141205" cy="171743"/>
                </a:xfrm>
                <a:custGeom>
                  <a:avLst/>
                  <a:gdLst/>
                  <a:ahLst/>
                  <a:cxnLst/>
                  <a:rect l="l" t="t" r="r" b="b"/>
                  <a:pathLst>
                    <a:path w="23933" h="29109" extrusionOk="0">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263" name="Google Shape;5263;p63"/>
          <p:cNvGrpSpPr/>
          <p:nvPr/>
        </p:nvGrpSpPr>
        <p:grpSpPr>
          <a:xfrm>
            <a:off x="5780173" y="1862968"/>
            <a:ext cx="671358" cy="671358"/>
            <a:chOff x="6535625" y="760425"/>
            <a:chExt cx="1665900" cy="1665900"/>
          </a:xfrm>
        </p:grpSpPr>
        <p:sp>
          <p:nvSpPr>
            <p:cNvPr id="5264" name="Google Shape;5264;p63"/>
            <p:cNvSpPr/>
            <p:nvPr/>
          </p:nvSpPr>
          <p:spPr>
            <a:xfrm>
              <a:off x="6535625" y="760425"/>
              <a:ext cx="1665900" cy="16659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5" name="Google Shape;5265;p63"/>
            <p:cNvSpPr/>
            <p:nvPr/>
          </p:nvSpPr>
          <p:spPr>
            <a:xfrm>
              <a:off x="6713675" y="1116525"/>
              <a:ext cx="1309800" cy="13098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6" name="Google Shape;5266;p63"/>
            <p:cNvSpPr/>
            <p:nvPr/>
          </p:nvSpPr>
          <p:spPr>
            <a:xfrm>
              <a:off x="6831275" y="1351725"/>
              <a:ext cx="1074600" cy="1074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7" name="Google Shape;5267;p63"/>
            <p:cNvSpPr/>
            <p:nvPr/>
          </p:nvSpPr>
          <p:spPr>
            <a:xfrm>
              <a:off x="6942425" y="1574025"/>
              <a:ext cx="852300" cy="852300"/>
            </a:xfrm>
            <a:prstGeom prst="ellipse">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68" name="Google Shape;5268;p63"/>
          <p:cNvGrpSpPr/>
          <p:nvPr/>
        </p:nvGrpSpPr>
        <p:grpSpPr>
          <a:xfrm>
            <a:off x="716989" y="3531368"/>
            <a:ext cx="1340789" cy="640830"/>
            <a:chOff x="238125" y="1151100"/>
            <a:chExt cx="7139450" cy="3412300"/>
          </a:xfrm>
        </p:grpSpPr>
        <p:sp>
          <p:nvSpPr>
            <p:cNvPr id="5269" name="Google Shape;5269;p63"/>
            <p:cNvSpPr/>
            <p:nvPr/>
          </p:nvSpPr>
          <p:spPr>
            <a:xfrm>
              <a:off x="3468350" y="4223875"/>
              <a:ext cx="679000" cy="33952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0" name="Google Shape;5270;p63"/>
            <p:cNvSpPr/>
            <p:nvPr/>
          </p:nvSpPr>
          <p:spPr>
            <a:xfrm>
              <a:off x="3730250" y="3276125"/>
              <a:ext cx="147275" cy="956575"/>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1" name="Google Shape;5271;p63"/>
            <p:cNvSpPr/>
            <p:nvPr/>
          </p:nvSpPr>
          <p:spPr>
            <a:xfrm>
              <a:off x="3796275" y="3875600"/>
              <a:ext cx="839350" cy="630550"/>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2" name="Google Shape;5272;p63"/>
            <p:cNvSpPr/>
            <p:nvPr/>
          </p:nvSpPr>
          <p:spPr>
            <a:xfrm>
              <a:off x="6240475" y="3130600"/>
              <a:ext cx="1137100" cy="1432800"/>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3" name="Google Shape;5273;p63"/>
            <p:cNvSpPr/>
            <p:nvPr/>
          </p:nvSpPr>
          <p:spPr>
            <a:xfrm>
              <a:off x="5243900" y="1696775"/>
              <a:ext cx="1764175" cy="1777475"/>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4" name="Google Shape;5274;p63"/>
            <p:cNvSpPr/>
            <p:nvPr/>
          </p:nvSpPr>
          <p:spPr>
            <a:xfrm>
              <a:off x="3812150" y="1151100"/>
              <a:ext cx="1896075" cy="1245900"/>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5" name="Google Shape;5275;p63"/>
            <p:cNvSpPr/>
            <p:nvPr/>
          </p:nvSpPr>
          <p:spPr>
            <a:xfrm>
              <a:off x="1910550" y="1151100"/>
              <a:ext cx="1901625" cy="1244175"/>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6" name="Google Shape;5276;p63"/>
            <p:cNvSpPr/>
            <p:nvPr/>
          </p:nvSpPr>
          <p:spPr>
            <a:xfrm>
              <a:off x="608475" y="1694725"/>
              <a:ext cx="1766425" cy="1778150"/>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7" name="Google Shape;5277;p63"/>
            <p:cNvSpPr/>
            <p:nvPr/>
          </p:nvSpPr>
          <p:spPr>
            <a:xfrm>
              <a:off x="238125" y="3129050"/>
              <a:ext cx="1137975" cy="1434175"/>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8" name="Google Shape;5278;p63"/>
            <p:cNvSpPr/>
            <p:nvPr/>
          </p:nvSpPr>
          <p:spPr>
            <a:xfrm>
              <a:off x="1924656" y="1941325"/>
              <a:ext cx="3773110" cy="1646329"/>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9" name="Google Shape;5279;p63"/>
            <p:cNvSpPr/>
            <p:nvPr/>
          </p:nvSpPr>
          <p:spPr>
            <a:xfrm>
              <a:off x="1028863" y="2678027"/>
              <a:ext cx="1805597" cy="188532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0" name="Google Shape;5280;p63"/>
            <p:cNvSpPr/>
            <p:nvPr/>
          </p:nvSpPr>
          <p:spPr>
            <a:xfrm>
              <a:off x="4792190" y="2679937"/>
              <a:ext cx="1798951" cy="1883410"/>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1" name="Google Shape;5281;p63"/>
          <p:cNvGrpSpPr/>
          <p:nvPr/>
        </p:nvGrpSpPr>
        <p:grpSpPr>
          <a:xfrm>
            <a:off x="5584212" y="2734649"/>
            <a:ext cx="985357" cy="585764"/>
            <a:chOff x="5145061" y="2881789"/>
            <a:chExt cx="1107641" cy="658458"/>
          </a:xfrm>
        </p:grpSpPr>
        <p:grpSp>
          <p:nvGrpSpPr>
            <p:cNvPr id="5282" name="Google Shape;5282;p63"/>
            <p:cNvGrpSpPr/>
            <p:nvPr/>
          </p:nvGrpSpPr>
          <p:grpSpPr>
            <a:xfrm>
              <a:off x="5722989" y="3244587"/>
              <a:ext cx="529713" cy="295659"/>
              <a:chOff x="5722989" y="3244587"/>
              <a:chExt cx="529713" cy="295659"/>
            </a:xfrm>
          </p:grpSpPr>
          <p:sp>
            <p:nvSpPr>
              <p:cNvPr id="5283" name="Google Shape;5283;p63"/>
              <p:cNvSpPr/>
              <p:nvPr/>
            </p:nvSpPr>
            <p:spPr>
              <a:xfrm>
                <a:off x="5722989" y="3244587"/>
                <a:ext cx="341346" cy="295659"/>
              </a:xfrm>
              <a:custGeom>
                <a:avLst/>
                <a:gdLst/>
                <a:ahLst/>
                <a:cxnLst/>
                <a:rect l="l" t="t" r="r" b="b"/>
                <a:pathLst>
                  <a:path w="2576195" h="2231390" extrusionOk="0">
                    <a:moveTo>
                      <a:pt x="1288021" y="0"/>
                    </a:moveTo>
                    <a:lnTo>
                      <a:pt x="0" y="2230932"/>
                    </a:lnTo>
                    <a:lnTo>
                      <a:pt x="2576042" y="2230932"/>
                    </a:lnTo>
                    <a:lnTo>
                      <a:pt x="1288021" y="0"/>
                    </a:lnTo>
                    <a:close/>
                  </a:path>
                </a:pathLst>
              </a:custGeom>
              <a:solidFill>
                <a:srgbClr val="869F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284" name="Google Shape;5284;p63"/>
              <p:cNvSpPr/>
              <p:nvPr/>
            </p:nvSpPr>
            <p:spPr>
              <a:xfrm>
                <a:off x="6035543" y="3298113"/>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285" name="Google Shape;5285;p63"/>
            <p:cNvGrpSpPr/>
            <p:nvPr/>
          </p:nvGrpSpPr>
          <p:grpSpPr>
            <a:xfrm>
              <a:off x="5145061" y="3244587"/>
              <a:ext cx="536807" cy="295659"/>
              <a:chOff x="5145061" y="3244587"/>
              <a:chExt cx="536807" cy="295659"/>
            </a:xfrm>
          </p:grpSpPr>
          <p:sp>
            <p:nvSpPr>
              <p:cNvPr id="5286" name="Google Shape;5286;p63"/>
              <p:cNvSpPr/>
              <p:nvPr/>
            </p:nvSpPr>
            <p:spPr>
              <a:xfrm>
                <a:off x="5340522" y="3244587"/>
                <a:ext cx="341346" cy="295659"/>
              </a:xfrm>
              <a:custGeom>
                <a:avLst/>
                <a:gdLst/>
                <a:ahLst/>
                <a:cxnLst/>
                <a:rect l="l" t="t" r="r" b="b"/>
                <a:pathLst>
                  <a:path w="2576195" h="2231390" extrusionOk="0">
                    <a:moveTo>
                      <a:pt x="1288034" y="0"/>
                    </a:moveTo>
                    <a:lnTo>
                      <a:pt x="0" y="2230920"/>
                    </a:lnTo>
                    <a:lnTo>
                      <a:pt x="2576055" y="2230920"/>
                    </a:lnTo>
                    <a:lnTo>
                      <a:pt x="1288034" y="0"/>
                    </a:lnTo>
                    <a:close/>
                  </a:path>
                </a:pathLst>
              </a:custGeom>
              <a:solidFill>
                <a:srgbClr val="5F7D9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287" name="Google Shape;5287;p63"/>
              <p:cNvSpPr/>
              <p:nvPr/>
            </p:nvSpPr>
            <p:spPr>
              <a:xfrm flipH="1">
                <a:off x="5145061" y="3298599"/>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288" name="Google Shape;5288;p63"/>
            <p:cNvGrpSpPr/>
            <p:nvPr/>
          </p:nvGrpSpPr>
          <p:grpSpPr>
            <a:xfrm>
              <a:off x="5341327" y="2898245"/>
              <a:ext cx="532309" cy="614891"/>
              <a:chOff x="5341327" y="2898245"/>
              <a:chExt cx="532309" cy="614891"/>
            </a:xfrm>
          </p:grpSpPr>
          <p:sp>
            <p:nvSpPr>
              <p:cNvPr id="5289" name="Google Shape;5289;p63"/>
              <p:cNvSpPr/>
              <p:nvPr/>
            </p:nvSpPr>
            <p:spPr>
              <a:xfrm>
                <a:off x="5532290" y="3217476"/>
                <a:ext cx="341346" cy="295659"/>
              </a:xfrm>
              <a:custGeom>
                <a:avLst/>
                <a:gdLst/>
                <a:ahLst/>
                <a:cxnLst/>
                <a:rect l="l" t="t" r="r" b="b"/>
                <a:pathLst>
                  <a:path w="2576195" h="2231390" extrusionOk="0">
                    <a:moveTo>
                      <a:pt x="2576042" y="0"/>
                    </a:moveTo>
                    <a:lnTo>
                      <a:pt x="0" y="0"/>
                    </a:lnTo>
                    <a:lnTo>
                      <a:pt x="1288021" y="2230920"/>
                    </a:lnTo>
                    <a:lnTo>
                      <a:pt x="2576042" y="0"/>
                    </a:lnTo>
                    <a:close/>
                  </a:path>
                </a:pathLst>
              </a:custGeom>
              <a:solidFill>
                <a:srgbClr val="E3E9E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290" name="Google Shape;5290;p63"/>
              <p:cNvSpPr/>
              <p:nvPr/>
            </p:nvSpPr>
            <p:spPr>
              <a:xfrm flipH="1">
                <a:off x="5341327" y="2898245"/>
                <a:ext cx="217159" cy="33450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291" name="Google Shape;5291;p63"/>
            <p:cNvGrpSpPr/>
            <p:nvPr/>
          </p:nvGrpSpPr>
          <p:grpSpPr>
            <a:xfrm>
              <a:off x="5532290" y="2881789"/>
              <a:ext cx="620516" cy="305456"/>
              <a:chOff x="5532290" y="2881789"/>
              <a:chExt cx="620516" cy="305456"/>
            </a:xfrm>
          </p:grpSpPr>
          <p:sp>
            <p:nvSpPr>
              <p:cNvPr id="5292" name="Google Shape;5292;p63"/>
              <p:cNvSpPr/>
              <p:nvPr/>
            </p:nvSpPr>
            <p:spPr>
              <a:xfrm>
                <a:off x="5532290" y="2891586"/>
                <a:ext cx="341346" cy="295659"/>
              </a:xfrm>
              <a:custGeom>
                <a:avLst/>
                <a:gdLst/>
                <a:ahLst/>
                <a:cxnLst/>
                <a:rect l="l" t="t" r="r" b="b"/>
                <a:pathLst>
                  <a:path w="2576195" h="2231390" extrusionOk="0">
                    <a:moveTo>
                      <a:pt x="1288021" y="0"/>
                    </a:moveTo>
                    <a:lnTo>
                      <a:pt x="0" y="2230920"/>
                    </a:lnTo>
                    <a:lnTo>
                      <a:pt x="2576042" y="2230920"/>
                    </a:lnTo>
                    <a:lnTo>
                      <a:pt x="1288021" y="0"/>
                    </a:lnTo>
                    <a:close/>
                  </a:path>
                </a:pathLst>
              </a:custGeom>
              <a:solidFill>
                <a:srgbClr val="435D7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293" name="Google Shape;5293;p63"/>
              <p:cNvSpPr/>
              <p:nvPr/>
            </p:nvSpPr>
            <p:spPr>
              <a:xfrm>
                <a:off x="5837311" y="2881789"/>
                <a:ext cx="315495" cy="288369"/>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grpSp>
        <p:nvGrpSpPr>
          <p:cNvPr id="5294" name="Google Shape;5294;p63"/>
          <p:cNvGrpSpPr/>
          <p:nvPr/>
        </p:nvGrpSpPr>
        <p:grpSpPr>
          <a:xfrm>
            <a:off x="8163135" y="3526707"/>
            <a:ext cx="269068" cy="645491"/>
            <a:chOff x="7026852" y="3311869"/>
            <a:chExt cx="434331" cy="1041954"/>
          </a:xfrm>
        </p:grpSpPr>
        <p:sp>
          <p:nvSpPr>
            <p:cNvPr id="5295" name="Google Shape;5295;p63"/>
            <p:cNvSpPr/>
            <p:nvPr/>
          </p:nvSpPr>
          <p:spPr>
            <a:xfrm>
              <a:off x="7026852" y="3311869"/>
              <a:ext cx="434331" cy="847405"/>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6" name="Google Shape;5296;p63"/>
            <p:cNvSpPr/>
            <p:nvPr/>
          </p:nvSpPr>
          <p:spPr>
            <a:xfrm>
              <a:off x="7082395" y="3359392"/>
              <a:ext cx="323321" cy="32332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7" name="Google Shape;5297;p63"/>
            <p:cNvSpPr/>
            <p:nvPr/>
          </p:nvSpPr>
          <p:spPr>
            <a:xfrm>
              <a:off x="7026852" y="4159239"/>
              <a:ext cx="434331" cy="194585"/>
            </a:xfrm>
            <a:custGeom>
              <a:avLst/>
              <a:gdLst/>
              <a:ahLst/>
              <a:cxnLst/>
              <a:rect l="l" t="t" r="r" b="b"/>
              <a:pathLst>
                <a:path w="16734" h="7497" extrusionOk="0">
                  <a:moveTo>
                    <a:pt x="1" y="1"/>
                  </a:moveTo>
                  <a:lnTo>
                    <a:pt x="8369" y="7496"/>
                  </a:lnTo>
                  <a:lnTo>
                    <a:pt x="1673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98" name="Google Shape;5298;p63"/>
          <p:cNvGrpSpPr/>
          <p:nvPr/>
        </p:nvGrpSpPr>
        <p:grpSpPr>
          <a:xfrm>
            <a:off x="6179716" y="3565945"/>
            <a:ext cx="293882" cy="293836"/>
            <a:chOff x="4873519" y="3311869"/>
            <a:chExt cx="499374" cy="499296"/>
          </a:xfrm>
        </p:grpSpPr>
        <p:sp>
          <p:nvSpPr>
            <p:cNvPr id="5299" name="Google Shape;5299;p63"/>
            <p:cNvSpPr/>
            <p:nvPr/>
          </p:nvSpPr>
          <p:spPr>
            <a:xfrm>
              <a:off x="4873519" y="3311869"/>
              <a:ext cx="499374" cy="499296"/>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0" name="Google Shape;5300;p63"/>
            <p:cNvSpPr/>
            <p:nvPr/>
          </p:nvSpPr>
          <p:spPr>
            <a:xfrm>
              <a:off x="4894620" y="3329830"/>
              <a:ext cx="202112" cy="182386"/>
            </a:xfrm>
            <a:custGeom>
              <a:avLst/>
              <a:gdLst/>
              <a:ahLst/>
              <a:cxnLst/>
              <a:rect l="l" t="t" r="r" b="b"/>
              <a:pathLst>
                <a:path w="7787" h="7027" extrusionOk="0">
                  <a:moveTo>
                    <a:pt x="0" y="1"/>
                  </a:moveTo>
                  <a:lnTo>
                    <a:pt x="0" y="7026"/>
                  </a:lnTo>
                  <a:lnTo>
                    <a:pt x="7787"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1" name="Google Shape;5301;p63"/>
          <p:cNvGrpSpPr/>
          <p:nvPr/>
        </p:nvGrpSpPr>
        <p:grpSpPr>
          <a:xfrm>
            <a:off x="6179716" y="3878316"/>
            <a:ext cx="293882" cy="293882"/>
            <a:chOff x="4873519" y="3875839"/>
            <a:chExt cx="499374" cy="499374"/>
          </a:xfrm>
        </p:grpSpPr>
        <p:sp>
          <p:nvSpPr>
            <p:cNvPr id="5302" name="Google Shape;5302;p63"/>
            <p:cNvSpPr/>
            <p:nvPr/>
          </p:nvSpPr>
          <p:spPr>
            <a:xfrm>
              <a:off x="4873519" y="3875839"/>
              <a:ext cx="499374" cy="499374"/>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3" name="Google Shape;5303;p63"/>
            <p:cNvSpPr/>
            <p:nvPr/>
          </p:nvSpPr>
          <p:spPr>
            <a:xfrm>
              <a:off x="4894620" y="3893826"/>
              <a:ext cx="202112" cy="182360"/>
            </a:xfrm>
            <a:custGeom>
              <a:avLst/>
              <a:gdLst/>
              <a:ahLst/>
              <a:cxnLst/>
              <a:rect l="l" t="t" r="r" b="b"/>
              <a:pathLst>
                <a:path w="7787" h="7026" extrusionOk="0">
                  <a:moveTo>
                    <a:pt x="0" y="0"/>
                  </a:moveTo>
                  <a:lnTo>
                    <a:pt x="0" y="7026"/>
                  </a:lnTo>
                  <a:lnTo>
                    <a:pt x="7787"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4" name="Google Shape;5304;p63"/>
          <p:cNvGrpSpPr/>
          <p:nvPr/>
        </p:nvGrpSpPr>
        <p:grpSpPr>
          <a:xfrm>
            <a:off x="2410244" y="1850269"/>
            <a:ext cx="698104" cy="698208"/>
            <a:chOff x="2565073" y="2075876"/>
            <a:chExt cx="672482" cy="672518"/>
          </a:xfrm>
        </p:grpSpPr>
        <p:sp>
          <p:nvSpPr>
            <p:cNvPr id="5305" name="Google Shape;5305;p63"/>
            <p:cNvSpPr/>
            <p:nvPr/>
          </p:nvSpPr>
          <p:spPr>
            <a:xfrm>
              <a:off x="2642193" y="2530650"/>
              <a:ext cx="419588" cy="217743"/>
            </a:xfrm>
            <a:custGeom>
              <a:avLst/>
              <a:gdLst/>
              <a:ahLst/>
              <a:cxnLst/>
              <a:rect l="l" t="t" r="r" b="b"/>
              <a:pathLst>
                <a:path w="130611" h="67780" extrusionOk="0">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6" name="Google Shape;5306;p63"/>
            <p:cNvSpPr/>
            <p:nvPr/>
          </p:nvSpPr>
          <p:spPr>
            <a:xfrm>
              <a:off x="2910083" y="2420918"/>
              <a:ext cx="327379" cy="312727"/>
            </a:xfrm>
            <a:custGeom>
              <a:avLst/>
              <a:gdLst/>
              <a:ahLst/>
              <a:cxnLst/>
              <a:rect l="l" t="t" r="r" b="b"/>
              <a:pathLst>
                <a:path w="101908" h="97347" extrusionOk="0">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7" name="Google Shape;5307;p63"/>
            <p:cNvSpPr/>
            <p:nvPr/>
          </p:nvSpPr>
          <p:spPr>
            <a:xfrm>
              <a:off x="2999034" y="2125384"/>
              <a:ext cx="238522" cy="411351"/>
            </a:xfrm>
            <a:custGeom>
              <a:avLst/>
              <a:gdLst/>
              <a:ahLst/>
              <a:cxnLst/>
              <a:rect l="l" t="t" r="r" b="b"/>
              <a:pathLst>
                <a:path w="74248" h="128047" extrusionOk="0">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8" name="Google Shape;5308;p63"/>
            <p:cNvSpPr/>
            <p:nvPr/>
          </p:nvSpPr>
          <p:spPr>
            <a:xfrm>
              <a:off x="2740849" y="2075876"/>
              <a:ext cx="419604" cy="217734"/>
            </a:xfrm>
            <a:custGeom>
              <a:avLst/>
              <a:gdLst/>
              <a:ahLst/>
              <a:cxnLst/>
              <a:rect l="l" t="t" r="r" b="b"/>
              <a:pathLst>
                <a:path w="130616" h="67777" extrusionOk="0">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9" name="Google Shape;5309;p63"/>
            <p:cNvSpPr/>
            <p:nvPr/>
          </p:nvSpPr>
          <p:spPr>
            <a:xfrm>
              <a:off x="2565167" y="2090625"/>
              <a:ext cx="327379" cy="312740"/>
            </a:xfrm>
            <a:custGeom>
              <a:avLst/>
              <a:gdLst/>
              <a:ahLst/>
              <a:cxnLst/>
              <a:rect l="l" t="t" r="r" b="b"/>
              <a:pathLst>
                <a:path w="101908" h="97351" extrusionOk="0">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0" name="Google Shape;5310;p63"/>
            <p:cNvSpPr/>
            <p:nvPr/>
          </p:nvSpPr>
          <p:spPr>
            <a:xfrm>
              <a:off x="2565073" y="2287538"/>
              <a:ext cx="218572" cy="409555"/>
            </a:xfrm>
            <a:custGeom>
              <a:avLst/>
              <a:gdLst/>
              <a:ahLst/>
              <a:cxnLst/>
              <a:rect l="l" t="t" r="r" b="b"/>
              <a:pathLst>
                <a:path w="68038" h="127488" extrusionOk="0">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11" name="Google Shape;5311;p63"/>
          <p:cNvGrpSpPr/>
          <p:nvPr/>
        </p:nvGrpSpPr>
        <p:grpSpPr>
          <a:xfrm>
            <a:off x="5633655" y="3534869"/>
            <a:ext cx="438354" cy="637329"/>
            <a:chOff x="1697726" y="3244179"/>
            <a:chExt cx="788124" cy="1146069"/>
          </a:xfrm>
        </p:grpSpPr>
        <p:sp>
          <p:nvSpPr>
            <p:cNvPr id="5312" name="Google Shape;5312;p63"/>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3" name="Google Shape;5313;p63"/>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14" name="Google Shape;5314;p63"/>
          <p:cNvSpPr/>
          <p:nvPr/>
        </p:nvSpPr>
        <p:spPr>
          <a:xfrm>
            <a:off x="8130914" y="3422653"/>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15" name="Google Shape;5315;p63"/>
          <p:cNvGrpSpPr/>
          <p:nvPr/>
        </p:nvGrpSpPr>
        <p:grpSpPr>
          <a:xfrm>
            <a:off x="7634869" y="1863232"/>
            <a:ext cx="799565" cy="670282"/>
            <a:chOff x="7617850" y="2063282"/>
            <a:chExt cx="799565" cy="670282"/>
          </a:xfrm>
        </p:grpSpPr>
        <p:cxnSp>
          <p:nvCxnSpPr>
            <p:cNvPr id="5316" name="Google Shape;5316;p63"/>
            <p:cNvCxnSpPr/>
            <p:nvPr/>
          </p:nvCxnSpPr>
          <p:spPr>
            <a:xfrm rot="5400000" flipH="1">
              <a:off x="7629118"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317" name="Google Shape;5317;p63"/>
            <p:cNvCxnSpPr/>
            <p:nvPr/>
          </p:nvCxnSpPr>
          <p:spPr>
            <a:xfrm rot="-5400000">
              <a:off x="8276270"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318" name="Google Shape;5318;p63"/>
            <p:cNvCxnSpPr/>
            <p:nvPr/>
          </p:nvCxnSpPr>
          <p:spPr>
            <a:xfrm rot="5400000">
              <a:off x="7629118"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319" name="Google Shape;5319;p63"/>
            <p:cNvCxnSpPr/>
            <p:nvPr/>
          </p:nvCxnSpPr>
          <p:spPr>
            <a:xfrm rot="-5400000" flipH="1">
              <a:off x="8276270"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320" name="Google Shape;5320;p63"/>
            <p:cNvCxnSpPr/>
            <p:nvPr/>
          </p:nvCxnSpPr>
          <p:spPr>
            <a:xfrm rot="10800000">
              <a:off x="7617850" y="2393356"/>
              <a:ext cx="83400" cy="0"/>
            </a:xfrm>
            <a:prstGeom prst="straightConnector1">
              <a:avLst/>
            </a:prstGeom>
            <a:noFill/>
            <a:ln w="9525" cap="flat" cmpd="sng">
              <a:solidFill>
                <a:srgbClr val="667E92"/>
              </a:solidFill>
              <a:prstDash val="solid"/>
              <a:round/>
              <a:headEnd type="none" w="med" len="med"/>
              <a:tailEnd type="none" w="med" len="med"/>
            </a:ln>
          </p:spPr>
        </p:cxnSp>
        <p:cxnSp>
          <p:nvCxnSpPr>
            <p:cNvPr id="5321" name="Google Shape;5321;p63"/>
            <p:cNvCxnSpPr/>
            <p:nvPr/>
          </p:nvCxnSpPr>
          <p:spPr>
            <a:xfrm rot="10800000">
              <a:off x="8334015" y="2393356"/>
              <a:ext cx="83400" cy="0"/>
            </a:xfrm>
            <a:prstGeom prst="straightConnector1">
              <a:avLst/>
            </a:prstGeom>
            <a:noFill/>
            <a:ln w="9525" cap="flat" cmpd="sng">
              <a:solidFill>
                <a:srgbClr val="667E92"/>
              </a:solidFill>
              <a:prstDash val="solid"/>
              <a:round/>
              <a:headEnd type="none" w="med" len="med"/>
              <a:tailEnd type="none" w="med" len="med"/>
            </a:ln>
          </p:spPr>
        </p:cxnSp>
        <p:grpSp>
          <p:nvGrpSpPr>
            <p:cNvPr id="5322" name="Google Shape;5322;p63"/>
            <p:cNvGrpSpPr/>
            <p:nvPr/>
          </p:nvGrpSpPr>
          <p:grpSpPr>
            <a:xfrm>
              <a:off x="7734309" y="2063282"/>
              <a:ext cx="570957" cy="620095"/>
              <a:chOff x="7734309" y="2063282"/>
              <a:chExt cx="570957" cy="620095"/>
            </a:xfrm>
          </p:grpSpPr>
          <p:grpSp>
            <p:nvGrpSpPr>
              <p:cNvPr id="5323" name="Google Shape;5323;p63"/>
              <p:cNvGrpSpPr/>
              <p:nvPr/>
            </p:nvGrpSpPr>
            <p:grpSpPr>
              <a:xfrm>
                <a:off x="8031573" y="2063282"/>
                <a:ext cx="273693" cy="620095"/>
                <a:chOff x="8031573" y="2063282"/>
                <a:chExt cx="273693" cy="620095"/>
              </a:xfrm>
            </p:grpSpPr>
            <p:sp>
              <p:nvSpPr>
                <p:cNvPr id="5324" name="Google Shape;5324;p63"/>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5" name="Google Shape;5325;p63"/>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6" name="Google Shape;5326;p63"/>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7" name="Google Shape;5327;p63"/>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8" name="Google Shape;5328;p63"/>
              <p:cNvGrpSpPr/>
              <p:nvPr/>
            </p:nvGrpSpPr>
            <p:grpSpPr>
              <a:xfrm flipH="1">
                <a:off x="7734309" y="2063282"/>
                <a:ext cx="273693" cy="620095"/>
                <a:chOff x="8031573" y="2063282"/>
                <a:chExt cx="273693" cy="620095"/>
              </a:xfrm>
            </p:grpSpPr>
            <p:sp>
              <p:nvSpPr>
                <p:cNvPr id="5329" name="Google Shape;5329;p63"/>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0" name="Google Shape;5330;p63"/>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1" name="Google Shape;5331;p63"/>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2" name="Google Shape;5332;p63"/>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5333" name="Google Shape;5333;p63"/>
          <p:cNvSpPr/>
          <p:nvPr/>
        </p:nvSpPr>
        <p:spPr>
          <a:xfrm>
            <a:off x="7095123" y="3555322"/>
            <a:ext cx="558742" cy="616877"/>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4" name="Google Shape;5334;p63"/>
          <p:cNvSpPr/>
          <p:nvPr/>
        </p:nvSpPr>
        <p:spPr>
          <a:xfrm rot="10800000">
            <a:off x="6581305" y="355273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35" name="Google Shape;5335;p63"/>
          <p:cNvGrpSpPr/>
          <p:nvPr/>
        </p:nvGrpSpPr>
        <p:grpSpPr>
          <a:xfrm>
            <a:off x="7821475" y="2716715"/>
            <a:ext cx="602567" cy="601884"/>
            <a:chOff x="1186975" y="238125"/>
            <a:chExt cx="5244275" cy="5238325"/>
          </a:xfrm>
        </p:grpSpPr>
        <p:sp>
          <p:nvSpPr>
            <p:cNvPr id="5336" name="Google Shape;5336;p63"/>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7" name="Google Shape;5337;p63"/>
            <p:cNvSpPr/>
            <p:nvPr/>
          </p:nvSpPr>
          <p:spPr>
            <a:xfrm>
              <a:off x="1186975" y="2279750"/>
              <a:ext cx="2628625"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8" name="Google Shape;5338;p63"/>
            <p:cNvSpPr/>
            <p:nvPr/>
          </p:nvSpPr>
          <p:spPr>
            <a:xfrm>
              <a:off x="3802600" y="239450"/>
              <a:ext cx="2628650" cy="3196825"/>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9" name="Google Shape;5339;p63"/>
            <p:cNvSpPr/>
            <p:nvPr/>
          </p:nvSpPr>
          <p:spPr>
            <a:xfrm>
              <a:off x="3232500"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40" name="Google Shape;5340;p63"/>
          <p:cNvGrpSpPr/>
          <p:nvPr/>
        </p:nvGrpSpPr>
        <p:grpSpPr>
          <a:xfrm>
            <a:off x="3264213" y="1856199"/>
            <a:ext cx="651848" cy="687338"/>
            <a:chOff x="3400515" y="2056248"/>
            <a:chExt cx="698134" cy="735987"/>
          </a:xfrm>
        </p:grpSpPr>
        <p:grpSp>
          <p:nvGrpSpPr>
            <p:cNvPr id="5341" name="Google Shape;5341;p63"/>
            <p:cNvGrpSpPr/>
            <p:nvPr/>
          </p:nvGrpSpPr>
          <p:grpSpPr>
            <a:xfrm>
              <a:off x="3400515" y="2283913"/>
              <a:ext cx="312919" cy="219900"/>
              <a:chOff x="3400515" y="2283913"/>
              <a:chExt cx="312919" cy="219900"/>
            </a:xfrm>
          </p:grpSpPr>
          <p:sp>
            <p:nvSpPr>
              <p:cNvPr id="5342" name="Google Shape;5342;p63"/>
              <p:cNvSpPr/>
              <p:nvPr/>
            </p:nvSpPr>
            <p:spPr>
              <a:xfrm>
                <a:off x="3493534" y="2283913"/>
                <a:ext cx="219900" cy="219900"/>
              </a:xfrm>
              <a:prstGeom prst="ellipse">
                <a:avLst/>
              </a:prstGeom>
              <a:solidFill>
                <a:srgbClr val="435D7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343" name="Google Shape;5343;p63"/>
              <p:cNvCxnSpPr/>
              <p:nvPr/>
            </p:nvCxnSpPr>
            <p:spPr>
              <a:xfrm rot="10800000">
                <a:off x="3400515" y="2393804"/>
                <a:ext cx="95400" cy="0"/>
              </a:xfrm>
              <a:prstGeom prst="straightConnector1">
                <a:avLst/>
              </a:prstGeom>
              <a:noFill/>
              <a:ln w="28575" cap="flat" cmpd="sng">
                <a:solidFill>
                  <a:srgbClr val="435D74"/>
                </a:solidFill>
                <a:prstDash val="solid"/>
                <a:round/>
                <a:headEnd type="none" w="med" len="med"/>
                <a:tailEnd type="none" w="med" len="med"/>
              </a:ln>
            </p:spPr>
          </p:cxnSp>
        </p:grpSp>
        <p:grpSp>
          <p:nvGrpSpPr>
            <p:cNvPr id="5344" name="Google Shape;5344;p63"/>
            <p:cNvGrpSpPr/>
            <p:nvPr/>
          </p:nvGrpSpPr>
          <p:grpSpPr>
            <a:xfrm>
              <a:off x="3547823" y="2461089"/>
              <a:ext cx="219900" cy="331146"/>
              <a:chOff x="3547823" y="2461089"/>
              <a:chExt cx="219900" cy="331146"/>
            </a:xfrm>
          </p:grpSpPr>
          <p:sp>
            <p:nvSpPr>
              <p:cNvPr id="5345" name="Google Shape;5345;p63"/>
              <p:cNvSpPr/>
              <p:nvPr/>
            </p:nvSpPr>
            <p:spPr>
              <a:xfrm>
                <a:off x="3547823" y="2461089"/>
                <a:ext cx="219900" cy="219900"/>
              </a:xfrm>
              <a:prstGeom prst="ellipse">
                <a:avLst/>
              </a:prstGeom>
              <a:solidFill>
                <a:srgbClr val="5F7D9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346" name="Google Shape;5346;p63"/>
              <p:cNvCxnSpPr/>
              <p:nvPr/>
            </p:nvCxnSpPr>
            <p:spPr>
              <a:xfrm rot="10800000">
                <a:off x="3657701" y="2678535"/>
                <a:ext cx="0" cy="113700"/>
              </a:xfrm>
              <a:prstGeom prst="straightConnector1">
                <a:avLst/>
              </a:prstGeom>
              <a:noFill/>
              <a:ln w="28575" cap="flat" cmpd="sng">
                <a:solidFill>
                  <a:srgbClr val="5F7D95"/>
                </a:solidFill>
                <a:prstDash val="solid"/>
                <a:round/>
                <a:headEnd type="none" w="med" len="med"/>
                <a:tailEnd type="none" w="med" len="med"/>
              </a:ln>
            </p:spPr>
          </p:cxnSp>
        </p:grpSp>
        <p:grpSp>
          <p:nvGrpSpPr>
            <p:cNvPr id="5347" name="Google Shape;5347;p63"/>
            <p:cNvGrpSpPr/>
            <p:nvPr/>
          </p:nvGrpSpPr>
          <p:grpSpPr>
            <a:xfrm>
              <a:off x="3734138" y="2461089"/>
              <a:ext cx="219900" cy="331146"/>
              <a:chOff x="3734138" y="2461089"/>
              <a:chExt cx="219900" cy="331146"/>
            </a:xfrm>
          </p:grpSpPr>
          <p:sp>
            <p:nvSpPr>
              <p:cNvPr id="5348" name="Google Shape;5348;p63"/>
              <p:cNvSpPr/>
              <p:nvPr/>
            </p:nvSpPr>
            <p:spPr>
              <a:xfrm>
                <a:off x="3734138" y="2461089"/>
                <a:ext cx="219900" cy="219900"/>
              </a:xfrm>
              <a:prstGeom prst="ellipse">
                <a:avLst/>
              </a:prstGeom>
              <a:solidFill>
                <a:srgbClr val="869FB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349" name="Google Shape;5349;p63"/>
              <p:cNvCxnSpPr/>
              <p:nvPr/>
            </p:nvCxnSpPr>
            <p:spPr>
              <a:xfrm rot="10800000">
                <a:off x="3844020" y="2678535"/>
                <a:ext cx="0" cy="113700"/>
              </a:xfrm>
              <a:prstGeom prst="straightConnector1">
                <a:avLst/>
              </a:prstGeom>
              <a:noFill/>
              <a:ln w="28575" cap="flat" cmpd="sng">
                <a:solidFill>
                  <a:srgbClr val="869FB2"/>
                </a:solidFill>
                <a:prstDash val="solid"/>
                <a:round/>
                <a:headEnd type="none" w="med" len="med"/>
                <a:tailEnd type="none" w="med" len="med"/>
              </a:ln>
            </p:spPr>
          </p:cxnSp>
        </p:grpSp>
        <p:grpSp>
          <p:nvGrpSpPr>
            <p:cNvPr id="5350" name="Google Shape;5350;p63"/>
            <p:cNvGrpSpPr/>
            <p:nvPr/>
          </p:nvGrpSpPr>
          <p:grpSpPr>
            <a:xfrm>
              <a:off x="3787560" y="2281742"/>
              <a:ext cx="311089" cy="219900"/>
              <a:chOff x="3787560" y="2281742"/>
              <a:chExt cx="311089" cy="219900"/>
            </a:xfrm>
          </p:grpSpPr>
          <p:sp>
            <p:nvSpPr>
              <p:cNvPr id="5351" name="Google Shape;5351;p63"/>
              <p:cNvSpPr/>
              <p:nvPr/>
            </p:nvSpPr>
            <p:spPr>
              <a:xfrm>
                <a:off x="3787560" y="2281742"/>
                <a:ext cx="219900" cy="219900"/>
              </a:xfrm>
              <a:prstGeom prst="ellipse">
                <a:avLst/>
              </a:prstGeom>
              <a:solidFill>
                <a:srgbClr val="A5B7C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352" name="Google Shape;5352;p63"/>
              <p:cNvCxnSpPr/>
              <p:nvPr/>
            </p:nvCxnSpPr>
            <p:spPr>
              <a:xfrm rot="10800000">
                <a:off x="4003849" y="2393795"/>
                <a:ext cx="94800" cy="0"/>
              </a:xfrm>
              <a:prstGeom prst="straightConnector1">
                <a:avLst/>
              </a:prstGeom>
              <a:noFill/>
              <a:ln w="28575" cap="flat" cmpd="sng">
                <a:solidFill>
                  <a:srgbClr val="A5B7C6"/>
                </a:solidFill>
                <a:prstDash val="solid"/>
                <a:round/>
                <a:headEnd type="none" w="med" len="med"/>
                <a:tailEnd type="none" w="med" len="med"/>
              </a:ln>
            </p:spPr>
          </p:cxnSp>
        </p:grpSp>
        <p:grpSp>
          <p:nvGrpSpPr>
            <p:cNvPr id="5353" name="Google Shape;5353;p63"/>
            <p:cNvGrpSpPr/>
            <p:nvPr/>
          </p:nvGrpSpPr>
          <p:grpSpPr>
            <a:xfrm>
              <a:off x="3637290" y="2056248"/>
              <a:ext cx="219900" cy="330736"/>
              <a:chOff x="3637290" y="2056248"/>
              <a:chExt cx="219900" cy="330736"/>
            </a:xfrm>
          </p:grpSpPr>
          <p:sp>
            <p:nvSpPr>
              <p:cNvPr id="5354" name="Google Shape;5354;p63"/>
              <p:cNvSpPr/>
              <p:nvPr/>
            </p:nvSpPr>
            <p:spPr>
              <a:xfrm>
                <a:off x="3637290" y="2167085"/>
                <a:ext cx="219900" cy="219900"/>
              </a:xfrm>
              <a:prstGeom prst="ellipse">
                <a:avLst/>
              </a:prstGeom>
              <a:solidFill>
                <a:srgbClr val="BAC8D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cxnSp>
            <p:nvCxnSpPr>
              <p:cNvPr id="5355" name="Google Shape;5355;p63"/>
              <p:cNvCxnSpPr/>
              <p:nvPr/>
            </p:nvCxnSpPr>
            <p:spPr>
              <a:xfrm rot="10800000">
                <a:off x="3747169" y="2056248"/>
                <a:ext cx="0" cy="113700"/>
              </a:xfrm>
              <a:prstGeom prst="straightConnector1">
                <a:avLst/>
              </a:prstGeom>
              <a:noFill/>
              <a:ln w="28575" cap="flat" cmpd="sng">
                <a:solidFill>
                  <a:srgbClr val="BAC8D3"/>
                </a:solidFill>
                <a:prstDash val="solid"/>
                <a:round/>
                <a:headEnd type="none" w="med" len="med"/>
                <a:tailEnd type="none" w="med" len="med"/>
              </a:ln>
            </p:spPr>
          </p:cxnSp>
        </p:grpSp>
      </p:grpSp>
      <p:grpSp>
        <p:nvGrpSpPr>
          <p:cNvPr id="5356" name="Google Shape;5356;p63"/>
          <p:cNvGrpSpPr/>
          <p:nvPr/>
        </p:nvGrpSpPr>
        <p:grpSpPr>
          <a:xfrm>
            <a:off x="2555919" y="2726205"/>
            <a:ext cx="1268144" cy="592394"/>
            <a:chOff x="238125" y="1188750"/>
            <a:chExt cx="7140450" cy="3335550"/>
          </a:xfrm>
        </p:grpSpPr>
        <p:sp>
          <p:nvSpPr>
            <p:cNvPr id="5357" name="Google Shape;5357;p63"/>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8" name="Google Shape;5358;p63"/>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9" name="Google Shape;5359;p63"/>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0" name="Google Shape;5360;p63"/>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1" name="Google Shape;5361;p63"/>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2" name="Google Shape;5362;p63"/>
          <p:cNvGrpSpPr/>
          <p:nvPr/>
        </p:nvGrpSpPr>
        <p:grpSpPr>
          <a:xfrm>
            <a:off x="6663819" y="2728360"/>
            <a:ext cx="1053944" cy="590147"/>
            <a:chOff x="238125" y="1335475"/>
            <a:chExt cx="5418735" cy="3034175"/>
          </a:xfrm>
        </p:grpSpPr>
        <p:sp>
          <p:nvSpPr>
            <p:cNvPr id="5363" name="Google Shape;5363;p63"/>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4" name="Google Shape;5364;p63"/>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5" name="Google Shape;5365;p63"/>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6" name="Google Shape;5366;p63"/>
          <p:cNvGrpSpPr/>
          <p:nvPr/>
        </p:nvGrpSpPr>
        <p:grpSpPr>
          <a:xfrm>
            <a:off x="4094628" y="3533259"/>
            <a:ext cx="1268207" cy="638939"/>
            <a:chOff x="3967651" y="3645904"/>
            <a:chExt cx="1479304" cy="745292"/>
          </a:xfrm>
        </p:grpSpPr>
        <p:grpSp>
          <p:nvGrpSpPr>
            <p:cNvPr id="5367" name="Google Shape;5367;p63"/>
            <p:cNvGrpSpPr/>
            <p:nvPr/>
          </p:nvGrpSpPr>
          <p:grpSpPr>
            <a:xfrm>
              <a:off x="3967651" y="4009026"/>
              <a:ext cx="1479304" cy="382170"/>
              <a:chOff x="3967651" y="4009026"/>
              <a:chExt cx="1479304" cy="382170"/>
            </a:xfrm>
          </p:grpSpPr>
          <p:grpSp>
            <p:nvGrpSpPr>
              <p:cNvPr id="5368" name="Google Shape;5368;p63"/>
              <p:cNvGrpSpPr/>
              <p:nvPr/>
            </p:nvGrpSpPr>
            <p:grpSpPr>
              <a:xfrm>
                <a:off x="4892216" y="4195630"/>
                <a:ext cx="554739" cy="195566"/>
                <a:chOff x="3604375" y="4892160"/>
                <a:chExt cx="1651500" cy="582215"/>
              </a:xfrm>
            </p:grpSpPr>
            <p:sp>
              <p:nvSpPr>
                <p:cNvPr id="5369" name="Google Shape;5369;p63"/>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0" name="Google Shape;5370;p63"/>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71" name="Google Shape;5371;p63"/>
              <p:cNvGrpSpPr/>
              <p:nvPr/>
            </p:nvGrpSpPr>
            <p:grpSpPr>
              <a:xfrm>
                <a:off x="3967651" y="4146303"/>
                <a:ext cx="579402" cy="244893"/>
                <a:chOff x="851875" y="4745310"/>
                <a:chExt cx="1724925" cy="729065"/>
              </a:xfrm>
            </p:grpSpPr>
            <p:sp>
              <p:nvSpPr>
                <p:cNvPr id="5372" name="Google Shape;5372;p63"/>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3" name="Google Shape;5373;p63"/>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74" name="Google Shape;5374;p63"/>
              <p:cNvGrpSpPr/>
              <p:nvPr/>
            </p:nvGrpSpPr>
            <p:grpSpPr>
              <a:xfrm>
                <a:off x="4460753" y="4009026"/>
                <a:ext cx="493110" cy="382170"/>
                <a:chOff x="2319875" y="4336625"/>
                <a:chExt cx="1468025" cy="1137750"/>
              </a:xfrm>
            </p:grpSpPr>
            <p:sp>
              <p:nvSpPr>
                <p:cNvPr id="5375" name="Google Shape;5375;p63"/>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6" name="Google Shape;5376;p63"/>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77" name="Google Shape;5377;p63"/>
            <p:cNvGrpSpPr/>
            <p:nvPr/>
          </p:nvGrpSpPr>
          <p:grpSpPr>
            <a:xfrm>
              <a:off x="4479443" y="3645904"/>
              <a:ext cx="455965" cy="388789"/>
              <a:chOff x="2957425" y="238100"/>
              <a:chExt cx="1910200" cy="1628775"/>
            </a:xfrm>
          </p:grpSpPr>
          <p:sp>
            <p:nvSpPr>
              <p:cNvPr id="5378" name="Google Shape;5378;p63"/>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9" name="Google Shape;5379;p63"/>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0" name="Google Shape;5380;p63"/>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1" name="Google Shape;5381;p63"/>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2" name="Google Shape;5382;p63"/>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3" name="Google Shape;5383;p63"/>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4" name="Google Shape;5384;p63"/>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5" name="Google Shape;5385;p63"/>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6" name="Google Shape;5386;p63"/>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7" name="Google Shape;5387;p63"/>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88" name="Google Shape;5388;p63"/>
          <p:cNvGrpSpPr/>
          <p:nvPr/>
        </p:nvGrpSpPr>
        <p:grpSpPr>
          <a:xfrm>
            <a:off x="2480742" y="3534460"/>
            <a:ext cx="1243128" cy="637739"/>
            <a:chOff x="2496310" y="3693351"/>
            <a:chExt cx="1342906" cy="688926"/>
          </a:xfrm>
        </p:grpSpPr>
        <p:grpSp>
          <p:nvGrpSpPr>
            <p:cNvPr id="5389" name="Google Shape;5389;p63"/>
            <p:cNvGrpSpPr/>
            <p:nvPr/>
          </p:nvGrpSpPr>
          <p:grpSpPr>
            <a:xfrm>
              <a:off x="2496310" y="3693351"/>
              <a:ext cx="1342906" cy="688875"/>
              <a:chOff x="2496310" y="3693351"/>
              <a:chExt cx="1342906" cy="688875"/>
            </a:xfrm>
          </p:grpSpPr>
          <p:sp>
            <p:nvSpPr>
              <p:cNvPr id="5390" name="Google Shape;5390;p63"/>
              <p:cNvSpPr/>
              <p:nvPr/>
            </p:nvSpPr>
            <p:spPr>
              <a:xfrm>
                <a:off x="2567815" y="3809577"/>
                <a:ext cx="1200140" cy="572649"/>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1" name="Google Shape;5391;p63"/>
              <p:cNvSpPr/>
              <p:nvPr/>
            </p:nvSpPr>
            <p:spPr>
              <a:xfrm>
                <a:off x="342068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2" name="Google Shape;5392;p63"/>
              <p:cNvSpPr/>
              <p:nvPr/>
            </p:nvSpPr>
            <p:spPr>
              <a:xfrm>
                <a:off x="3135700" y="3791751"/>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3" name="Google Shape;5393;p63"/>
              <p:cNvSpPr/>
              <p:nvPr/>
            </p:nvSpPr>
            <p:spPr>
              <a:xfrm>
                <a:off x="3620515"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4" name="Google Shape;5394;p63"/>
              <p:cNvSpPr/>
              <p:nvPr/>
            </p:nvSpPr>
            <p:spPr>
              <a:xfrm>
                <a:off x="284380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5" name="Google Shape;5395;p63"/>
              <p:cNvSpPr/>
              <p:nvPr/>
            </p:nvSpPr>
            <p:spPr>
              <a:xfrm>
                <a:off x="2652010"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96" name="Google Shape;5396;p63"/>
              <p:cNvCxnSpPr>
                <a:stCxn id="5394" idx="0"/>
              </p:cNvCxnSpPr>
              <p:nvPr/>
            </p:nvCxnSpPr>
            <p:spPr>
              <a:xfrm rot="5400000" flipH="1">
                <a:off x="2741958" y="3724116"/>
                <a:ext cx="68700" cy="200100"/>
              </a:xfrm>
              <a:prstGeom prst="bentConnector2">
                <a:avLst/>
              </a:prstGeom>
              <a:noFill/>
              <a:ln w="19050" cap="flat" cmpd="sng">
                <a:solidFill>
                  <a:srgbClr val="869FB2"/>
                </a:solidFill>
                <a:prstDash val="solid"/>
                <a:round/>
                <a:headEnd type="none" w="med" len="med"/>
                <a:tailEnd type="none" w="med" len="med"/>
              </a:ln>
            </p:spPr>
          </p:cxnSp>
          <p:cxnSp>
            <p:nvCxnSpPr>
              <p:cNvPr id="5397" name="Google Shape;5397;p63"/>
              <p:cNvCxnSpPr>
                <a:stCxn id="5391" idx="0"/>
              </p:cNvCxnSpPr>
              <p:nvPr/>
            </p:nvCxnSpPr>
            <p:spPr>
              <a:xfrm rot="-5400000">
                <a:off x="3512338" y="3723516"/>
                <a:ext cx="75900" cy="194100"/>
              </a:xfrm>
              <a:prstGeom prst="bentConnector2">
                <a:avLst/>
              </a:prstGeom>
              <a:noFill/>
              <a:ln w="19050" cap="flat" cmpd="sng">
                <a:solidFill>
                  <a:srgbClr val="869FB2"/>
                </a:solidFill>
                <a:prstDash val="solid"/>
                <a:round/>
                <a:headEnd type="none" w="med" len="med"/>
                <a:tailEnd type="none" w="med" len="med"/>
              </a:ln>
            </p:spPr>
          </p:cxnSp>
          <p:cxnSp>
            <p:nvCxnSpPr>
              <p:cNvPr id="5398" name="Google Shape;5398;p63"/>
              <p:cNvCxnSpPr>
                <a:stCxn id="5392" idx="0"/>
              </p:cNvCxnSpPr>
              <p:nvPr/>
            </p:nvCxnSpPr>
            <p:spPr>
              <a:xfrm rot="-5400000">
                <a:off x="3119350" y="3742251"/>
                <a:ext cx="984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5399" name="Google Shape;5399;p63"/>
              <p:cNvCxnSpPr>
                <a:stCxn id="5395" idx="2"/>
              </p:cNvCxnSpPr>
              <p:nvPr/>
            </p:nvCxnSpPr>
            <p:spPr>
              <a:xfrm flipH="1">
                <a:off x="2496310" y="4065467"/>
                <a:ext cx="1557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5400" name="Google Shape;5400;p63"/>
              <p:cNvCxnSpPr>
                <a:stCxn id="5393" idx="6"/>
              </p:cNvCxnSpPr>
              <p:nvPr/>
            </p:nvCxnSpPr>
            <p:spPr>
              <a:xfrm>
                <a:off x="3685615" y="4065467"/>
                <a:ext cx="153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5401" name="Google Shape;5401;p63"/>
            <p:cNvGrpSpPr/>
            <p:nvPr/>
          </p:nvGrpSpPr>
          <p:grpSpPr>
            <a:xfrm>
              <a:off x="2675275" y="3930557"/>
              <a:ext cx="1003306" cy="451719"/>
              <a:chOff x="2675275" y="4174282"/>
              <a:chExt cx="1003306" cy="451719"/>
            </a:xfrm>
          </p:grpSpPr>
          <p:sp>
            <p:nvSpPr>
              <p:cNvPr id="5402" name="Google Shape;5402;p63"/>
              <p:cNvSpPr/>
              <p:nvPr/>
            </p:nvSpPr>
            <p:spPr>
              <a:xfrm>
                <a:off x="2675275" y="4174282"/>
                <a:ext cx="1003306" cy="451719"/>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3" name="Google Shape;5403;p63"/>
              <p:cNvSpPr/>
              <p:nvPr/>
            </p:nvSpPr>
            <p:spPr>
              <a:xfrm>
                <a:off x="2716046" y="4210984"/>
                <a:ext cx="921789" cy="415018"/>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4" name="Google Shape;5404;p63"/>
              <p:cNvSpPr/>
              <p:nvPr/>
            </p:nvSpPr>
            <p:spPr>
              <a:xfrm>
                <a:off x="2762606" y="4252906"/>
                <a:ext cx="828676" cy="373095"/>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05" name="Google Shape;5405;p63"/>
          <p:cNvGrpSpPr/>
          <p:nvPr/>
        </p:nvGrpSpPr>
        <p:grpSpPr>
          <a:xfrm>
            <a:off x="1654412" y="971306"/>
            <a:ext cx="574511" cy="874709"/>
            <a:chOff x="1715404" y="1112080"/>
            <a:chExt cx="642270" cy="977984"/>
          </a:xfrm>
        </p:grpSpPr>
        <p:grpSp>
          <p:nvGrpSpPr>
            <p:cNvPr id="5406" name="Google Shape;5406;p63"/>
            <p:cNvGrpSpPr/>
            <p:nvPr/>
          </p:nvGrpSpPr>
          <p:grpSpPr>
            <a:xfrm>
              <a:off x="1715404" y="1112080"/>
              <a:ext cx="642270" cy="977984"/>
              <a:chOff x="1715404" y="1112080"/>
              <a:chExt cx="642270" cy="977984"/>
            </a:xfrm>
          </p:grpSpPr>
          <p:sp>
            <p:nvSpPr>
              <p:cNvPr id="5407" name="Google Shape;5407;p63"/>
              <p:cNvSpPr/>
              <p:nvPr/>
            </p:nvSpPr>
            <p:spPr>
              <a:xfrm>
                <a:off x="1715404" y="1112080"/>
                <a:ext cx="642270" cy="642270"/>
              </a:xfrm>
              <a:custGeom>
                <a:avLst/>
                <a:gdLst/>
                <a:ahLst/>
                <a:cxnLst/>
                <a:rect l="l" t="t" r="r" b="b"/>
                <a:pathLst>
                  <a:path w="41544" h="41544" extrusionOk="0">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8" name="Google Shape;5408;p63"/>
              <p:cNvSpPr/>
              <p:nvPr/>
            </p:nvSpPr>
            <p:spPr>
              <a:xfrm>
                <a:off x="1956781" y="1714402"/>
                <a:ext cx="9121" cy="375663"/>
              </a:xfrm>
              <a:custGeom>
                <a:avLst/>
                <a:gdLst/>
                <a:ahLst/>
                <a:cxnLst/>
                <a:rect l="l" t="t" r="r" b="b"/>
                <a:pathLst>
                  <a:path w="590" h="24299" extrusionOk="0">
                    <a:moveTo>
                      <a:pt x="0" y="0"/>
                    </a:moveTo>
                    <a:lnTo>
                      <a:pt x="0" y="24299"/>
                    </a:lnTo>
                    <a:lnTo>
                      <a:pt x="589" y="24299"/>
                    </a:lnTo>
                    <a:lnTo>
                      <a:pt x="589"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9" name="Google Shape;5409;p63"/>
            <p:cNvGrpSpPr/>
            <p:nvPr/>
          </p:nvGrpSpPr>
          <p:grpSpPr>
            <a:xfrm>
              <a:off x="1768927" y="1165603"/>
              <a:ext cx="535225" cy="851367"/>
              <a:chOff x="1768927" y="1165603"/>
              <a:chExt cx="535225" cy="851367"/>
            </a:xfrm>
          </p:grpSpPr>
          <p:sp>
            <p:nvSpPr>
              <p:cNvPr id="5410" name="Google Shape;5410;p63"/>
              <p:cNvSpPr/>
              <p:nvPr/>
            </p:nvSpPr>
            <p:spPr>
              <a:xfrm>
                <a:off x="1768927" y="1165603"/>
                <a:ext cx="535225" cy="535225"/>
              </a:xfrm>
              <a:custGeom>
                <a:avLst/>
                <a:gdLst/>
                <a:ahLst/>
                <a:cxnLst/>
                <a:rect l="l" t="t" r="r" b="b"/>
                <a:pathLst>
                  <a:path w="34620" h="34620" extrusionOk="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1" name="Google Shape;5411;p63"/>
              <p:cNvSpPr/>
              <p:nvPr/>
            </p:nvSpPr>
            <p:spPr>
              <a:xfrm>
                <a:off x="2006902" y="1668949"/>
                <a:ext cx="9137" cy="348020"/>
              </a:xfrm>
              <a:custGeom>
                <a:avLst/>
                <a:gdLst/>
                <a:ahLst/>
                <a:cxnLst/>
                <a:rect l="l" t="t" r="r" b="b"/>
                <a:pathLst>
                  <a:path w="591" h="22511" extrusionOk="0">
                    <a:moveTo>
                      <a:pt x="1" y="0"/>
                    </a:moveTo>
                    <a:lnTo>
                      <a:pt x="1" y="22510"/>
                    </a:lnTo>
                    <a:lnTo>
                      <a:pt x="590" y="22510"/>
                    </a:lnTo>
                    <a:lnTo>
                      <a:pt x="590"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12" name="Google Shape;5412;p63"/>
            <p:cNvGrpSpPr/>
            <p:nvPr/>
          </p:nvGrpSpPr>
          <p:grpSpPr>
            <a:xfrm>
              <a:off x="1822449" y="1219125"/>
              <a:ext cx="428180" cy="718859"/>
              <a:chOff x="1822449" y="1219125"/>
              <a:chExt cx="428180" cy="718859"/>
            </a:xfrm>
          </p:grpSpPr>
          <p:sp>
            <p:nvSpPr>
              <p:cNvPr id="5413" name="Google Shape;5413;p63"/>
              <p:cNvSpPr/>
              <p:nvPr/>
            </p:nvSpPr>
            <p:spPr>
              <a:xfrm>
                <a:off x="1822449" y="1219125"/>
                <a:ext cx="428180" cy="428180"/>
              </a:xfrm>
              <a:custGeom>
                <a:avLst/>
                <a:gdLst/>
                <a:ahLst/>
                <a:cxnLst/>
                <a:rect l="l" t="t" r="r" b="b"/>
                <a:pathLst>
                  <a:path w="27696" h="27696" extrusionOk="0">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4" name="Google Shape;5414;p63"/>
              <p:cNvSpPr/>
              <p:nvPr/>
            </p:nvSpPr>
            <p:spPr>
              <a:xfrm>
                <a:off x="2057039" y="1605996"/>
                <a:ext cx="9121" cy="331988"/>
              </a:xfrm>
              <a:custGeom>
                <a:avLst/>
                <a:gdLst/>
                <a:ahLst/>
                <a:cxnLst/>
                <a:rect l="l" t="t" r="r" b="b"/>
                <a:pathLst>
                  <a:path w="590" h="21474" extrusionOk="0">
                    <a:moveTo>
                      <a:pt x="0" y="0"/>
                    </a:moveTo>
                    <a:lnTo>
                      <a:pt x="0" y="21474"/>
                    </a:lnTo>
                    <a:lnTo>
                      <a:pt x="590" y="21474"/>
                    </a:lnTo>
                    <a:lnTo>
                      <a:pt x="59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15" name="Google Shape;5415;p63"/>
            <p:cNvGrpSpPr/>
            <p:nvPr/>
          </p:nvGrpSpPr>
          <p:grpSpPr>
            <a:xfrm>
              <a:off x="1875972" y="1272648"/>
              <a:ext cx="321135" cy="586939"/>
              <a:chOff x="1875972" y="1272648"/>
              <a:chExt cx="321135" cy="586939"/>
            </a:xfrm>
          </p:grpSpPr>
          <p:sp>
            <p:nvSpPr>
              <p:cNvPr id="5416" name="Google Shape;5416;p63"/>
              <p:cNvSpPr/>
              <p:nvPr/>
            </p:nvSpPr>
            <p:spPr>
              <a:xfrm>
                <a:off x="1875972" y="1272648"/>
                <a:ext cx="321135" cy="321120"/>
              </a:xfrm>
              <a:custGeom>
                <a:avLst/>
                <a:gdLst/>
                <a:ahLst/>
                <a:cxnLst/>
                <a:rect l="l" t="t" r="r" b="b"/>
                <a:pathLst>
                  <a:path w="20772" h="20771" extrusionOk="0">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7" name="Google Shape;5417;p63"/>
              <p:cNvSpPr/>
              <p:nvPr/>
            </p:nvSpPr>
            <p:spPr>
              <a:xfrm>
                <a:off x="2107176" y="1533705"/>
                <a:ext cx="9121" cy="325881"/>
              </a:xfrm>
              <a:custGeom>
                <a:avLst/>
                <a:gdLst/>
                <a:ahLst/>
                <a:cxnLst/>
                <a:rect l="l" t="t" r="r" b="b"/>
                <a:pathLst>
                  <a:path w="590" h="21079" extrusionOk="0">
                    <a:moveTo>
                      <a:pt x="0" y="0"/>
                    </a:moveTo>
                    <a:lnTo>
                      <a:pt x="0" y="21078"/>
                    </a:lnTo>
                    <a:lnTo>
                      <a:pt x="589" y="21078"/>
                    </a:lnTo>
                    <a:lnTo>
                      <a:pt x="58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18" name="Google Shape;5418;p63"/>
          <p:cNvGrpSpPr/>
          <p:nvPr/>
        </p:nvGrpSpPr>
        <p:grpSpPr>
          <a:xfrm>
            <a:off x="7761573" y="3528028"/>
            <a:ext cx="293855" cy="644170"/>
            <a:chOff x="241025" y="3151575"/>
            <a:chExt cx="293855" cy="644170"/>
          </a:xfrm>
        </p:grpSpPr>
        <p:sp>
          <p:nvSpPr>
            <p:cNvPr id="5419" name="Google Shape;5419;p63"/>
            <p:cNvSpPr/>
            <p:nvPr/>
          </p:nvSpPr>
          <p:spPr>
            <a:xfrm>
              <a:off x="241025" y="3151575"/>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0" name="Google Shape;5420;p63"/>
            <p:cNvSpPr/>
            <p:nvPr/>
          </p:nvSpPr>
          <p:spPr>
            <a:xfrm>
              <a:off x="241347" y="3252796"/>
              <a:ext cx="293533" cy="164134"/>
            </a:xfrm>
            <a:custGeom>
              <a:avLst/>
              <a:gdLst/>
              <a:ahLst/>
              <a:cxnLst/>
              <a:rect l="l" t="t" r="r" b="b"/>
              <a:pathLst>
                <a:path w="19132" h="10698" extrusionOk="0">
                  <a:moveTo>
                    <a:pt x="1" y="1"/>
                  </a:moveTo>
                  <a:lnTo>
                    <a:pt x="1" y="10698"/>
                  </a:lnTo>
                  <a:lnTo>
                    <a:pt x="19132" y="10698"/>
                  </a:lnTo>
                  <a:lnTo>
                    <a:pt x="1913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1" name="Google Shape;5421;p63"/>
          <p:cNvGrpSpPr/>
          <p:nvPr/>
        </p:nvGrpSpPr>
        <p:grpSpPr>
          <a:xfrm>
            <a:off x="709557" y="2728028"/>
            <a:ext cx="1779649" cy="591620"/>
            <a:chOff x="246070" y="1983375"/>
            <a:chExt cx="1855347" cy="616849"/>
          </a:xfrm>
        </p:grpSpPr>
        <p:sp>
          <p:nvSpPr>
            <p:cNvPr id="5422" name="Google Shape;5422;p63"/>
            <p:cNvSpPr/>
            <p:nvPr/>
          </p:nvSpPr>
          <p:spPr>
            <a:xfrm>
              <a:off x="1072131" y="1983872"/>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3" name="Google Shape;5423;p63"/>
            <p:cNvSpPr/>
            <p:nvPr/>
          </p:nvSpPr>
          <p:spPr>
            <a:xfrm>
              <a:off x="1430530" y="2193486"/>
              <a:ext cx="46960" cy="46948"/>
            </a:xfrm>
            <a:custGeom>
              <a:avLst/>
              <a:gdLst/>
              <a:ahLst/>
              <a:cxnLst/>
              <a:rect l="l" t="t" r="r" b="b"/>
              <a:pathLst>
                <a:path w="3915" h="3914" extrusionOk="0">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4" name="Google Shape;5424;p63"/>
            <p:cNvSpPr/>
            <p:nvPr/>
          </p:nvSpPr>
          <p:spPr>
            <a:xfrm>
              <a:off x="1277847" y="2191554"/>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5" name="Google Shape;5425;p63"/>
            <p:cNvSpPr/>
            <p:nvPr/>
          </p:nvSpPr>
          <p:spPr>
            <a:xfrm>
              <a:off x="1690156" y="2190379"/>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6" name="Google Shape;5426;p63"/>
            <p:cNvSpPr/>
            <p:nvPr/>
          </p:nvSpPr>
          <p:spPr>
            <a:xfrm>
              <a:off x="1484068" y="1984268"/>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7" name="Google Shape;5427;p63"/>
            <p:cNvSpPr/>
            <p:nvPr/>
          </p:nvSpPr>
          <p:spPr>
            <a:xfrm flipH="1">
              <a:off x="865779" y="2190662"/>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8" name="Google Shape;5428;p63"/>
            <p:cNvSpPr/>
            <p:nvPr/>
          </p:nvSpPr>
          <p:spPr>
            <a:xfrm>
              <a:off x="246070" y="1983826"/>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9" name="Google Shape;5429;p63"/>
            <p:cNvSpPr/>
            <p:nvPr/>
          </p:nvSpPr>
          <p:spPr>
            <a:xfrm flipH="1">
              <a:off x="659595" y="1983375"/>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0" name="Google Shape;5430;p63"/>
            <p:cNvSpPr/>
            <p:nvPr/>
          </p:nvSpPr>
          <p:spPr>
            <a:xfrm flipH="1">
              <a:off x="451107" y="2189486"/>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31" name="Google Shape;5431;p63"/>
          <p:cNvGrpSpPr/>
          <p:nvPr/>
        </p:nvGrpSpPr>
        <p:grpSpPr>
          <a:xfrm>
            <a:off x="2320424" y="971306"/>
            <a:ext cx="711055" cy="745993"/>
            <a:chOff x="2496269" y="1171698"/>
            <a:chExt cx="761953" cy="799392"/>
          </a:xfrm>
        </p:grpSpPr>
        <p:grpSp>
          <p:nvGrpSpPr>
            <p:cNvPr id="5432" name="Google Shape;5432;p63"/>
            <p:cNvGrpSpPr/>
            <p:nvPr/>
          </p:nvGrpSpPr>
          <p:grpSpPr>
            <a:xfrm>
              <a:off x="2496269" y="1171698"/>
              <a:ext cx="761953" cy="723022"/>
              <a:chOff x="2496269" y="1171698"/>
              <a:chExt cx="761953" cy="723022"/>
            </a:xfrm>
          </p:grpSpPr>
          <p:sp>
            <p:nvSpPr>
              <p:cNvPr id="5433" name="Google Shape;5433;p63"/>
              <p:cNvSpPr/>
              <p:nvPr/>
            </p:nvSpPr>
            <p:spPr>
              <a:xfrm>
                <a:off x="2727495" y="1360642"/>
                <a:ext cx="175877" cy="207414"/>
              </a:xfrm>
              <a:custGeom>
                <a:avLst/>
                <a:gdLst/>
                <a:ahLst/>
                <a:cxnLst/>
                <a:rect l="l" t="t" r="r" b="b"/>
                <a:pathLst>
                  <a:path w="27928" h="32936" extrusionOk="0">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4" name="Google Shape;5434;p63"/>
              <p:cNvSpPr/>
              <p:nvPr/>
            </p:nvSpPr>
            <p:spPr>
              <a:xfrm>
                <a:off x="2730750" y="1408371"/>
                <a:ext cx="108720" cy="144761"/>
              </a:xfrm>
              <a:custGeom>
                <a:avLst/>
                <a:gdLst/>
                <a:ahLst/>
                <a:cxnLst/>
                <a:rect l="l" t="t" r="r" b="b"/>
                <a:pathLst>
                  <a:path w="17264" h="22987" extrusionOk="0">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35" name="Google Shape;5435;p63"/>
              <p:cNvGrpSpPr/>
              <p:nvPr/>
            </p:nvGrpSpPr>
            <p:grpSpPr>
              <a:xfrm>
                <a:off x="2496269" y="1171698"/>
                <a:ext cx="761953" cy="723022"/>
                <a:chOff x="2496269" y="1120652"/>
                <a:chExt cx="761953" cy="723022"/>
              </a:xfrm>
            </p:grpSpPr>
            <p:grpSp>
              <p:nvGrpSpPr>
                <p:cNvPr id="5436" name="Google Shape;5436;p63"/>
                <p:cNvGrpSpPr/>
                <p:nvPr/>
              </p:nvGrpSpPr>
              <p:grpSpPr>
                <a:xfrm>
                  <a:off x="2496269" y="1120652"/>
                  <a:ext cx="761953" cy="723022"/>
                  <a:chOff x="2496269" y="1120652"/>
                  <a:chExt cx="761953" cy="723022"/>
                </a:xfrm>
              </p:grpSpPr>
              <p:grpSp>
                <p:nvGrpSpPr>
                  <p:cNvPr id="5437" name="Google Shape;5437;p63"/>
                  <p:cNvGrpSpPr/>
                  <p:nvPr/>
                </p:nvGrpSpPr>
                <p:grpSpPr>
                  <a:xfrm>
                    <a:off x="2496269" y="1304589"/>
                    <a:ext cx="407089" cy="305057"/>
                    <a:chOff x="2496269" y="1304589"/>
                    <a:chExt cx="407089" cy="305057"/>
                  </a:xfrm>
                </p:grpSpPr>
                <p:sp>
                  <p:nvSpPr>
                    <p:cNvPr id="5438" name="Google Shape;5438;p63"/>
                    <p:cNvSpPr/>
                    <p:nvPr/>
                  </p:nvSpPr>
                  <p:spPr>
                    <a:xfrm>
                      <a:off x="2496269" y="1304589"/>
                      <a:ext cx="407089" cy="305057"/>
                    </a:xfrm>
                    <a:custGeom>
                      <a:avLst/>
                      <a:gdLst/>
                      <a:ahLst/>
                      <a:cxnLst/>
                      <a:rect l="l" t="t" r="r" b="b"/>
                      <a:pathLst>
                        <a:path w="64643" h="48441" extrusionOk="0">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9" name="Google Shape;5439;p63"/>
                    <p:cNvSpPr/>
                    <p:nvPr/>
                  </p:nvSpPr>
                  <p:spPr>
                    <a:xfrm>
                      <a:off x="2553035" y="1348798"/>
                      <a:ext cx="287349" cy="215318"/>
                    </a:xfrm>
                    <a:custGeom>
                      <a:avLst/>
                      <a:gdLst/>
                      <a:ahLst/>
                      <a:cxnLst/>
                      <a:rect l="l" t="t" r="r" b="b"/>
                      <a:pathLst>
                        <a:path w="45629" h="34191" extrusionOk="0">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40" name="Google Shape;5440;p63"/>
                  <p:cNvGrpSpPr/>
                  <p:nvPr/>
                </p:nvGrpSpPr>
                <p:grpSpPr>
                  <a:xfrm>
                    <a:off x="2586468" y="1493376"/>
                    <a:ext cx="358850" cy="349656"/>
                    <a:chOff x="2586468" y="1493376"/>
                    <a:chExt cx="358850" cy="349656"/>
                  </a:xfrm>
                </p:grpSpPr>
                <p:sp>
                  <p:nvSpPr>
                    <p:cNvPr id="5441" name="Google Shape;5441;p63"/>
                    <p:cNvSpPr/>
                    <p:nvPr/>
                  </p:nvSpPr>
                  <p:spPr>
                    <a:xfrm>
                      <a:off x="2586468" y="1493376"/>
                      <a:ext cx="358850" cy="349656"/>
                    </a:xfrm>
                    <a:custGeom>
                      <a:avLst/>
                      <a:gdLst/>
                      <a:ahLst/>
                      <a:cxnLst/>
                      <a:rect l="l" t="t" r="r" b="b"/>
                      <a:pathLst>
                        <a:path w="56983" h="55523" extrusionOk="0">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2" name="Google Shape;5442;p63"/>
                    <p:cNvSpPr/>
                    <p:nvPr/>
                  </p:nvSpPr>
                  <p:spPr>
                    <a:xfrm>
                      <a:off x="2637642" y="1547125"/>
                      <a:ext cx="253304" cy="246805"/>
                    </a:xfrm>
                    <a:custGeom>
                      <a:avLst/>
                      <a:gdLst/>
                      <a:ahLst/>
                      <a:cxnLst/>
                      <a:rect l="l" t="t" r="r" b="b"/>
                      <a:pathLst>
                        <a:path w="40223" h="39191" extrusionOk="0">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43" name="Google Shape;5443;p63"/>
                  <p:cNvGrpSpPr/>
                  <p:nvPr/>
                </p:nvGrpSpPr>
                <p:grpSpPr>
                  <a:xfrm>
                    <a:off x="2807939" y="1494024"/>
                    <a:ext cx="358857" cy="349650"/>
                    <a:chOff x="2807939" y="1494024"/>
                    <a:chExt cx="358857" cy="349650"/>
                  </a:xfrm>
                </p:grpSpPr>
                <p:sp>
                  <p:nvSpPr>
                    <p:cNvPr id="5444" name="Google Shape;5444;p63"/>
                    <p:cNvSpPr/>
                    <p:nvPr/>
                  </p:nvSpPr>
                  <p:spPr>
                    <a:xfrm>
                      <a:off x="2807939" y="1494024"/>
                      <a:ext cx="358857" cy="349650"/>
                    </a:xfrm>
                    <a:custGeom>
                      <a:avLst/>
                      <a:gdLst/>
                      <a:ahLst/>
                      <a:cxnLst/>
                      <a:rect l="l" t="t" r="r" b="b"/>
                      <a:pathLst>
                        <a:path w="56984" h="55522" extrusionOk="0">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5" name="Google Shape;5445;p63"/>
                    <p:cNvSpPr/>
                    <p:nvPr/>
                  </p:nvSpPr>
                  <p:spPr>
                    <a:xfrm>
                      <a:off x="2862324" y="1547767"/>
                      <a:ext cx="253292" cy="246805"/>
                    </a:xfrm>
                    <a:custGeom>
                      <a:avLst/>
                      <a:gdLst/>
                      <a:ahLst/>
                      <a:cxnLst/>
                      <a:rect l="l" t="t" r="r" b="b"/>
                      <a:pathLst>
                        <a:path w="40221" h="39191" extrusionOk="0">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46" name="Google Shape;5446;p63"/>
                  <p:cNvGrpSpPr/>
                  <p:nvPr/>
                </p:nvGrpSpPr>
                <p:grpSpPr>
                  <a:xfrm>
                    <a:off x="2851133" y="1305635"/>
                    <a:ext cx="407089" cy="305057"/>
                    <a:chOff x="2851133" y="1305635"/>
                    <a:chExt cx="407089" cy="305057"/>
                  </a:xfrm>
                </p:grpSpPr>
                <p:sp>
                  <p:nvSpPr>
                    <p:cNvPr id="5447" name="Google Shape;5447;p63"/>
                    <p:cNvSpPr/>
                    <p:nvPr/>
                  </p:nvSpPr>
                  <p:spPr>
                    <a:xfrm>
                      <a:off x="2851133" y="1305635"/>
                      <a:ext cx="407089" cy="305057"/>
                    </a:xfrm>
                    <a:custGeom>
                      <a:avLst/>
                      <a:gdLst/>
                      <a:ahLst/>
                      <a:cxnLst/>
                      <a:rect l="l" t="t" r="r" b="b"/>
                      <a:pathLst>
                        <a:path w="64643" h="48441" extrusionOk="0">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8" name="Google Shape;5448;p63"/>
                    <p:cNvSpPr/>
                    <p:nvPr/>
                  </p:nvSpPr>
                  <p:spPr>
                    <a:xfrm>
                      <a:off x="2914108" y="1349849"/>
                      <a:ext cx="287349" cy="215324"/>
                    </a:xfrm>
                    <a:custGeom>
                      <a:avLst/>
                      <a:gdLst/>
                      <a:ahLst/>
                      <a:cxnLst/>
                      <a:rect l="l" t="t" r="r" b="b"/>
                      <a:pathLst>
                        <a:path w="45629" h="34192" extrusionOk="0">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49" name="Google Shape;5449;p63"/>
                  <p:cNvGrpSpPr/>
                  <p:nvPr/>
                </p:nvGrpSpPr>
                <p:grpSpPr>
                  <a:xfrm>
                    <a:off x="2727495" y="1120652"/>
                    <a:ext cx="300271" cy="396358"/>
                    <a:chOff x="2727495" y="1120652"/>
                    <a:chExt cx="300271" cy="396358"/>
                  </a:xfrm>
                </p:grpSpPr>
                <p:sp>
                  <p:nvSpPr>
                    <p:cNvPr id="5450" name="Google Shape;5450;p63"/>
                    <p:cNvSpPr/>
                    <p:nvPr/>
                  </p:nvSpPr>
                  <p:spPr>
                    <a:xfrm>
                      <a:off x="2727495" y="1120652"/>
                      <a:ext cx="300271" cy="396358"/>
                    </a:xfrm>
                    <a:custGeom>
                      <a:avLst/>
                      <a:gdLst/>
                      <a:ahLst/>
                      <a:cxnLst/>
                      <a:rect l="l" t="t" r="r" b="b"/>
                      <a:pathLst>
                        <a:path w="47681" h="62939" extrusionOk="0">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1" name="Google Shape;5451;p63"/>
                    <p:cNvSpPr/>
                    <p:nvPr/>
                  </p:nvSpPr>
                  <p:spPr>
                    <a:xfrm>
                      <a:off x="2771659" y="1178948"/>
                      <a:ext cx="211942" cy="279766"/>
                    </a:xfrm>
                    <a:custGeom>
                      <a:avLst/>
                      <a:gdLst/>
                      <a:ahLst/>
                      <a:cxnLst/>
                      <a:rect l="l" t="t" r="r" b="b"/>
                      <a:pathLst>
                        <a:path w="33655" h="44425" extrusionOk="0">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52" name="Google Shape;5452;p63"/>
                <p:cNvGrpSpPr/>
                <p:nvPr/>
              </p:nvGrpSpPr>
              <p:grpSpPr>
                <a:xfrm>
                  <a:off x="2722305" y="1350460"/>
                  <a:ext cx="308357" cy="308344"/>
                  <a:chOff x="2722305" y="1350460"/>
                  <a:chExt cx="308357" cy="308344"/>
                </a:xfrm>
              </p:grpSpPr>
              <p:sp>
                <p:nvSpPr>
                  <p:cNvPr id="5453" name="Google Shape;5453;p63"/>
                  <p:cNvSpPr/>
                  <p:nvPr/>
                </p:nvSpPr>
                <p:spPr>
                  <a:xfrm>
                    <a:off x="2722305" y="1350460"/>
                    <a:ext cx="308357" cy="308344"/>
                  </a:xfrm>
                  <a:custGeom>
                    <a:avLst/>
                    <a:gdLst/>
                    <a:ahLst/>
                    <a:cxnLst/>
                    <a:rect l="l" t="t" r="r" b="b"/>
                    <a:pathLst>
                      <a:path w="48965" h="48963" extrusionOk="0">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54" name="Google Shape;5454;p63"/>
                  <p:cNvGrpSpPr/>
                  <p:nvPr/>
                </p:nvGrpSpPr>
                <p:grpSpPr>
                  <a:xfrm>
                    <a:off x="2725064" y="1364529"/>
                    <a:ext cx="297954" cy="280182"/>
                    <a:chOff x="2725064" y="1364529"/>
                    <a:chExt cx="297954" cy="280182"/>
                  </a:xfrm>
                </p:grpSpPr>
                <p:sp>
                  <p:nvSpPr>
                    <p:cNvPr id="5455" name="Google Shape;5455;p63"/>
                    <p:cNvSpPr/>
                    <p:nvPr/>
                  </p:nvSpPr>
                  <p:spPr>
                    <a:xfrm>
                      <a:off x="2743100" y="1541306"/>
                      <a:ext cx="133551" cy="103405"/>
                    </a:xfrm>
                    <a:custGeom>
                      <a:avLst/>
                      <a:gdLst/>
                      <a:ahLst/>
                      <a:cxnLst/>
                      <a:rect l="l" t="t" r="r" b="b"/>
                      <a:pathLst>
                        <a:path w="21207" h="16420" extrusionOk="0">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6" name="Google Shape;5456;p63"/>
                    <p:cNvSpPr/>
                    <p:nvPr/>
                  </p:nvSpPr>
                  <p:spPr>
                    <a:xfrm>
                      <a:off x="2946887" y="1391180"/>
                      <a:ext cx="76130" cy="156241"/>
                    </a:xfrm>
                    <a:custGeom>
                      <a:avLst/>
                      <a:gdLst/>
                      <a:ahLst/>
                      <a:cxnLst/>
                      <a:rect l="l" t="t" r="r" b="b"/>
                      <a:pathLst>
                        <a:path w="12089" h="24810" extrusionOk="0">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7" name="Google Shape;5457;p63"/>
                    <p:cNvSpPr/>
                    <p:nvPr/>
                  </p:nvSpPr>
                  <p:spPr>
                    <a:xfrm>
                      <a:off x="2794481" y="1364529"/>
                      <a:ext cx="164226" cy="42924"/>
                    </a:xfrm>
                    <a:custGeom>
                      <a:avLst/>
                      <a:gdLst/>
                      <a:ahLst/>
                      <a:cxnLst/>
                      <a:rect l="l" t="t" r="r" b="b"/>
                      <a:pathLst>
                        <a:path w="26078" h="6816" extrusionOk="0">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8" name="Google Shape;5458;p63"/>
                    <p:cNvSpPr/>
                    <p:nvPr/>
                  </p:nvSpPr>
                  <p:spPr>
                    <a:xfrm>
                      <a:off x="2876645" y="1541193"/>
                      <a:ext cx="133243" cy="103518"/>
                    </a:xfrm>
                    <a:custGeom>
                      <a:avLst/>
                      <a:gdLst/>
                      <a:ahLst/>
                      <a:cxnLst/>
                      <a:rect l="l" t="t" r="r" b="b"/>
                      <a:pathLst>
                        <a:path w="21158" h="16438" extrusionOk="0">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9" name="Google Shape;5459;p63"/>
                    <p:cNvSpPr/>
                    <p:nvPr/>
                  </p:nvSpPr>
                  <p:spPr>
                    <a:xfrm>
                      <a:off x="2725064" y="1391035"/>
                      <a:ext cx="81238" cy="156487"/>
                    </a:xfrm>
                    <a:custGeom>
                      <a:avLst/>
                      <a:gdLst/>
                      <a:ahLst/>
                      <a:cxnLst/>
                      <a:rect l="l" t="t" r="r" b="b"/>
                      <a:pathLst>
                        <a:path w="12900" h="24849" extrusionOk="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5460" name="Google Shape;5460;p63"/>
            <p:cNvSpPr/>
            <p:nvPr/>
          </p:nvSpPr>
          <p:spPr>
            <a:xfrm>
              <a:off x="2621966" y="124587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1" name="Google Shape;5461;p63"/>
            <p:cNvSpPr/>
            <p:nvPr/>
          </p:nvSpPr>
          <p:spPr>
            <a:xfrm>
              <a:off x="2517909" y="160045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2" name="Google Shape;5462;p63"/>
            <p:cNvSpPr/>
            <p:nvPr/>
          </p:nvSpPr>
          <p:spPr>
            <a:xfrm>
              <a:off x="3174265" y="161404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3" name="Google Shape;5463;p63"/>
            <p:cNvSpPr/>
            <p:nvPr/>
          </p:nvSpPr>
          <p:spPr>
            <a:xfrm>
              <a:off x="3023194" y="125435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4" name="Google Shape;5464;p63"/>
            <p:cNvSpPr/>
            <p:nvPr/>
          </p:nvSpPr>
          <p:spPr>
            <a:xfrm rot="8660313">
              <a:off x="2818264" y="186144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65" name="Google Shape;5465;p63"/>
          <p:cNvGrpSpPr/>
          <p:nvPr/>
        </p:nvGrpSpPr>
        <p:grpSpPr>
          <a:xfrm>
            <a:off x="3909124" y="2727412"/>
            <a:ext cx="1569144" cy="591015"/>
            <a:chOff x="3820100" y="3023049"/>
            <a:chExt cx="1303926" cy="491162"/>
          </a:xfrm>
        </p:grpSpPr>
        <p:grpSp>
          <p:nvGrpSpPr>
            <p:cNvPr id="5466" name="Google Shape;5466;p63"/>
            <p:cNvGrpSpPr/>
            <p:nvPr/>
          </p:nvGrpSpPr>
          <p:grpSpPr>
            <a:xfrm>
              <a:off x="3820100" y="3023072"/>
              <a:ext cx="1303926" cy="491139"/>
              <a:chOff x="3820100" y="3023072"/>
              <a:chExt cx="1303926" cy="491139"/>
            </a:xfrm>
          </p:grpSpPr>
          <p:sp>
            <p:nvSpPr>
              <p:cNvPr id="5467" name="Google Shape;5467;p63"/>
              <p:cNvSpPr/>
              <p:nvPr/>
            </p:nvSpPr>
            <p:spPr>
              <a:xfrm>
                <a:off x="3820100" y="3023072"/>
                <a:ext cx="505424" cy="491139"/>
              </a:xfrm>
              <a:custGeom>
                <a:avLst/>
                <a:gdLst/>
                <a:ahLst/>
                <a:cxnLst/>
                <a:rect l="l" t="t" r="r" b="b"/>
                <a:pathLst>
                  <a:path w="45218" h="43940" extrusionOk="0">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8" name="Google Shape;5468;p63"/>
              <p:cNvSpPr/>
              <p:nvPr/>
            </p:nvSpPr>
            <p:spPr>
              <a:xfrm>
                <a:off x="4323828" y="3411976"/>
                <a:ext cx="800197" cy="102229"/>
              </a:xfrm>
              <a:custGeom>
                <a:avLst/>
                <a:gdLst/>
                <a:ahLst/>
                <a:cxnLst/>
                <a:rect l="l" t="t" r="r" b="b"/>
                <a:pathLst>
                  <a:path w="71590" h="9146" extrusionOk="0">
                    <a:moveTo>
                      <a:pt x="1" y="1"/>
                    </a:moveTo>
                    <a:lnTo>
                      <a:pt x="1" y="9145"/>
                    </a:lnTo>
                    <a:lnTo>
                      <a:pt x="71589" y="9145"/>
                    </a:lnTo>
                    <a:lnTo>
                      <a:pt x="7158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69" name="Google Shape;5469;p63"/>
            <p:cNvGrpSpPr/>
            <p:nvPr/>
          </p:nvGrpSpPr>
          <p:grpSpPr>
            <a:xfrm>
              <a:off x="4132439" y="3023645"/>
              <a:ext cx="393633" cy="177096"/>
              <a:chOff x="4132439" y="3023645"/>
              <a:chExt cx="393633" cy="177096"/>
            </a:xfrm>
          </p:grpSpPr>
          <p:sp>
            <p:nvSpPr>
              <p:cNvPr id="5470" name="Google Shape;5470;p63"/>
              <p:cNvSpPr/>
              <p:nvPr/>
            </p:nvSpPr>
            <p:spPr>
              <a:xfrm>
                <a:off x="4132439" y="3023645"/>
                <a:ext cx="190085" cy="177096"/>
              </a:xfrm>
              <a:custGeom>
                <a:avLst/>
                <a:gdLst/>
                <a:ahLst/>
                <a:cxnLst/>
                <a:rect l="l" t="t" r="r" b="b"/>
                <a:pathLst>
                  <a:path w="17006" h="15844" extrusionOk="0">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1" name="Google Shape;5471;p63"/>
              <p:cNvSpPr/>
              <p:nvPr/>
            </p:nvSpPr>
            <p:spPr>
              <a:xfrm>
                <a:off x="4318649" y="3101461"/>
                <a:ext cx="207423" cy="99267"/>
              </a:xfrm>
              <a:custGeom>
                <a:avLst/>
                <a:gdLst/>
                <a:ahLst/>
                <a:cxnLst/>
                <a:rect l="l" t="t" r="r" b="b"/>
                <a:pathLst>
                  <a:path w="18211" h="8881" extrusionOk="0">
                    <a:moveTo>
                      <a:pt x="0" y="0"/>
                    </a:moveTo>
                    <a:lnTo>
                      <a:pt x="0" y="8880"/>
                    </a:lnTo>
                    <a:lnTo>
                      <a:pt x="18210" y="8880"/>
                    </a:lnTo>
                    <a:lnTo>
                      <a:pt x="1821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72" name="Google Shape;5472;p63"/>
            <p:cNvGrpSpPr/>
            <p:nvPr/>
          </p:nvGrpSpPr>
          <p:grpSpPr>
            <a:xfrm>
              <a:off x="3921811" y="3023049"/>
              <a:ext cx="1002397" cy="388943"/>
              <a:chOff x="3921811" y="3023049"/>
              <a:chExt cx="1002397" cy="388943"/>
            </a:xfrm>
          </p:grpSpPr>
          <p:sp>
            <p:nvSpPr>
              <p:cNvPr id="5473" name="Google Shape;5473;p63"/>
              <p:cNvSpPr/>
              <p:nvPr/>
            </p:nvSpPr>
            <p:spPr>
              <a:xfrm>
                <a:off x="3921811" y="3023049"/>
                <a:ext cx="403709" cy="388943"/>
              </a:xfrm>
              <a:custGeom>
                <a:avLst/>
                <a:gdLst/>
                <a:ahLst/>
                <a:cxnLst/>
                <a:rect l="l" t="t" r="r" b="b"/>
                <a:pathLst>
                  <a:path w="36118" h="34797" extrusionOk="0">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4" name="Google Shape;5474;p63"/>
              <p:cNvSpPr/>
              <p:nvPr/>
            </p:nvSpPr>
            <p:spPr>
              <a:xfrm>
                <a:off x="4322109" y="3309770"/>
                <a:ext cx="602098" cy="102218"/>
              </a:xfrm>
              <a:custGeom>
                <a:avLst/>
                <a:gdLst/>
                <a:ahLst/>
                <a:cxnLst/>
                <a:rect l="l" t="t" r="r" b="b"/>
                <a:pathLst>
                  <a:path w="53867" h="9145" extrusionOk="0">
                    <a:moveTo>
                      <a:pt x="1" y="0"/>
                    </a:moveTo>
                    <a:lnTo>
                      <a:pt x="1" y="9145"/>
                    </a:lnTo>
                    <a:lnTo>
                      <a:pt x="53867" y="9145"/>
                    </a:lnTo>
                    <a:lnTo>
                      <a:pt x="5386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75" name="Google Shape;5475;p63"/>
            <p:cNvGrpSpPr/>
            <p:nvPr/>
          </p:nvGrpSpPr>
          <p:grpSpPr>
            <a:xfrm>
              <a:off x="4023645" y="3023049"/>
              <a:ext cx="683032" cy="286722"/>
              <a:chOff x="4023645" y="3023049"/>
              <a:chExt cx="683032" cy="286722"/>
            </a:xfrm>
          </p:grpSpPr>
          <p:sp>
            <p:nvSpPr>
              <p:cNvPr id="5476" name="Google Shape;5476;p63"/>
              <p:cNvSpPr/>
              <p:nvPr/>
            </p:nvSpPr>
            <p:spPr>
              <a:xfrm>
                <a:off x="4023645" y="3023049"/>
                <a:ext cx="300664" cy="286524"/>
              </a:xfrm>
              <a:custGeom>
                <a:avLst/>
                <a:gdLst/>
                <a:ahLst/>
                <a:cxnLst/>
                <a:rect l="l" t="t" r="r" b="b"/>
                <a:pathLst>
                  <a:path w="26899" h="25634" extrusionOk="0">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7" name="Google Shape;5477;p63"/>
              <p:cNvSpPr/>
              <p:nvPr/>
            </p:nvSpPr>
            <p:spPr>
              <a:xfrm>
                <a:off x="4314850" y="3200125"/>
                <a:ext cx="391827" cy="109646"/>
              </a:xfrm>
              <a:custGeom>
                <a:avLst/>
                <a:gdLst/>
                <a:ahLst/>
                <a:cxnLst/>
                <a:rect l="l" t="t" r="r" b="b"/>
                <a:pathLst>
                  <a:path w="35055" h="9792" extrusionOk="0">
                    <a:moveTo>
                      <a:pt x="1" y="0"/>
                    </a:moveTo>
                    <a:lnTo>
                      <a:pt x="1" y="88"/>
                    </a:lnTo>
                    <a:lnTo>
                      <a:pt x="1" y="9792"/>
                    </a:lnTo>
                    <a:lnTo>
                      <a:pt x="35054" y="9792"/>
                    </a:lnTo>
                    <a:lnTo>
                      <a:pt x="350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78" name="Google Shape;5478;p63"/>
          <p:cNvGrpSpPr/>
          <p:nvPr/>
        </p:nvGrpSpPr>
        <p:grpSpPr>
          <a:xfrm>
            <a:off x="1541246" y="1854257"/>
            <a:ext cx="713522" cy="688025"/>
            <a:chOff x="1706078" y="2092648"/>
            <a:chExt cx="660913" cy="637296"/>
          </a:xfrm>
        </p:grpSpPr>
        <p:sp>
          <p:nvSpPr>
            <p:cNvPr id="5479" name="Google Shape;5479;p63"/>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80" name="Google Shape;5480;p63"/>
            <p:cNvGrpSpPr/>
            <p:nvPr/>
          </p:nvGrpSpPr>
          <p:grpSpPr>
            <a:xfrm>
              <a:off x="1706078" y="2092648"/>
              <a:ext cx="660913" cy="575241"/>
              <a:chOff x="1706078" y="2092648"/>
              <a:chExt cx="660913" cy="575241"/>
            </a:xfrm>
          </p:grpSpPr>
          <p:sp>
            <p:nvSpPr>
              <p:cNvPr id="5481" name="Google Shape;5481;p63"/>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2" name="Google Shape;5482;p63"/>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3" name="Google Shape;5483;p63"/>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84" name="Google Shape;5484;p63"/>
          <p:cNvGrpSpPr/>
          <p:nvPr/>
        </p:nvGrpSpPr>
        <p:grpSpPr>
          <a:xfrm>
            <a:off x="6303104" y="971806"/>
            <a:ext cx="1317459" cy="684168"/>
            <a:chOff x="238125" y="999450"/>
            <a:chExt cx="7140700" cy="3708225"/>
          </a:xfrm>
        </p:grpSpPr>
        <p:sp>
          <p:nvSpPr>
            <p:cNvPr id="5485" name="Google Shape;5485;p63"/>
            <p:cNvSpPr/>
            <p:nvPr/>
          </p:nvSpPr>
          <p:spPr>
            <a:xfrm>
              <a:off x="2171975" y="3872925"/>
              <a:ext cx="7900" cy="25"/>
            </a:xfrm>
            <a:custGeom>
              <a:avLst/>
              <a:gdLst/>
              <a:ahLst/>
              <a:cxnLst/>
              <a:rect l="l" t="t" r="r" b="b"/>
              <a:pathLst>
                <a:path w="316" h="1" extrusionOk="0">
                  <a:moveTo>
                    <a:pt x="316" y="0"/>
                  </a:moveTo>
                  <a:lnTo>
                    <a:pt x="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6" name="Google Shape;5486;p63"/>
            <p:cNvSpPr/>
            <p:nvPr/>
          </p:nvSpPr>
          <p:spPr>
            <a:xfrm>
              <a:off x="2180300" y="999450"/>
              <a:ext cx="3256350" cy="3708225"/>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7" name="Google Shape;5487;p63"/>
            <p:cNvSpPr/>
            <p:nvPr/>
          </p:nvSpPr>
          <p:spPr>
            <a:xfrm>
              <a:off x="238125" y="2853750"/>
              <a:ext cx="2358675" cy="1853475"/>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8" name="Google Shape;5488;p63"/>
            <p:cNvSpPr/>
            <p:nvPr/>
          </p:nvSpPr>
          <p:spPr>
            <a:xfrm>
              <a:off x="238125" y="999450"/>
              <a:ext cx="1942200" cy="2270400"/>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9" name="Google Shape;5489;p63"/>
            <p:cNvSpPr/>
            <p:nvPr/>
          </p:nvSpPr>
          <p:spPr>
            <a:xfrm>
              <a:off x="3808250" y="2852875"/>
              <a:ext cx="25" cy="25"/>
            </a:xfrm>
            <a:custGeom>
              <a:avLst/>
              <a:gdLst/>
              <a:ahLst/>
              <a:cxnLst/>
              <a:rect l="l" t="t" r="r" b="b"/>
              <a:pathLst>
                <a:path w="1" h="1" extrusionOk="0">
                  <a:moveTo>
                    <a:pt x="0" y="1"/>
                  </a:moveTo>
                  <a:close/>
                </a:path>
              </a:pathLst>
            </a:custGeom>
            <a:solidFill>
              <a:srgbClr val="DB6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0" name="Google Shape;5490;p63"/>
            <p:cNvSpPr/>
            <p:nvPr/>
          </p:nvSpPr>
          <p:spPr>
            <a:xfrm>
              <a:off x="1762475" y="999450"/>
              <a:ext cx="2386250" cy="2044875"/>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1" name="Google Shape;5491;p63"/>
            <p:cNvSpPr/>
            <p:nvPr/>
          </p:nvSpPr>
          <p:spPr>
            <a:xfrm>
              <a:off x="3338000" y="2435975"/>
              <a:ext cx="2101275" cy="2271250"/>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2" name="Google Shape;5492;p63"/>
            <p:cNvSpPr/>
            <p:nvPr/>
          </p:nvSpPr>
          <p:spPr>
            <a:xfrm>
              <a:off x="5019250" y="2852875"/>
              <a:ext cx="2359150" cy="1854350"/>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3" name="Google Shape;5493;p63"/>
            <p:cNvSpPr/>
            <p:nvPr/>
          </p:nvSpPr>
          <p:spPr>
            <a:xfrm>
              <a:off x="5025375" y="999450"/>
              <a:ext cx="2353450" cy="2270825"/>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497"/>
        <p:cNvGrpSpPr/>
        <p:nvPr/>
      </p:nvGrpSpPr>
      <p:grpSpPr>
        <a:xfrm>
          <a:off x="0" y="0"/>
          <a:ext cx="0" cy="0"/>
          <a:chOff x="0" y="0"/>
          <a:chExt cx="0" cy="0"/>
        </a:xfrm>
      </p:grpSpPr>
      <p:grpSp>
        <p:nvGrpSpPr>
          <p:cNvPr id="5498" name="Google Shape;5498;p64"/>
          <p:cNvGrpSpPr/>
          <p:nvPr/>
        </p:nvGrpSpPr>
        <p:grpSpPr>
          <a:xfrm>
            <a:off x="717025" y="967615"/>
            <a:ext cx="1636117" cy="1526144"/>
            <a:chOff x="729238" y="1179665"/>
            <a:chExt cx="1636117" cy="1526144"/>
          </a:xfrm>
        </p:grpSpPr>
        <p:grpSp>
          <p:nvGrpSpPr>
            <p:cNvPr id="5499" name="Google Shape;5499;p64"/>
            <p:cNvGrpSpPr/>
            <p:nvPr/>
          </p:nvGrpSpPr>
          <p:grpSpPr>
            <a:xfrm>
              <a:off x="729238" y="1179665"/>
              <a:ext cx="80700" cy="1526144"/>
              <a:chOff x="729238" y="1179665"/>
              <a:chExt cx="80700" cy="1526144"/>
            </a:xfrm>
          </p:grpSpPr>
          <p:sp>
            <p:nvSpPr>
              <p:cNvPr id="5500" name="Google Shape;5500;p64"/>
              <p:cNvSpPr/>
              <p:nvPr/>
            </p:nvSpPr>
            <p:spPr>
              <a:xfrm>
                <a:off x="72923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1" name="Google Shape;5501;p64"/>
              <p:cNvSpPr/>
              <p:nvPr/>
            </p:nvSpPr>
            <p:spPr>
              <a:xfrm>
                <a:off x="72923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2" name="Google Shape;5502;p64"/>
              <p:cNvSpPr/>
              <p:nvPr/>
            </p:nvSpPr>
            <p:spPr>
              <a:xfrm>
                <a:off x="72923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3" name="Google Shape;5503;p64"/>
              <p:cNvSpPr/>
              <p:nvPr/>
            </p:nvSpPr>
            <p:spPr>
              <a:xfrm>
                <a:off x="72923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4" name="Google Shape;5504;p64"/>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5" name="Google Shape;5505;p64"/>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6" name="Google Shape;5506;p64"/>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7" name="Google Shape;5507;p64"/>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8" name="Google Shape;5508;p64"/>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9" name="Google Shape;5509;p64"/>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0" name="Google Shape;5510;p64"/>
            <p:cNvGrpSpPr/>
            <p:nvPr/>
          </p:nvGrpSpPr>
          <p:grpSpPr>
            <a:xfrm>
              <a:off x="903098" y="1179665"/>
              <a:ext cx="80700" cy="1526144"/>
              <a:chOff x="903098" y="1179665"/>
              <a:chExt cx="80700" cy="1526144"/>
            </a:xfrm>
          </p:grpSpPr>
          <p:sp>
            <p:nvSpPr>
              <p:cNvPr id="5511" name="Google Shape;5511;p64"/>
              <p:cNvSpPr/>
              <p:nvPr/>
            </p:nvSpPr>
            <p:spPr>
              <a:xfrm>
                <a:off x="90309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2" name="Google Shape;5512;p64"/>
              <p:cNvSpPr/>
              <p:nvPr/>
            </p:nvSpPr>
            <p:spPr>
              <a:xfrm>
                <a:off x="90309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3" name="Google Shape;5513;p64"/>
              <p:cNvSpPr/>
              <p:nvPr/>
            </p:nvSpPr>
            <p:spPr>
              <a:xfrm>
                <a:off x="90309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4" name="Google Shape;5514;p64"/>
              <p:cNvSpPr/>
              <p:nvPr/>
            </p:nvSpPr>
            <p:spPr>
              <a:xfrm>
                <a:off x="90309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5" name="Google Shape;5515;p64"/>
              <p:cNvSpPr/>
              <p:nvPr/>
            </p:nvSpPr>
            <p:spPr>
              <a:xfrm>
                <a:off x="90309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6" name="Google Shape;5516;p64"/>
              <p:cNvSpPr/>
              <p:nvPr/>
            </p:nvSpPr>
            <p:spPr>
              <a:xfrm>
                <a:off x="90309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7" name="Google Shape;5517;p64"/>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8" name="Google Shape;5518;p64"/>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9" name="Google Shape;5519;p64"/>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0" name="Google Shape;5520;p64"/>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21" name="Google Shape;5521;p64"/>
            <p:cNvGrpSpPr/>
            <p:nvPr/>
          </p:nvGrpSpPr>
          <p:grpSpPr>
            <a:xfrm>
              <a:off x="1076958" y="1179665"/>
              <a:ext cx="80700" cy="1526144"/>
              <a:chOff x="1076958" y="1179665"/>
              <a:chExt cx="80700" cy="1526144"/>
            </a:xfrm>
          </p:grpSpPr>
          <p:sp>
            <p:nvSpPr>
              <p:cNvPr id="5522" name="Google Shape;5522;p64"/>
              <p:cNvSpPr/>
              <p:nvPr/>
            </p:nvSpPr>
            <p:spPr>
              <a:xfrm>
                <a:off x="107695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3" name="Google Shape;5523;p64"/>
              <p:cNvSpPr/>
              <p:nvPr/>
            </p:nvSpPr>
            <p:spPr>
              <a:xfrm>
                <a:off x="107695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4" name="Google Shape;5524;p64"/>
              <p:cNvSpPr/>
              <p:nvPr/>
            </p:nvSpPr>
            <p:spPr>
              <a:xfrm>
                <a:off x="107695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5" name="Google Shape;5525;p64"/>
              <p:cNvSpPr/>
              <p:nvPr/>
            </p:nvSpPr>
            <p:spPr>
              <a:xfrm>
                <a:off x="107695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6" name="Google Shape;5526;p64"/>
              <p:cNvSpPr/>
              <p:nvPr/>
            </p:nvSpPr>
            <p:spPr>
              <a:xfrm>
                <a:off x="107695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7" name="Google Shape;5527;p64"/>
              <p:cNvSpPr/>
              <p:nvPr/>
            </p:nvSpPr>
            <p:spPr>
              <a:xfrm>
                <a:off x="107695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8" name="Google Shape;5528;p64"/>
              <p:cNvSpPr/>
              <p:nvPr/>
            </p:nvSpPr>
            <p:spPr>
              <a:xfrm>
                <a:off x="1076958"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9" name="Google Shape;5529;p64"/>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0" name="Google Shape;5530;p64"/>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1" name="Google Shape;5531;p64"/>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32" name="Google Shape;5532;p64"/>
            <p:cNvGrpSpPr/>
            <p:nvPr/>
          </p:nvGrpSpPr>
          <p:grpSpPr>
            <a:xfrm>
              <a:off x="1247707" y="1179665"/>
              <a:ext cx="80700" cy="1526144"/>
              <a:chOff x="1247707" y="1179665"/>
              <a:chExt cx="80700" cy="1526144"/>
            </a:xfrm>
          </p:grpSpPr>
          <p:sp>
            <p:nvSpPr>
              <p:cNvPr id="5533" name="Google Shape;5533;p64"/>
              <p:cNvSpPr/>
              <p:nvPr/>
            </p:nvSpPr>
            <p:spPr>
              <a:xfrm>
                <a:off x="124770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4" name="Google Shape;5534;p64"/>
              <p:cNvSpPr/>
              <p:nvPr/>
            </p:nvSpPr>
            <p:spPr>
              <a:xfrm>
                <a:off x="124770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5" name="Google Shape;5535;p64"/>
              <p:cNvSpPr/>
              <p:nvPr/>
            </p:nvSpPr>
            <p:spPr>
              <a:xfrm>
                <a:off x="124770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6" name="Google Shape;5536;p64"/>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7" name="Google Shape;5537;p64"/>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8" name="Google Shape;5538;p64"/>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9" name="Google Shape;5539;p64"/>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0" name="Google Shape;5540;p64"/>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1" name="Google Shape;5541;p64"/>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2" name="Google Shape;5542;p64"/>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3" name="Google Shape;5543;p64"/>
            <p:cNvGrpSpPr/>
            <p:nvPr/>
          </p:nvGrpSpPr>
          <p:grpSpPr>
            <a:xfrm>
              <a:off x="1421567" y="1179665"/>
              <a:ext cx="80700" cy="1526144"/>
              <a:chOff x="1421567" y="1179665"/>
              <a:chExt cx="80700" cy="1526144"/>
            </a:xfrm>
          </p:grpSpPr>
          <p:sp>
            <p:nvSpPr>
              <p:cNvPr id="5544" name="Google Shape;5544;p64"/>
              <p:cNvSpPr/>
              <p:nvPr/>
            </p:nvSpPr>
            <p:spPr>
              <a:xfrm>
                <a:off x="142156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5" name="Google Shape;5545;p64"/>
              <p:cNvSpPr/>
              <p:nvPr/>
            </p:nvSpPr>
            <p:spPr>
              <a:xfrm>
                <a:off x="142156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6" name="Google Shape;5546;p64"/>
              <p:cNvSpPr/>
              <p:nvPr/>
            </p:nvSpPr>
            <p:spPr>
              <a:xfrm>
                <a:off x="142156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7" name="Google Shape;5547;p64"/>
              <p:cNvSpPr/>
              <p:nvPr/>
            </p:nvSpPr>
            <p:spPr>
              <a:xfrm>
                <a:off x="142156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8" name="Google Shape;5548;p64"/>
              <p:cNvSpPr/>
              <p:nvPr/>
            </p:nvSpPr>
            <p:spPr>
              <a:xfrm>
                <a:off x="142156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9" name="Google Shape;5549;p64"/>
              <p:cNvSpPr/>
              <p:nvPr/>
            </p:nvSpPr>
            <p:spPr>
              <a:xfrm>
                <a:off x="142156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0" name="Google Shape;5550;p64"/>
              <p:cNvSpPr/>
              <p:nvPr/>
            </p:nvSpPr>
            <p:spPr>
              <a:xfrm>
                <a:off x="142156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1" name="Google Shape;5551;p64"/>
              <p:cNvSpPr/>
              <p:nvPr/>
            </p:nvSpPr>
            <p:spPr>
              <a:xfrm>
                <a:off x="142156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2" name="Google Shape;5552;p64"/>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3" name="Google Shape;5553;p64"/>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4" name="Google Shape;5554;p64"/>
            <p:cNvGrpSpPr/>
            <p:nvPr/>
          </p:nvGrpSpPr>
          <p:grpSpPr>
            <a:xfrm>
              <a:off x="1592327" y="1179665"/>
              <a:ext cx="80700" cy="1526144"/>
              <a:chOff x="1592327" y="1179665"/>
              <a:chExt cx="80700" cy="1526144"/>
            </a:xfrm>
          </p:grpSpPr>
          <p:sp>
            <p:nvSpPr>
              <p:cNvPr id="5555" name="Google Shape;5555;p64"/>
              <p:cNvSpPr/>
              <p:nvPr/>
            </p:nvSpPr>
            <p:spPr>
              <a:xfrm>
                <a:off x="159232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6" name="Google Shape;5556;p64"/>
              <p:cNvSpPr/>
              <p:nvPr/>
            </p:nvSpPr>
            <p:spPr>
              <a:xfrm>
                <a:off x="159232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7" name="Google Shape;5557;p64"/>
              <p:cNvSpPr/>
              <p:nvPr/>
            </p:nvSpPr>
            <p:spPr>
              <a:xfrm>
                <a:off x="159232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8" name="Google Shape;5558;p64"/>
              <p:cNvSpPr/>
              <p:nvPr/>
            </p:nvSpPr>
            <p:spPr>
              <a:xfrm>
                <a:off x="159232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9" name="Google Shape;5559;p64"/>
              <p:cNvSpPr/>
              <p:nvPr/>
            </p:nvSpPr>
            <p:spPr>
              <a:xfrm>
                <a:off x="159232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0" name="Google Shape;5560;p64"/>
              <p:cNvSpPr/>
              <p:nvPr/>
            </p:nvSpPr>
            <p:spPr>
              <a:xfrm>
                <a:off x="159232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1" name="Google Shape;5561;p64"/>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2" name="Google Shape;5562;p64"/>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3" name="Google Shape;5563;p64"/>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4" name="Google Shape;5564;p64"/>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65" name="Google Shape;5565;p64"/>
            <p:cNvGrpSpPr/>
            <p:nvPr/>
          </p:nvGrpSpPr>
          <p:grpSpPr>
            <a:xfrm>
              <a:off x="1766187" y="1179665"/>
              <a:ext cx="80700" cy="1526144"/>
              <a:chOff x="1766187" y="1179665"/>
              <a:chExt cx="80700" cy="1526144"/>
            </a:xfrm>
          </p:grpSpPr>
          <p:sp>
            <p:nvSpPr>
              <p:cNvPr id="5566" name="Google Shape;5566;p64"/>
              <p:cNvSpPr/>
              <p:nvPr/>
            </p:nvSpPr>
            <p:spPr>
              <a:xfrm>
                <a:off x="176618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7" name="Google Shape;5567;p64"/>
              <p:cNvSpPr/>
              <p:nvPr/>
            </p:nvSpPr>
            <p:spPr>
              <a:xfrm>
                <a:off x="176618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8" name="Google Shape;5568;p64"/>
              <p:cNvSpPr/>
              <p:nvPr/>
            </p:nvSpPr>
            <p:spPr>
              <a:xfrm>
                <a:off x="176618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9" name="Google Shape;5569;p64"/>
              <p:cNvSpPr/>
              <p:nvPr/>
            </p:nvSpPr>
            <p:spPr>
              <a:xfrm>
                <a:off x="176618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0" name="Google Shape;5570;p64"/>
              <p:cNvSpPr/>
              <p:nvPr/>
            </p:nvSpPr>
            <p:spPr>
              <a:xfrm>
                <a:off x="176618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1" name="Google Shape;5571;p64"/>
              <p:cNvSpPr/>
              <p:nvPr/>
            </p:nvSpPr>
            <p:spPr>
              <a:xfrm>
                <a:off x="176618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2" name="Google Shape;5572;p64"/>
              <p:cNvSpPr/>
              <p:nvPr/>
            </p:nvSpPr>
            <p:spPr>
              <a:xfrm>
                <a:off x="176618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3" name="Google Shape;5573;p64"/>
              <p:cNvSpPr/>
              <p:nvPr/>
            </p:nvSpPr>
            <p:spPr>
              <a:xfrm>
                <a:off x="176618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4" name="Google Shape;5574;p64"/>
              <p:cNvSpPr/>
              <p:nvPr/>
            </p:nvSpPr>
            <p:spPr>
              <a:xfrm>
                <a:off x="1766187" y="2464413"/>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5" name="Google Shape;5575;p64"/>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6" name="Google Shape;5576;p64"/>
            <p:cNvGrpSpPr/>
            <p:nvPr/>
          </p:nvGrpSpPr>
          <p:grpSpPr>
            <a:xfrm>
              <a:off x="1936935" y="1179665"/>
              <a:ext cx="80700" cy="1526144"/>
              <a:chOff x="1936935" y="1179665"/>
              <a:chExt cx="80700" cy="1526144"/>
            </a:xfrm>
          </p:grpSpPr>
          <p:sp>
            <p:nvSpPr>
              <p:cNvPr id="5577" name="Google Shape;5577;p64"/>
              <p:cNvSpPr/>
              <p:nvPr/>
            </p:nvSpPr>
            <p:spPr>
              <a:xfrm>
                <a:off x="193693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8" name="Google Shape;5578;p64"/>
              <p:cNvSpPr/>
              <p:nvPr/>
            </p:nvSpPr>
            <p:spPr>
              <a:xfrm>
                <a:off x="193693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9" name="Google Shape;5579;p64"/>
              <p:cNvSpPr/>
              <p:nvPr/>
            </p:nvSpPr>
            <p:spPr>
              <a:xfrm>
                <a:off x="193693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0" name="Google Shape;5580;p64"/>
              <p:cNvSpPr/>
              <p:nvPr/>
            </p:nvSpPr>
            <p:spPr>
              <a:xfrm>
                <a:off x="193693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1" name="Google Shape;5581;p64"/>
              <p:cNvSpPr/>
              <p:nvPr/>
            </p:nvSpPr>
            <p:spPr>
              <a:xfrm>
                <a:off x="193693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2" name="Google Shape;5582;p64"/>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3" name="Google Shape;5583;p64"/>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4" name="Google Shape;5584;p64"/>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5" name="Google Shape;5585;p64"/>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6" name="Google Shape;5586;p64"/>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7" name="Google Shape;5587;p64"/>
            <p:cNvGrpSpPr/>
            <p:nvPr/>
          </p:nvGrpSpPr>
          <p:grpSpPr>
            <a:xfrm>
              <a:off x="2110795" y="1179665"/>
              <a:ext cx="80700" cy="1526144"/>
              <a:chOff x="2110795" y="1179665"/>
              <a:chExt cx="80700" cy="1526144"/>
            </a:xfrm>
          </p:grpSpPr>
          <p:sp>
            <p:nvSpPr>
              <p:cNvPr id="5588" name="Google Shape;5588;p64"/>
              <p:cNvSpPr/>
              <p:nvPr/>
            </p:nvSpPr>
            <p:spPr>
              <a:xfrm>
                <a:off x="211079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9" name="Google Shape;5589;p64"/>
              <p:cNvSpPr/>
              <p:nvPr/>
            </p:nvSpPr>
            <p:spPr>
              <a:xfrm>
                <a:off x="211079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0" name="Google Shape;5590;p64"/>
              <p:cNvSpPr/>
              <p:nvPr/>
            </p:nvSpPr>
            <p:spPr>
              <a:xfrm>
                <a:off x="211079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1" name="Google Shape;5591;p64"/>
              <p:cNvSpPr/>
              <p:nvPr/>
            </p:nvSpPr>
            <p:spPr>
              <a:xfrm>
                <a:off x="211079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2" name="Google Shape;5592;p64"/>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3" name="Google Shape;5593;p64"/>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4" name="Google Shape;5594;p64"/>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5" name="Google Shape;5595;p64"/>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6" name="Google Shape;5596;p64"/>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7" name="Google Shape;5597;p64"/>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8" name="Google Shape;5598;p64"/>
            <p:cNvGrpSpPr/>
            <p:nvPr/>
          </p:nvGrpSpPr>
          <p:grpSpPr>
            <a:xfrm>
              <a:off x="2284655" y="1179665"/>
              <a:ext cx="80700" cy="1526144"/>
              <a:chOff x="2284655" y="1179665"/>
              <a:chExt cx="80700" cy="1526144"/>
            </a:xfrm>
          </p:grpSpPr>
          <p:sp>
            <p:nvSpPr>
              <p:cNvPr id="5599" name="Google Shape;5599;p64"/>
              <p:cNvSpPr/>
              <p:nvPr/>
            </p:nvSpPr>
            <p:spPr>
              <a:xfrm>
                <a:off x="228465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0" name="Google Shape;5600;p64"/>
              <p:cNvSpPr/>
              <p:nvPr/>
            </p:nvSpPr>
            <p:spPr>
              <a:xfrm>
                <a:off x="228465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1" name="Google Shape;5601;p64"/>
              <p:cNvSpPr/>
              <p:nvPr/>
            </p:nvSpPr>
            <p:spPr>
              <a:xfrm>
                <a:off x="228465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2" name="Google Shape;5602;p64"/>
              <p:cNvSpPr/>
              <p:nvPr/>
            </p:nvSpPr>
            <p:spPr>
              <a:xfrm>
                <a:off x="228465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3" name="Google Shape;5603;p64"/>
              <p:cNvSpPr/>
              <p:nvPr/>
            </p:nvSpPr>
            <p:spPr>
              <a:xfrm>
                <a:off x="228465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4" name="Google Shape;5604;p64"/>
              <p:cNvSpPr/>
              <p:nvPr/>
            </p:nvSpPr>
            <p:spPr>
              <a:xfrm>
                <a:off x="2284655"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5" name="Google Shape;5605;p64"/>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6" name="Google Shape;5606;p64"/>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7" name="Google Shape;5607;p64"/>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8" name="Google Shape;5608;p64"/>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609" name="Google Shape;5609;p64"/>
          <p:cNvGrpSpPr/>
          <p:nvPr/>
        </p:nvGrpSpPr>
        <p:grpSpPr>
          <a:xfrm>
            <a:off x="2611692" y="986753"/>
            <a:ext cx="1364248" cy="1102133"/>
            <a:chOff x="2623904" y="1198803"/>
            <a:chExt cx="1364248" cy="1102133"/>
          </a:xfrm>
        </p:grpSpPr>
        <p:grpSp>
          <p:nvGrpSpPr>
            <p:cNvPr id="5610" name="Google Shape;5610;p64"/>
            <p:cNvGrpSpPr/>
            <p:nvPr/>
          </p:nvGrpSpPr>
          <p:grpSpPr>
            <a:xfrm>
              <a:off x="2623907" y="1198803"/>
              <a:ext cx="1364245" cy="273000"/>
              <a:chOff x="2623907" y="1198803"/>
              <a:chExt cx="1364245" cy="273000"/>
            </a:xfrm>
          </p:grpSpPr>
          <p:sp>
            <p:nvSpPr>
              <p:cNvPr id="5611" name="Google Shape;5611;p64"/>
              <p:cNvSpPr/>
              <p:nvPr/>
            </p:nvSpPr>
            <p:spPr>
              <a:xfrm>
                <a:off x="2623907"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2" name="Google Shape;5612;p64"/>
              <p:cNvSpPr/>
              <p:nvPr/>
            </p:nvSpPr>
            <p:spPr>
              <a:xfrm>
                <a:off x="2896718"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3" name="Google Shape;5613;p64"/>
              <p:cNvSpPr/>
              <p:nvPr/>
            </p:nvSpPr>
            <p:spPr>
              <a:xfrm>
                <a:off x="3169529"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4" name="Google Shape;5614;p64"/>
              <p:cNvSpPr/>
              <p:nvPr/>
            </p:nvSpPr>
            <p:spPr>
              <a:xfrm>
                <a:off x="3442341"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5" name="Google Shape;5615;p64"/>
              <p:cNvSpPr/>
              <p:nvPr/>
            </p:nvSpPr>
            <p:spPr>
              <a:xfrm>
                <a:off x="3715152" y="1198803"/>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6" name="Google Shape;5616;p64"/>
            <p:cNvGrpSpPr/>
            <p:nvPr/>
          </p:nvGrpSpPr>
          <p:grpSpPr>
            <a:xfrm>
              <a:off x="2623904" y="1476964"/>
              <a:ext cx="1364245" cy="273000"/>
              <a:chOff x="2623904" y="1476964"/>
              <a:chExt cx="1364245" cy="273000"/>
            </a:xfrm>
          </p:grpSpPr>
          <p:sp>
            <p:nvSpPr>
              <p:cNvPr id="5617" name="Google Shape;5617;p64"/>
              <p:cNvSpPr/>
              <p:nvPr/>
            </p:nvSpPr>
            <p:spPr>
              <a:xfrm>
                <a:off x="2623904"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8" name="Google Shape;5618;p64"/>
              <p:cNvSpPr/>
              <p:nvPr/>
            </p:nvSpPr>
            <p:spPr>
              <a:xfrm>
                <a:off x="2896716"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9" name="Google Shape;5619;p64"/>
              <p:cNvSpPr/>
              <p:nvPr/>
            </p:nvSpPr>
            <p:spPr>
              <a:xfrm>
                <a:off x="3169527"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0" name="Google Shape;5620;p64"/>
              <p:cNvSpPr/>
              <p:nvPr/>
            </p:nvSpPr>
            <p:spPr>
              <a:xfrm>
                <a:off x="3442338"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1" name="Google Shape;5621;p64"/>
              <p:cNvSpPr/>
              <p:nvPr/>
            </p:nvSpPr>
            <p:spPr>
              <a:xfrm>
                <a:off x="3715149"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2" name="Google Shape;5622;p64"/>
            <p:cNvGrpSpPr/>
            <p:nvPr/>
          </p:nvGrpSpPr>
          <p:grpSpPr>
            <a:xfrm>
              <a:off x="2623907" y="1749775"/>
              <a:ext cx="1364245" cy="273000"/>
              <a:chOff x="2623907" y="1749775"/>
              <a:chExt cx="1364245" cy="273000"/>
            </a:xfrm>
          </p:grpSpPr>
          <p:sp>
            <p:nvSpPr>
              <p:cNvPr id="5623" name="Google Shape;5623;p64"/>
              <p:cNvSpPr/>
              <p:nvPr/>
            </p:nvSpPr>
            <p:spPr>
              <a:xfrm>
                <a:off x="2623907"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4" name="Google Shape;5624;p64"/>
              <p:cNvSpPr/>
              <p:nvPr/>
            </p:nvSpPr>
            <p:spPr>
              <a:xfrm>
                <a:off x="2896718"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5" name="Google Shape;5625;p64"/>
              <p:cNvSpPr/>
              <p:nvPr/>
            </p:nvSpPr>
            <p:spPr>
              <a:xfrm>
                <a:off x="3169529"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6" name="Google Shape;5626;p64"/>
              <p:cNvSpPr/>
              <p:nvPr/>
            </p:nvSpPr>
            <p:spPr>
              <a:xfrm>
                <a:off x="3442341"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7" name="Google Shape;5627;p64"/>
              <p:cNvSpPr/>
              <p:nvPr/>
            </p:nvSpPr>
            <p:spPr>
              <a:xfrm>
                <a:off x="3715152"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8" name="Google Shape;5628;p64"/>
            <p:cNvGrpSpPr/>
            <p:nvPr/>
          </p:nvGrpSpPr>
          <p:grpSpPr>
            <a:xfrm>
              <a:off x="2623904" y="2027936"/>
              <a:ext cx="1364245" cy="273000"/>
              <a:chOff x="2623904" y="2027936"/>
              <a:chExt cx="1364245" cy="273000"/>
            </a:xfrm>
          </p:grpSpPr>
          <p:sp>
            <p:nvSpPr>
              <p:cNvPr id="5629" name="Google Shape;5629;p64"/>
              <p:cNvSpPr/>
              <p:nvPr/>
            </p:nvSpPr>
            <p:spPr>
              <a:xfrm>
                <a:off x="2623904"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0" name="Google Shape;5630;p64"/>
              <p:cNvSpPr/>
              <p:nvPr/>
            </p:nvSpPr>
            <p:spPr>
              <a:xfrm>
                <a:off x="2896716"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1" name="Google Shape;5631;p64"/>
              <p:cNvSpPr/>
              <p:nvPr/>
            </p:nvSpPr>
            <p:spPr>
              <a:xfrm>
                <a:off x="3169527"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2" name="Google Shape;5632;p64"/>
              <p:cNvSpPr/>
              <p:nvPr/>
            </p:nvSpPr>
            <p:spPr>
              <a:xfrm>
                <a:off x="3442338"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3" name="Google Shape;5633;p64"/>
              <p:cNvSpPr/>
              <p:nvPr/>
            </p:nvSpPr>
            <p:spPr>
              <a:xfrm>
                <a:off x="3715149"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634" name="Google Shape;5634;p64"/>
          <p:cNvGrpSpPr/>
          <p:nvPr/>
        </p:nvGrpSpPr>
        <p:grpSpPr>
          <a:xfrm>
            <a:off x="2601153" y="2445826"/>
            <a:ext cx="1387541" cy="159124"/>
            <a:chOff x="3200660" y="2180272"/>
            <a:chExt cx="2563824" cy="378237"/>
          </a:xfrm>
        </p:grpSpPr>
        <p:sp>
          <p:nvSpPr>
            <p:cNvPr id="5635" name="Google Shape;5635;p64"/>
            <p:cNvSpPr/>
            <p:nvPr/>
          </p:nvSpPr>
          <p:spPr>
            <a:xfrm>
              <a:off x="3200660" y="2180272"/>
              <a:ext cx="108240" cy="378237"/>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6" name="Google Shape;5636;p64"/>
            <p:cNvSpPr/>
            <p:nvPr/>
          </p:nvSpPr>
          <p:spPr>
            <a:xfrm>
              <a:off x="3345104" y="2180272"/>
              <a:ext cx="108240" cy="378237"/>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7" name="Google Shape;5637;p64"/>
            <p:cNvSpPr/>
            <p:nvPr/>
          </p:nvSpPr>
          <p:spPr>
            <a:xfrm>
              <a:off x="3489548" y="2180272"/>
              <a:ext cx="108240" cy="378237"/>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8" name="Google Shape;5638;p64"/>
            <p:cNvSpPr/>
            <p:nvPr/>
          </p:nvSpPr>
          <p:spPr>
            <a:xfrm>
              <a:off x="3633992" y="2180272"/>
              <a:ext cx="108252" cy="378237"/>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9" name="Google Shape;5639;p64"/>
            <p:cNvSpPr/>
            <p:nvPr/>
          </p:nvSpPr>
          <p:spPr>
            <a:xfrm>
              <a:off x="3778448" y="2180272"/>
              <a:ext cx="108240" cy="378097"/>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0" name="Google Shape;5640;p64"/>
            <p:cNvSpPr/>
            <p:nvPr/>
          </p:nvSpPr>
          <p:spPr>
            <a:xfrm>
              <a:off x="3922892" y="2180272"/>
              <a:ext cx="108240" cy="378237"/>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1" name="Google Shape;5641;p64"/>
            <p:cNvSpPr/>
            <p:nvPr/>
          </p:nvSpPr>
          <p:spPr>
            <a:xfrm>
              <a:off x="4067336" y="2180272"/>
              <a:ext cx="108240" cy="378237"/>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2" name="Google Shape;5642;p64"/>
            <p:cNvSpPr/>
            <p:nvPr/>
          </p:nvSpPr>
          <p:spPr>
            <a:xfrm>
              <a:off x="4211780" y="2180272"/>
              <a:ext cx="108252" cy="378237"/>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3" name="Google Shape;5643;p64"/>
            <p:cNvSpPr/>
            <p:nvPr/>
          </p:nvSpPr>
          <p:spPr>
            <a:xfrm>
              <a:off x="4356236" y="2180272"/>
              <a:ext cx="108240" cy="378097"/>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4" name="Google Shape;5644;p64"/>
            <p:cNvSpPr/>
            <p:nvPr/>
          </p:nvSpPr>
          <p:spPr>
            <a:xfrm>
              <a:off x="4500680" y="2180272"/>
              <a:ext cx="108240" cy="378237"/>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5" name="Google Shape;5645;p64"/>
            <p:cNvSpPr/>
            <p:nvPr/>
          </p:nvSpPr>
          <p:spPr>
            <a:xfrm>
              <a:off x="4645124" y="2180272"/>
              <a:ext cx="108240" cy="378097"/>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6" name="Google Shape;5646;p64"/>
            <p:cNvSpPr/>
            <p:nvPr/>
          </p:nvSpPr>
          <p:spPr>
            <a:xfrm>
              <a:off x="4789568" y="2180272"/>
              <a:ext cx="108240" cy="378237"/>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7" name="Google Shape;5647;p64"/>
            <p:cNvSpPr/>
            <p:nvPr/>
          </p:nvSpPr>
          <p:spPr>
            <a:xfrm>
              <a:off x="4934012" y="2180272"/>
              <a:ext cx="108240" cy="378237"/>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8" name="Google Shape;5648;p64"/>
            <p:cNvSpPr/>
            <p:nvPr/>
          </p:nvSpPr>
          <p:spPr>
            <a:xfrm>
              <a:off x="5078456" y="2180272"/>
              <a:ext cx="108240" cy="378237"/>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9" name="Google Shape;5649;p64"/>
            <p:cNvSpPr/>
            <p:nvPr/>
          </p:nvSpPr>
          <p:spPr>
            <a:xfrm>
              <a:off x="5222900" y="2180272"/>
              <a:ext cx="108240" cy="378237"/>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0" name="Google Shape;5650;p64"/>
            <p:cNvSpPr/>
            <p:nvPr/>
          </p:nvSpPr>
          <p:spPr>
            <a:xfrm>
              <a:off x="5367343" y="2180272"/>
              <a:ext cx="108240" cy="378237"/>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1" name="Google Shape;5651;p64"/>
            <p:cNvSpPr/>
            <p:nvPr/>
          </p:nvSpPr>
          <p:spPr>
            <a:xfrm>
              <a:off x="5511787" y="2180272"/>
              <a:ext cx="108240" cy="378097"/>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2" name="Google Shape;5652;p64"/>
            <p:cNvSpPr/>
            <p:nvPr/>
          </p:nvSpPr>
          <p:spPr>
            <a:xfrm>
              <a:off x="5656231" y="2180272"/>
              <a:ext cx="108252" cy="378237"/>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3" name="Google Shape;5653;p64"/>
          <p:cNvGrpSpPr/>
          <p:nvPr/>
        </p:nvGrpSpPr>
        <p:grpSpPr>
          <a:xfrm>
            <a:off x="2597677" y="2723590"/>
            <a:ext cx="1390502" cy="159625"/>
            <a:chOff x="3530150" y="2790075"/>
            <a:chExt cx="1962600" cy="225300"/>
          </a:xfrm>
        </p:grpSpPr>
        <p:sp>
          <p:nvSpPr>
            <p:cNvPr id="5654" name="Google Shape;5654;p64"/>
            <p:cNvSpPr/>
            <p:nvPr/>
          </p:nvSpPr>
          <p:spPr>
            <a:xfrm>
              <a:off x="3530150" y="2790075"/>
              <a:ext cx="1962600" cy="2253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5" name="Google Shape;5655;p64"/>
            <p:cNvSpPr/>
            <p:nvPr/>
          </p:nvSpPr>
          <p:spPr>
            <a:xfrm>
              <a:off x="3530150" y="2790075"/>
              <a:ext cx="1110000" cy="2253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6" name="Google Shape;5656;p64"/>
          <p:cNvGrpSpPr/>
          <p:nvPr/>
        </p:nvGrpSpPr>
        <p:grpSpPr>
          <a:xfrm>
            <a:off x="2597735" y="3001855"/>
            <a:ext cx="1411629" cy="154175"/>
            <a:chOff x="3558802" y="4011244"/>
            <a:chExt cx="1866000" cy="111600"/>
          </a:xfrm>
        </p:grpSpPr>
        <p:sp>
          <p:nvSpPr>
            <p:cNvPr id="5657" name="Google Shape;5657;p64"/>
            <p:cNvSpPr/>
            <p:nvPr/>
          </p:nvSpPr>
          <p:spPr>
            <a:xfrm rot="5400000" flipH="1">
              <a:off x="4436152" y="3134077"/>
              <a:ext cx="111300" cy="1866000"/>
            </a:xfrm>
            <a:prstGeom prst="round2SameRect">
              <a:avLst>
                <a:gd name="adj1" fmla="val 50000"/>
                <a:gd name="adj2" fmla="val 50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8" name="Google Shape;5658;p64"/>
            <p:cNvSpPr/>
            <p:nvPr/>
          </p:nvSpPr>
          <p:spPr>
            <a:xfrm rot="5400000" flipH="1">
              <a:off x="4157232" y="3412894"/>
              <a:ext cx="111600" cy="13083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9" name="Google Shape;5659;p64"/>
          <p:cNvGrpSpPr/>
          <p:nvPr/>
        </p:nvGrpSpPr>
        <p:grpSpPr>
          <a:xfrm>
            <a:off x="2598023" y="2207425"/>
            <a:ext cx="1383503" cy="119761"/>
            <a:chOff x="3465975" y="2270258"/>
            <a:chExt cx="1986364" cy="171947"/>
          </a:xfrm>
        </p:grpSpPr>
        <p:sp>
          <p:nvSpPr>
            <p:cNvPr id="5660" name="Google Shape;5660;p64"/>
            <p:cNvSpPr/>
            <p:nvPr/>
          </p:nvSpPr>
          <p:spPr>
            <a:xfrm rot="-5400000">
              <a:off x="372518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1" name="Google Shape;5661;p64"/>
            <p:cNvSpPr/>
            <p:nvPr/>
          </p:nvSpPr>
          <p:spPr>
            <a:xfrm rot="-5400000">
              <a:off x="398439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2" name="Google Shape;5662;p64"/>
            <p:cNvSpPr/>
            <p:nvPr/>
          </p:nvSpPr>
          <p:spPr>
            <a:xfrm rot="-5400000">
              <a:off x="4243603"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3" name="Google Shape;5663;p64"/>
            <p:cNvSpPr/>
            <p:nvPr/>
          </p:nvSpPr>
          <p:spPr>
            <a:xfrm rot="-5400000">
              <a:off x="4502812"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4" name="Google Shape;5664;p64"/>
            <p:cNvSpPr/>
            <p:nvPr/>
          </p:nvSpPr>
          <p:spPr>
            <a:xfrm rot="-5400000">
              <a:off x="4762021"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5" name="Google Shape;5665;p64"/>
            <p:cNvSpPr/>
            <p:nvPr/>
          </p:nvSpPr>
          <p:spPr>
            <a:xfrm rot="-5400000">
              <a:off x="3465975"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6" name="Google Shape;5666;p64"/>
            <p:cNvSpPr/>
            <p:nvPr/>
          </p:nvSpPr>
          <p:spPr>
            <a:xfrm rot="-5400000">
              <a:off x="502123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7" name="Google Shape;5667;p64"/>
            <p:cNvSpPr/>
            <p:nvPr/>
          </p:nvSpPr>
          <p:spPr>
            <a:xfrm rot="-5400000">
              <a:off x="528044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8" name="Google Shape;5668;p64"/>
          <p:cNvGrpSpPr/>
          <p:nvPr/>
        </p:nvGrpSpPr>
        <p:grpSpPr>
          <a:xfrm>
            <a:off x="2609030" y="3571198"/>
            <a:ext cx="1369531" cy="195460"/>
            <a:chOff x="723300" y="4253549"/>
            <a:chExt cx="2276482" cy="324900"/>
          </a:xfrm>
        </p:grpSpPr>
        <p:sp>
          <p:nvSpPr>
            <p:cNvPr id="5669" name="Google Shape;5669;p64"/>
            <p:cNvSpPr/>
            <p:nvPr/>
          </p:nvSpPr>
          <p:spPr>
            <a:xfrm>
              <a:off x="723300"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0" name="Google Shape;5670;p64"/>
            <p:cNvSpPr/>
            <p:nvPr/>
          </p:nvSpPr>
          <p:spPr>
            <a:xfrm>
              <a:off x="1206995"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1" name="Google Shape;5671;p64"/>
            <p:cNvSpPr/>
            <p:nvPr/>
          </p:nvSpPr>
          <p:spPr>
            <a:xfrm>
              <a:off x="1690691"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2" name="Google Shape;5672;p64"/>
            <p:cNvSpPr/>
            <p:nvPr/>
          </p:nvSpPr>
          <p:spPr>
            <a:xfrm>
              <a:off x="2174386"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3" name="Google Shape;5673;p64"/>
            <p:cNvSpPr/>
            <p:nvPr/>
          </p:nvSpPr>
          <p:spPr>
            <a:xfrm>
              <a:off x="2658082" y="4253549"/>
              <a:ext cx="341700" cy="324900"/>
            </a:xfrm>
            <a:prstGeom prst="star5">
              <a:avLst>
                <a:gd name="adj" fmla="val 19098"/>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4" name="Google Shape;5674;p64"/>
          <p:cNvGrpSpPr/>
          <p:nvPr/>
        </p:nvGrpSpPr>
        <p:grpSpPr>
          <a:xfrm>
            <a:off x="2598591" y="3272439"/>
            <a:ext cx="1389066" cy="180119"/>
            <a:chOff x="705948" y="3788465"/>
            <a:chExt cx="2308953" cy="299400"/>
          </a:xfrm>
        </p:grpSpPr>
        <p:sp>
          <p:nvSpPr>
            <p:cNvPr id="5675" name="Google Shape;5675;p64"/>
            <p:cNvSpPr/>
            <p:nvPr/>
          </p:nvSpPr>
          <p:spPr>
            <a:xfrm>
              <a:off x="705948"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6" name="Google Shape;5676;p64"/>
            <p:cNvSpPr/>
            <p:nvPr/>
          </p:nvSpPr>
          <p:spPr>
            <a:xfrm>
              <a:off x="1209923"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7" name="Google Shape;5677;p64"/>
            <p:cNvSpPr/>
            <p:nvPr/>
          </p:nvSpPr>
          <p:spPr>
            <a:xfrm>
              <a:off x="1713905"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8" name="Google Shape;5678;p64"/>
            <p:cNvSpPr/>
            <p:nvPr/>
          </p:nvSpPr>
          <p:spPr>
            <a:xfrm>
              <a:off x="2189639"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9" name="Google Shape;5679;p64"/>
            <p:cNvSpPr/>
            <p:nvPr/>
          </p:nvSpPr>
          <p:spPr>
            <a:xfrm>
              <a:off x="2679500"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0" name="Google Shape;5680;p64"/>
          <p:cNvGrpSpPr/>
          <p:nvPr/>
        </p:nvGrpSpPr>
        <p:grpSpPr>
          <a:xfrm>
            <a:off x="4195581" y="1876393"/>
            <a:ext cx="1433821" cy="191501"/>
            <a:chOff x="4273350" y="2088443"/>
            <a:chExt cx="1433821" cy="191501"/>
          </a:xfrm>
        </p:grpSpPr>
        <p:grpSp>
          <p:nvGrpSpPr>
            <p:cNvPr id="5681" name="Google Shape;5681;p64"/>
            <p:cNvGrpSpPr/>
            <p:nvPr/>
          </p:nvGrpSpPr>
          <p:grpSpPr>
            <a:xfrm>
              <a:off x="4273350" y="2088443"/>
              <a:ext cx="1433821" cy="0"/>
              <a:chOff x="5224975" y="2962250"/>
              <a:chExt cx="1544400" cy="0"/>
            </a:xfrm>
          </p:grpSpPr>
          <p:cxnSp>
            <p:nvCxnSpPr>
              <p:cNvPr id="5682" name="Google Shape;5682;p64"/>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5683" name="Google Shape;5683;p64"/>
              <p:cNvCxnSpPr/>
              <p:nvPr/>
            </p:nvCxnSpPr>
            <p:spPr>
              <a:xfrm>
                <a:off x="5225150" y="2962250"/>
                <a:ext cx="453300" cy="0"/>
              </a:xfrm>
              <a:prstGeom prst="straightConnector1">
                <a:avLst/>
              </a:prstGeom>
              <a:noFill/>
              <a:ln w="19050" cap="flat" cmpd="sng">
                <a:solidFill>
                  <a:srgbClr val="7994A9"/>
                </a:solidFill>
                <a:prstDash val="solid"/>
                <a:round/>
                <a:headEnd type="none" w="med" len="med"/>
                <a:tailEnd type="oval" w="med" len="med"/>
              </a:ln>
            </p:spPr>
          </p:cxnSp>
        </p:grpSp>
        <p:grpSp>
          <p:nvGrpSpPr>
            <p:cNvPr id="5684" name="Google Shape;5684;p64"/>
            <p:cNvGrpSpPr/>
            <p:nvPr/>
          </p:nvGrpSpPr>
          <p:grpSpPr>
            <a:xfrm>
              <a:off x="4273350" y="2279944"/>
              <a:ext cx="1433821" cy="0"/>
              <a:chOff x="5224975" y="2962250"/>
              <a:chExt cx="1544400" cy="0"/>
            </a:xfrm>
          </p:grpSpPr>
          <p:cxnSp>
            <p:nvCxnSpPr>
              <p:cNvPr id="5685" name="Google Shape;5685;p64"/>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5686" name="Google Shape;5686;p64"/>
              <p:cNvCxnSpPr/>
              <p:nvPr/>
            </p:nvCxnSpPr>
            <p:spPr>
              <a:xfrm>
                <a:off x="5225150" y="2962250"/>
                <a:ext cx="998700" cy="0"/>
              </a:xfrm>
              <a:prstGeom prst="straightConnector1">
                <a:avLst/>
              </a:prstGeom>
              <a:noFill/>
              <a:ln w="19050" cap="flat" cmpd="sng">
                <a:solidFill>
                  <a:srgbClr val="7994A9"/>
                </a:solidFill>
                <a:prstDash val="solid"/>
                <a:round/>
                <a:headEnd type="none" w="med" len="med"/>
                <a:tailEnd type="oval" w="med" len="med"/>
              </a:ln>
            </p:spPr>
          </p:cxnSp>
        </p:grpSp>
      </p:grpSp>
      <p:grpSp>
        <p:nvGrpSpPr>
          <p:cNvPr id="5687" name="Google Shape;5687;p64"/>
          <p:cNvGrpSpPr/>
          <p:nvPr/>
        </p:nvGrpSpPr>
        <p:grpSpPr>
          <a:xfrm>
            <a:off x="2646528" y="3885297"/>
            <a:ext cx="1304609" cy="294074"/>
            <a:chOff x="2658741" y="4097347"/>
            <a:chExt cx="1304609" cy="294074"/>
          </a:xfrm>
        </p:grpSpPr>
        <p:grpSp>
          <p:nvGrpSpPr>
            <p:cNvPr id="5688" name="Google Shape;5688;p64"/>
            <p:cNvGrpSpPr/>
            <p:nvPr/>
          </p:nvGrpSpPr>
          <p:grpSpPr>
            <a:xfrm>
              <a:off x="2658741" y="4097347"/>
              <a:ext cx="118572" cy="294074"/>
              <a:chOff x="3343310" y="4475555"/>
              <a:chExt cx="127717" cy="316753"/>
            </a:xfrm>
          </p:grpSpPr>
          <p:sp>
            <p:nvSpPr>
              <p:cNvPr id="5689" name="Google Shape;5689;p64"/>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0" name="Google Shape;5690;p64"/>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91" name="Google Shape;5691;p64"/>
            <p:cNvGrpSpPr/>
            <p:nvPr/>
          </p:nvGrpSpPr>
          <p:grpSpPr>
            <a:xfrm>
              <a:off x="3815519" y="4098388"/>
              <a:ext cx="147831" cy="291991"/>
              <a:chOff x="3527539" y="4476677"/>
              <a:chExt cx="159232" cy="314510"/>
            </a:xfrm>
          </p:grpSpPr>
          <p:sp>
            <p:nvSpPr>
              <p:cNvPr id="5692" name="Google Shape;5692;p64"/>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3" name="Google Shape;5693;p64"/>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94" name="Google Shape;5694;p64"/>
            <p:cNvGrpSpPr/>
            <p:nvPr/>
          </p:nvGrpSpPr>
          <p:grpSpPr>
            <a:xfrm>
              <a:off x="3511696" y="4098388"/>
              <a:ext cx="147831" cy="291991"/>
              <a:chOff x="3527539" y="4476677"/>
              <a:chExt cx="159232" cy="314510"/>
            </a:xfrm>
          </p:grpSpPr>
          <p:sp>
            <p:nvSpPr>
              <p:cNvPr id="5695" name="Google Shape;5695;p64"/>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6" name="Google Shape;5696;p64"/>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97" name="Google Shape;5697;p64"/>
            <p:cNvGrpSpPr/>
            <p:nvPr/>
          </p:nvGrpSpPr>
          <p:grpSpPr>
            <a:xfrm>
              <a:off x="3207874" y="4098388"/>
              <a:ext cx="147831" cy="291991"/>
              <a:chOff x="3527539" y="4476677"/>
              <a:chExt cx="159232" cy="314510"/>
            </a:xfrm>
          </p:grpSpPr>
          <p:sp>
            <p:nvSpPr>
              <p:cNvPr id="5698" name="Google Shape;5698;p64"/>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9" name="Google Shape;5699;p64"/>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0" name="Google Shape;5700;p64"/>
            <p:cNvGrpSpPr/>
            <p:nvPr/>
          </p:nvGrpSpPr>
          <p:grpSpPr>
            <a:xfrm>
              <a:off x="2933305" y="4097347"/>
              <a:ext cx="118572" cy="294074"/>
              <a:chOff x="3343310" y="4475555"/>
              <a:chExt cx="127717" cy="316753"/>
            </a:xfrm>
          </p:grpSpPr>
          <p:sp>
            <p:nvSpPr>
              <p:cNvPr id="5701" name="Google Shape;5701;p64"/>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2" name="Google Shape;5702;p64"/>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03" name="Google Shape;5703;p64"/>
          <p:cNvGrpSpPr/>
          <p:nvPr/>
        </p:nvGrpSpPr>
        <p:grpSpPr>
          <a:xfrm>
            <a:off x="4197136" y="963991"/>
            <a:ext cx="1430711" cy="751237"/>
            <a:chOff x="5159450" y="1919950"/>
            <a:chExt cx="1541050" cy="862500"/>
          </a:xfrm>
        </p:grpSpPr>
        <p:sp>
          <p:nvSpPr>
            <p:cNvPr id="5704" name="Google Shape;5704;p64"/>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sp>
        <p:grpSp>
          <p:nvGrpSpPr>
            <p:cNvPr id="5705" name="Google Shape;5705;p64"/>
            <p:cNvGrpSpPr/>
            <p:nvPr/>
          </p:nvGrpSpPr>
          <p:grpSpPr>
            <a:xfrm>
              <a:off x="5159450" y="1919950"/>
              <a:ext cx="1541050" cy="862500"/>
              <a:chOff x="5159450" y="1919950"/>
              <a:chExt cx="1541050" cy="862500"/>
            </a:xfrm>
          </p:grpSpPr>
          <p:cxnSp>
            <p:nvCxnSpPr>
              <p:cNvPr id="5706" name="Google Shape;5706;p64"/>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5707" name="Google Shape;5707;p64"/>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grpSp>
        <p:nvGrpSpPr>
          <p:cNvPr id="5708" name="Google Shape;5708;p64"/>
          <p:cNvGrpSpPr/>
          <p:nvPr/>
        </p:nvGrpSpPr>
        <p:grpSpPr>
          <a:xfrm>
            <a:off x="4245274" y="2227761"/>
            <a:ext cx="1334436" cy="967914"/>
            <a:chOff x="4294923" y="2439811"/>
            <a:chExt cx="1334436" cy="967914"/>
          </a:xfrm>
        </p:grpSpPr>
        <p:grpSp>
          <p:nvGrpSpPr>
            <p:cNvPr id="5709" name="Google Shape;5709;p64"/>
            <p:cNvGrpSpPr/>
            <p:nvPr/>
          </p:nvGrpSpPr>
          <p:grpSpPr>
            <a:xfrm>
              <a:off x="4960455" y="2469658"/>
              <a:ext cx="668904" cy="885524"/>
              <a:chOff x="4960455" y="2469658"/>
              <a:chExt cx="668904" cy="885524"/>
            </a:xfrm>
          </p:grpSpPr>
          <p:sp>
            <p:nvSpPr>
              <p:cNvPr id="5710" name="Google Shape;5710;p64"/>
              <p:cNvSpPr/>
              <p:nvPr/>
            </p:nvSpPr>
            <p:spPr>
              <a:xfrm>
                <a:off x="4960455" y="3257057"/>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1" name="Google Shape;5711;p64"/>
              <p:cNvSpPr/>
              <p:nvPr/>
            </p:nvSpPr>
            <p:spPr>
              <a:xfrm>
                <a:off x="4960455" y="3099584"/>
                <a:ext cx="668904" cy="98124"/>
              </a:xfrm>
              <a:custGeom>
                <a:avLst/>
                <a:gdLst/>
                <a:ahLst/>
                <a:cxnLst/>
                <a:rect l="l" t="t" r="r" b="b"/>
                <a:pathLst>
                  <a:path w="42851" h="6286" extrusionOk="0">
                    <a:moveTo>
                      <a:pt x="0" y="0"/>
                    </a:moveTo>
                    <a:lnTo>
                      <a:pt x="0" y="6285"/>
                    </a:lnTo>
                    <a:lnTo>
                      <a:pt x="42851" y="6285"/>
                    </a:lnTo>
                    <a:lnTo>
                      <a:pt x="4285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2" name="Google Shape;5712;p64"/>
              <p:cNvSpPr/>
              <p:nvPr/>
            </p:nvSpPr>
            <p:spPr>
              <a:xfrm>
                <a:off x="4960455" y="2942094"/>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3" name="Google Shape;5713;p64"/>
              <p:cNvSpPr/>
              <p:nvPr/>
            </p:nvSpPr>
            <p:spPr>
              <a:xfrm>
                <a:off x="4960455" y="2784621"/>
                <a:ext cx="618094" cy="98124"/>
              </a:xfrm>
              <a:custGeom>
                <a:avLst/>
                <a:gdLst/>
                <a:ahLst/>
                <a:cxnLst/>
                <a:rect l="l" t="t" r="r" b="b"/>
                <a:pathLst>
                  <a:path w="39596" h="6286" extrusionOk="0">
                    <a:moveTo>
                      <a:pt x="0" y="0"/>
                    </a:moveTo>
                    <a:lnTo>
                      <a:pt x="0" y="6285"/>
                    </a:lnTo>
                    <a:lnTo>
                      <a:pt x="39596" y="6285"/>
                    </a:lnTo>
                    <a:lnTo>
                      <a:pt x="3959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4" name="Google Shape;5714;p64"/>
              <p:cNvSpPr/>
              <p:nvPr/>
            </p:nvSpPr>
            <p:spPr>
              <a:xfrm>
                <a:off x="4960455" y="2627131"/>
                <a:ext cx="516519" cy="98140"/>
              </a:xfrm>
              <a:custGeom>
                <a:avLst/>
                <a:gdLst/>
                <a:ahLst/>
                <a:cxnLst/>
                <a:rect l="l" t="t" r="r" b="b"/>
                <a:pathLst>
                  <a:path w="33089" h="6287" extrusionOk="0">
                    <a:moveTo>
                      <a:pt x="0" y="1"/>
                    </a:moveTo>
                    <a:lnTo>
                      <a:pt x="0" y="6286"/>
                    </a:lnTo>
                    <a:lnTo>
                      <a:pt x="33089" y="6286"/>
                    </a:lnTo>
                    <a:lnTo>
                      <a:pt x="3308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5" name="Google Shape;5715;p64"/>
              <p:cNvSpPr/>
              <p:nvPr/>
            </p:nvSpPr>
            <p:spPr>
              <a:xfrm>
                <a:off x="4960455" y="2469658"/>
                <a:ext cx="313293" cy="98078"/>
              </a:xfrm>
              <a:custGeom>
                <a:avLst/>
                <a:gdLst/>
                <a:ahLst/>
                <a:cxnLst/>
                <a:rect l="l" t="t" r="r" b="b"/>
                <a:pathLst>
                  <a:path w="20070" h="6283" extrusionOk="0">
                    <a:moveTo>
                      <a:pt x="0" y="1"/>
                    </a:moveTo>
                    <a:lnTo>
                      <a:pt x="0" y="6283"/>
                    </a:lnTo>
                    <a:lnTo>
                      <a:pt x="20069" y="6283"/>
                    </a:lnTo>
                    <a:lnTo>
                      <a:pt x="2006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6" name="Google Shape;5716;p64"/>
            <p:cNvGrpSpPr/>
            <p:nvPr/>
          </p:nvGrpSpPr>
          <p:grpSpPr>
            <a:xfrm>
              <a:off x="4294923" y="2469658"/>
              <a:ext cx="668951" cy="885524"/>
              <a:chOff x="4294923" y="2469658"/>
              <a:chExt cx="668951" cy="885524"/>
            </a:xfrm>
          </p:grpSpPr>
          <p:sp>
            <p:nvSpPr>
              <p:cNvPr id="5717" name="Google Shape;5717;p64"/>
              <p:cNvSpPr/>
              <p:nvPr/>
            </p:nvSpPr>
            <p:spPr>
              <a:xfrm>
                <a:off x="4294923" y="3257057"/>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8" name="Google Shape;5718;p64"/>
              <p:cNvSpPr/>
              <p:nvPr/>
            </p:nvSpPr>
            <p:spPr>
              <a:xfrm>
                <a:off x="4294923" y="3099584"/>
                <a:ext cx="668951" cy="98124"/>
              </a:xfrm>
              <a:custGeom>
                <a:avLst/>
                <a:gdLst/>
                <a:ahLst/>
                <a:cxnLst/>
                <a:rect l="l" t="t" r="r" b="b"/>
                <a:pathLst>
                  <a:path w="42854" h="6286" extrusionOk="0">
                    <a:moveTo>
                      <a:pt x="0" y="0"/>
                    </a:moveTo>
                    <a:lnTo>
                      <a:pt x="0" y="6285"/>
                    </a:lnTo>
                    <a:lnTo>
                      <a:pt x="42854" y="6285"/>
                    </a:lnTo>
                    <a:lnTo>
                      <a:pt x="428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9" name="Google Shape;5719;p64"/>
              <p:cNvSpPr/>
              <p:nvPr/>
            </p:nvSpPr>
            <p:spPr>
              <a:xfrm>
                <a:off x="4294923" y="2942094"/>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0" name="Google Shape;5720;p64"/>
              <p:cNvSpPr/>
              <p:nvPr/>
            </p:nvSpPr>
            <p:spPr>
              <a:xfrm>
                <a:off x="4447355" y="2784621"/>
                <a:ext cx="516519" cy="98124"/>
              </a:xfrm>
              <a:custGeom>
                <a:avLst/>
                <a:gdLst/>
                <a:ahLst/>
                <a:cxnLst/>
                <a:rect l="l" t="t" r="r" b="b"/>
                <a:pathLst>
                  <a:path w="33089" h="6286" extrusionOk="0">
                    <a:moveTo>
                      <a:pt x="0" y="0"/>
                    </a:moveTo>
                    <a:lnTo>
                      <a:pt x="0" y="6285"/>
                    </a:lnTo>
                    <a:lnTo>
                      <a:pt x="33089" y="6285"/>
                    </a:lnTo>
                    <a:lnTo>
                      <a:pt x="3308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1" name="Google Shape;5721;p64"/>
              <p:cNvSpPr/>
              <p:nvPr/>
            </p:nvSpPr>
            <p:spPr>
              <a:xfrm>
                <a:off x="4548960" y="2627131"/>
                <a:ext cx="414914" cy="98140"/>
              </a:xfrm>
              <a:custGeom>
                <a:avLst/>
                <a:gdLst/>
                <a:ahLst/>
                <a:cxnLst/>
                <a:rect l="l" t="t" r="r" b="b"/>
                <a:pathLst>
                  <a:path w="26580" h="6287" extrusionOk="0">
                    <a:moveTo>
                      <a:pt x="1" y="1"/>
                    </a:moveTo>
                    <a:lnTo>
                      <a:pt x="1" y="6286"/>
                    </a:lnTo>
                    <a:lnTo>
                      <a:pt x="26580" y="6286"/>
                    </a:lnTo>
                    <a:lnTo>
                      <a:pt x="265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2" name="Google Shape;5722;p64"/>
              <p:cNvSpPr/>
              <p:nvPr/>
            </p:nvSpPr>
            <p:spPr>
              <a:xfrm>
                <a:off x="4650534" y="2469658"/>
                <a:ext cx="313340" cy="98078"/>
              </a:xfrm>
              <a:custGeom>
                <a:avLst/>
                <a:gdLst/>
                <a:ahLst/>
                <a:cxnLst/>
                <a:rect l="l" t="t" r="r" b="b"/>
                <a:pathLst>
                  <a:path w="20073" h="6283" extrusionOk="0">
                    <a:moveTo>
                      <a:pt x="1" y="1"/>
                    </a:moveTo>
                    <a:lnTo>
                      <a:pt x="1" y="6283"/>
                    </a:lnTo>
                    <a:lnTo>
                      <a:pt x="20073" y="6283"/>
                    </a:lnTo>
                    <a:lnTo>
                      <a:pt x="2007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23" name="Google Shape;5723;p64"/>
            <p:cNvSpPr/>
            <p:nvPr/>
          </p:nvSpPr>
          <p:spPr>
            <a:xfrm>
              <a:off x="4963437" y="2439811"/>
              <a:ext cx="16" cy="967914"/>
            </a:xfrm>
            <a:custGeom>
              <a:avLst/>
              <a:gdLst/>
              <a:ahLst/>
              <a:cxnLst/>
              <a:rect l="l" t="t" r="r" b="b"/>
              <a:pathLst>
                <a:path w="1" h="62006" fill="none" extrusionOk="0">
                  <a:moveTo>
                    <a:pt x="1" y="0"/>
                  </a:moveTo>
                  <a:lnTo>
                    <a:pt x="1" y="62006"/>
                  </a:lnTo>
                </a:path>
              </a:pathLst>
            </a:custGeom>
            <a:noFill/>
            <a:ln w="9525" cap="flat" cmpd="sng">
              <a:solidFill>
                <a:srgbClr val="F2F2F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4" name="Google Shape;5724;p64"/>
          <p:cNvGrpSpPr/>
          <p:nvPr/>
        </p:nvGrpSpPr>
        <p:grpSpPr>
          <a:xfrm>
            <a:off x="4231477" y="3282206"/>
            <a:ext cx="1430949" cy="897289"/>
            <a:chOff x="4351371" y="3547942"/>
            <a:chExt cx="1345130" cy="843475"/>
          </a:xfrm>
        </p:grpSpPr>
        <p:grpSp>
          <p:nvGrpSpPr>
            <p:cNvPr id="5725" name="Google Shape;5725;p64"/>
            <p:cNvGrpSpPr/>
            <p:nvPr/>
          </p:nvGrpSpPr>
          <p:grpSpPr>
            <a:xfrm>
              <a:off x="4351371" y="4209917"/>
              <a:ext cx="1345130" cy="181500"/>
              <a:chOff x="4351371" y="4209917"/>
              <a:chExt cx="1345130" cy="181500"/>
            </a:xfrm>
          </p:grpSpPr>
          <p:sp>
            <p:nvSpPr>
              <p:cNvPr id="5726" name="Google Shape;5726;p64"/>
              <p:cNvSpPr/>
              <p:nvPr/>
            </p:nvSpPr>
            <p:spPr>
              <a:xfrm rot="10800000">
                <a:off x="4351371" y="4209917"/>
                <a:ext cx="1281600" cy="181500"/>
              </a:xfrm>
              <a:prstGeom prst="rect">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27" name="Google Shape;5727;p64"/>
              <p:cNvCxnSpPr/>
              <p:nvPr/>
            </p:nvCxnSpPr>
            <p:spPr>
              <a:xfrm>
                <a:off x="5551000" y="4298797"/>
                <a:ext cx="145500" cy="0"/>
              </a:xfrm>
              <a:prstGeom prst="straightConnector1">
                <a:avLst/>
              </a:prstGeom>
              <a:noFill/>
              <a:ln w="28575" cap="flat" cmpd="sng">
                <a:solidFill>
                  <a:srgbClr val="435D74"/>
                </a:solidFill>
                <a:prstDash val="solid"/>
                <a:round/>
                <a:headEnd type="none" w="med" len="med"/>
                <a:tailEnd type="none" w="med" len="med"/>
              </a:ln>
            </p:spPr>
          </p:cxnSp>
        </p:grpSp>
        <p:grpSp>
          <p:nvGrpSpPr>
            <p:cNvPr id="5728" name="Google Shape;5728;p64"/>
            <p:cNvGrpSpPr/>
            <p:nvPr/>
          </p:nvGrpSpPr>
          <p:grpSpPr>
            <a:xfrm>
              <a:off x="4403010" y="3985221"/>
              <a:ext cx="1109518" cy="181500"/>
              <a:chOff x="4403010" y="3985221"/>
              <a:chExt cx="1109518" cy="181500"/>
            </a:xfrm>
          </p:grpSpPr>
          <p:sp>
            <p:nvSpPr>
              <p:cNvPr id="5729" name="Google Shape;5729;p64"/>
              <p:cNvSpPr/>
              <p:nvPr/>
            </p:nvSpPr>
            <p:spPr>
              <a:xfrm rot="10800000">
                <a:off x="4471829" y="3985221"/>
                <a:ext cx="1040700" cy="1815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30" name="Google Shape;5730;p64"/>
              <p:cNvCxnSpPr/>
              <p:nvPr/>
            </p:nvCxnSpPr>
            <p:spPr>
              <a:xfrm>
                <a:off x="4403010" y="4075993"/>
                <a:ext cx="145500" cy="0"/>
              </a:xfrm>
              <a:prstGeom prst="straightConnector1">
                <a:avLst/>
              </a:prstGeom>
              <a:noFill/>
              <a:ln w="28575" cap="flat" cmpd="sng">
                <a:solidFill>
                  <a:srgbClr val="5F7D95"/>
                </a:solidFill>
                <a:prstDash val="solid"/>
                <a:round/>
                <a:headEnd type="none" w="med" len="med"/>
                <a:tailEnd type="none" w="med" len="med"/>
              </a:ln>
            </p:spPr>
          </p:cxnSp>
        </p:grpSp>
        <p:grpSp>
          <p:nvGrpSpPr>
            <p:cNvPr id="5731" name="Google Shape;5731;p64"/>
            <p:cNvGrpSpPr/>
            <p:nvPr/>
          </p:nvGrpSpPr>
          <p:grpSpPr>
            <a:xfrm>
              <a:off x="4618704" y="3766582"/>
              <a:ext cx="807858" cy="181500"/>
              <a:chOff x="4618704" y="3766582"/>
              <a:chExt cx="807858" cy="181500"/>
            </a:xfrm>
          </p:grpSpPr>
          <p:sp>
            <p:nvSpPr>
              <p:cNvPr id="5732" name="Google Shape;5732;p64"/>
              <p:cNvSpPr/>
              <p:nvPr/>
            </p:nvSpPr>
            <p:spPr>
              <a:xfrm rot="10800000">
                <a:off x="4618704" y="3766582"/>
                <a:ext cx="747000" cy="181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33" name="Google Shape;5733;p64"/>
              <p:cNvCxnSpPr/>
              <p:nvPr/>
            </p:nvCxnSpPr>
            <p:spPr>
              <a:xfrm>
                <a:off x="5281062" y="3855291"/>
                <a:ext cx="145500" cy="0"/>
              </a:xfrm>
              <a:prstGeom prst="straightConnector1">
                <a:avLst/>
              </a:prstGeom>
              <a:noFill/>
              <a:ln w="28575" cap="flat" cmpd="sng">
                <a:solidFill>
                  <a:srgbClr val="869FB2"/>
                </a:solidFill>
                <a:prstDash val="solid"/>
                <a:round/>
                <a:headEnd type="none" w="med" len="med"/>
                <a:tailEnd type="none" w="med" len="med"/>
              </a:ln>
            </p:spPr>
          </p:cxnSp>
        </p:grpSp>
        <p:grpSp>
          <p:nvGrpSpPr>
            <p:cNvPr id="5734" name="Google Shape;5734;p64"/>
            <p:cNvGrpSpPr/>
            <p:nvPr/>
          </p:nvGrpSpPr>
          <p:grpSpPr>
            <a:xfrm>
              <a:off x="4735238" y="3547942"/>
              <a:ext cx="462839" cy="181500"/>
              <a:chOff x="4735238" y="3547942"/>
              <a:chExt cx="462839" cy="181500"/>
            </a:xfrm>
          </p:grpSpPr>
          <p:sp>
            <p:nvSpPr>
              <p:cNvPr id="5735" name="Google Shape;5735;p64"/>
              <p:cNvSpPr/>
              <p:nvPr/>
            </p:nvSpPr>
            <p:spPr>
              <a:xfrm rot="10800000">
                <a:off x="4786477" y="3547942"/>
                <a:ext cx="411600" cy="181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36" name="Google Shape;5736;p64"/>
              <p:cNvCxnSpPr/>
              <p:nvPr/>
            </p:nvCxnSpPr>
            <p:spPr>
              <a:xfrm>
                <a:off x="4735238" y="3636872"/>
                <a:ext cx="145500" cy="0"/>
              </a:xfrm>
              <a:prstGeom prst="straightConnector1">
                <a:avLst/>
              </a:prstGeom>
              <a:noFill/>
              <a:ln w="28575" cap="flat" cmpd="sng">
                <a:solidFill>
                  <a:srgbClr val="BAC8D3"/>
                </a:solidFill>
                <a:prstDash val="solid"/>
                <a:round/>
                <a:headEnd type="none" w="med" len="med"/>
                <a:tailEnd type="none" w="med" len="med"/>
              </a:ln>
            </p:spPr>
          </p:cxnSp>
        </p:grpSp>
      </p:grpSp>
      <p:grpSp>
        <p:nvGrpSpPr>
          <p:cNvPr id="5737" name="Google Shape;5737;p64"/>
          <p:cNvGrpSpPr/>
          <p:nvPr/>
        </p:nvGrpSpPr>
        <p:grpSpPr>
          <a:xfrm>
            <a:off x="7407835" y="2217530"/>
            <a:ext cx="1020955" cy="928853"/>
            <a:chOff x="926675" y="238125"/>
            <a:chExt cx="5755100" cy="5232975"/>
          </a:xfrm>
        </p:grpSpPr>
        <p:sp>
          <p:nvSpPr>
            <p:cNvPr id="5738" name="Google Shape;5738;p64"/>
            <p:cNvSpPr/>
            <p:nvPr/>
          </p:nvSpPr>
          <p:spPr>
            <a:xfrm>
              <a:off x="2235475" y="2161100"/>
              <a:ext cx="3138650" cy="1012350"/>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9" name="Google Shape;5739;p64"/>
            <p:cNvSpPr/>
            <p:nvPr/>
          </p:nvSpPr>
          <p:spPr>
            <a:xfrm>
              <a:off x="2825775" y="238125"/>
              <a:ext cx="1961900" cy="1850225"/>
            </a:xfrm>
            <a:custGeom>
              <a:avLst/>
              <a:gdLst/>
              <a:ahLst/>
              <a:cxnLst/>
              <a:rect l="l" t="t" r="r" b="b"/>
              <a:pathLst>
                <a:path w="78476" h="74009" extrusionOk="0">
                  <a:moveTo>
                    <a:pt x="39246" y="0"/>
                  </a:moveTo>
                  <a:lnTo>
                    <a:pt x="1" y="74009"/>
                  </a:lnTo>
                  <a:lnTo>
                    <a:pt x="78476" y="74009"/>
                  </a:lnTo>
                  <a:lnTo>
                    <a:pt x="3924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0" name="Google Shape;5740;p64"/>
            <p:cNvSpPr/>
            <p:nvPr/>
          </p:nvSpPr>
          <p:spPr>
            <a:xfrm>
              <a:off x="926675" y="4357100"/>
              <a:ext cx="5755100" cy="1114000"/>
            </a:xfrm>
            <a:custGeom>
              <a:avLst/>
              <a:gdLst/>
              <a:ahLst/>
              <a:cxnLst/>
              <a:rect l="l" t="t" r="r" b="b"/>
              <a:pathLst>
                <a:path w="230204" h="44560" extrusionOk="0">
                  <a:moveTo>
                    <a:pt x="25737" y="1"/>
                  </a:moveTo>
                  <a:lnTo>
                    <a:pt x="0" y="44560"/>
                  </a:lnTo>
                  <a:lnTo>
                    <a:pt x="230204" y="44560"/>
                  </a:lnTo>
                  <a:lnTo>
                    <a:pt x="2044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1" name="Google Shape;5741;p64"/>
            <p:cNvSpPr/>
            <p:nvPr/>
          </p:nvSpPr>
          <p:spPr>
            <a:xfrm>
              <a:off x="1621700" y="3256600"/>
              <a:ext cx="4370050" cy="1006950"/>
            </a:xfrm>
            <a:custGeom>
              <a:avLst/>
              <a:gdLst/>
              <a:ahLst/>
              <a:cxnLst/>
              <a:rect l="l" t="t" r="r" b="b"/>
              <a:pathLst>
                <a:path w="174802" h="40278" extrusionOk="0">
                  <a:moveTo>
                    <a:pt x="22750" y="1"/>
                  </a:moveTo>
                  <a:lnTo>
                    <a:pt x="0" y="40278"/>
                  </a:lnTo>
                  <a:lnTo>
                    <a:pt x="174802" y="40278"/>
                  </a:lnTo>
                  <a:lnTo>
                    <a:pt x="15205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2" name="Google Shape;5742;p64"/>
          <p:cNvGrpSpPr/>
          <p:nvPr/>
        </p:nvGrpSpPr>
        <p:grpSpPr>
          <a:xfrm>
            <a:off x="715208" y="2616265"/>
            <a:ext cx="1695374" cy="1560837"/>
            <a:chOff x="727421" y="2828315"/>
            <a:chExt cx="1695374" cy="1560837"/>
          </a:xfrm>
        </p:grpSpPr>
        <p:grpSp>
          <p:nvGrpSpPr>
            <p:cNvPr id="5743" name="Google Shape;5743;p64"/>
            <p:cNvGrpSpPr/>
            <p:nvPr/>
          </p:nvGrpSpPr>
          <p:grpSpPr>
            <a:xfrm>
              <a:off x="727421" y="2828315"/>
              <a:ext cx="1695374" cy="1560837"/>
              <a:chOff x="734799" y="2782450"/>
              <a:chExt cx="1571100" cy="1577400"/>
            </a:xfrm>
          </p:grpSpPr>
          <p:cxnSp>
            <p:nvCxnSpPr>
              <p:cNvPr id="5744" name="Google Shape;5744;p64"/>
              <p:cNvCxnSpPr/>
              <p:nvPr/>
            </p:nvCxnSpPr>
            <p:spPr>
              <a:xfrm>
                <a:off x="743025" y="2782450"/>
                <a:ext cx="0" cy="1577400"/>
              </a:xfrm>
              <a:prstGeom prst="straightConnector1">
                <a:avLst/>
              </a:prstGeom>
              <a:noFill/>
              <a:ln w="19050" cap="flat" cmpd="sng">
                <a:solidFill>
                  <a:srgbClr val="E3E7EA"/>
                </a:solidFill>
                <a:prstDash val="solid"/>
                <a:round/>
                <a:headEnd type="none" w="med" len="med"/>
                <a:tailEnd type="none" w="med" len="med"/>
              </a:ln>
            </p:spPr>
          </p:cxnSp>
          <p:cxnSp>
            <p:nvCxnSpPr>
              <p:cNvPr id="5745" name="Google Shape;5745;p64"/>
              <p:cNvCxnSpPr/>
              <p:nvPr/>
            </p:nvCxnSpPr>
            <p:spPr>
              <a:xfrm rot="10800000">
                <a:off x="734799" y="4359850"/>
                <a:ext cx="1571100" cy="0"/>
              </a:xfrm>
              <a:prstGeom prst="straightConnector1">
                <a:avLst/>
              </a:prstGeom>
              <a:noFill/>
              <a:ln w="19050" cap="flat" cmpd="sng">
                <a:solidFill>
                  <a:srgbClr val="E3E7EA"/>
                </a:solidFill>
                <a:prstDash val="solid"/>
                <a:round/>
                <a:headEnd type="none" w="med" len="med"/>
                <a:tailEnd type="none" w="med" len="med"/>
              </a:ln>
            </p:spPr>
          </p:cxnSp>
        </p:grpSp>
        <p:grpSp>
          <p:nvGrpSpPr>
            <p:cNvPr id="5746" name="Google Shape;5746;p64"/>
            <p:cNvGrpSpPr/>
            <p:nvPr/>
          </p:nvGrpSpPr>
          <p:grpSpPr>
            <a:xfrm>
              <a:off x="819108" y="2882501"/>
              <a:ext cx="1556791" cy="1426186"/>
              <a:chOff x="819108" y="2882501"/>
              <a:chExt cx="1556791" cy="1426186"/>
            </a:xfrm>
          </p:grpSpPr>
          <p:grpSp>
            <p:nvGrpSpPr>
              <p:cNvPr id="5747" name="Google Shape;5747;p64"/>
              <p:cNvGrpSpPr/>
              <p:nvPr/>
            </p:nvGrpSpPr>
            <p:grpSpPr>
              <a:xfrm>
                <a:off x="819108" y="2882501"/>
                <a:ext cx="103104" cy="1426186"/>
                <a:chOff x="4674013" y="3100904"/>
                <a:chExt cx="122758" cy="1698043"/>
              </a:xfrm>
            </p:grpSpPr>
            <p:sp>
              <p:nvSpPr>
                <p:cNvPr id="5748" name="Google Shape;5748;p64"/>
                <p:cNvSpPr/>
                <p:nvPr/>
              </p:nvSpPr>
              <p:spPr>
                <a:xfrm>
                  <a:off x="46740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9" name="Google Shape;5749;p64"/>
                <p:cNvSpPr/>
                <p:nvPr/>
              </p:nvSpPr>
              <p:spPr>
                <a:xfrm>
                  <a:off x="46740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0" name="Google Shape;5750;p64"/>
                <p:cNvSpPr/>
                <p:nvPr/>
              </p:nvSpPr>
              <p:spPr>
                <a:xfrm>
                  <a:off x="46740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1" name="Google Shape;5751;p64"/>
                <p:cNvSpPr/>
                <p:nvPr/>
              </p:nvSpPr>
              <p:spPr>
                <a:xfrm>
                  <a:off x="46740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2" name="Google Shape;5752;p64"/>
                <p:cNvSpPr/>
                <p:nvPr/>
              </p:nvSpPr>
              <p:spPr>
                <a:xfrm>
                  <a:off x="46740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3" name="Google Shape;5753;p64"/>
                <p:cNvSpPr/>
                <p:nvPr/>
              </p:nvSpPr>
              <p:spPr>
                <a:xfrm>
                  <a:off x="46740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4" name="Google Shape;5754;p64"/>
                <p:cNvSpPr/>
                <p:nvPr/>
              </p:nvSpPr>
              <p:spPr>
                <a:xfrm>
                  <a:off x="46740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5" name="Google Shape;5755;p64"/>
              <p:cNvGrpSpPr/>
              <p:nvPr/>
            </p:nvGrpSpPr>
            <p:grpSpPr>
              <a:xfrm>
                <a:off x="1062475" y="2882501"/>
                <a:ext cx="103104" cy="1426186"/>
                <a:chOff x="4940438" y="3100904"/>
                <a:chExt cx="122758" cy="1698043"/>
              </a:xfrm>
            </p:grpSpPr>
            <p:sp>
              <p:nvSpPr>
                <p:cNvPr id="5756" name="Google Shape;5756;p64"/>
                <p:cNvSpPr/>
                <p:nvPr/>
              </p:nvSpPr>
              <p:spPr>
                <a:xfrm>
                  <a:off x="4940438"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7" name="Google Shape;5757;p64"/>
                <p:cNvSpPr/>
                <p:nvPr/>
              </p:nvSpPr>
              <p:spPr>
                <a:xfrm>
                  <a:off x="4940438"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8" name="Google Shape;5758;p64"/>
                <p:cNvSpPr/>
                <p:nvPr/>
              </p:nvSpPr>
              <p:spPr>
                <a:xfrm>
                  <a:off x="4940438"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9" name="Google Shape;5759;p64"/>
                <p:cNvSpPr/>
                <p:nvPr/>
              </p:nvSpPr>
              <p:spPr>
                <a:xfrm>
                  <a:off x="4940438"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0" name="Google Shape;5760;p64"/>
                <p:cNvSpPr/>
                <p:nvPr/>
              </p:nvSpPr>
              <p:spPr>
                <a:xfrm>
                  <a:off x="4940438"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1" name="Google Shape;5761;p64"/>
                <p:cNvSpPr/>
                <p:nvPr/>
              </p:nvSpPr>
              <p:spPr>
                <a:xfrm>
                  <a:off x="4940438"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2" name="Google Shape;5762;p64"/>
                <p:cNvSpPr/>
                <p:nvPr/>
              </p:nvSpPr>
              <p:spPr>
                <a:xfrm>
                  <a:off x="4940438"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3" name="Google Shape;5763;p64"/>
              <p:cNvGrpSpPr/>
              <p:nvPr/>
            </p:nvGrpSpPr>
            <p:grpSpPr>
              <a:xfrm>
                <a:off x="1299324" y="2882501"/>
                <a:ext cx="103104" cy="1426186"/>
                <a:chOff x="5206863" y="3100904"/>
                <a:chExt cx="122758" cy="1698043"/>
              </a:xfrm>
            </p:grpSpPr>
            <p:sp>
              <p:nvSpPr>
                <p:cNvPr id="5764" name="Google Shape;5764;p64"/>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5" name="Google Shape;5765;p64"/>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6" name="Google Shape;5766;p64"/>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7" name="Google Shape;5767;p64"/>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8" name="Google Shape;5768;p64"/>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9" name="Google Shape;5769;p64"/>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0" name="Google Shape;5770;p64"/>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1" name="Google Shape;5771;p64"/>
              <p:cNvGrpSpPr/>
              <p:nvPr/>
            </p:nvGrpSpPr>
            <p:grpSpPr>
              <a:xfrm>
                <a:off x="1786057" y="2882501"/>
                <a:ext cx="103104" cy="1426186"/>
                <a:chOff x="6006138" y="3143629"/>
                <a:chExt cx="122758" cy="1698043"/>
              </a:xfrm>
            </p:grpSpPr>
            <p:sp>
              <p:nvSpPr>
                <p:cNvPr id="5772" name="Google Shape;5772;p64"/>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3" name="Google Shape;5773;p64"/>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4" name="Google Shape;5774;p64"/>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5" name="Google Shape;5775;p64"/>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6" name="Google Shape;5776;p64"/>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7" name="Google Shape;5777;p64"/>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8" name="Google Shape;5778;p64"/>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9" name="Google Shape;5779;p64"/>
              <p:cNvGrpSpPr/>
              <p:nvPr/>
            </p:nvGrpSpPr>
            <p:grpSpPr>
              <a:xfrm>
                <a:off x="2029422" y="2882501"/>
                <a:ext cx="103104" cy="1426186"/>
                <a:chOff x="6805413" y="3100904"/>
                <a:chExt cx="122758" cy="1698043"/>
              </a:xfrm>
            </p:grpSpPr>
            <p:sp>
              <p:nvSpPr>
                <p:cNvPr id="5780" name="Google Shape;5780;p64"/>
                <p:cNvSpPr/>
                <p:nvPr/>
              </p:nvSpPr>
              <p:spPr>
                <a:xfrm>
                  <a:off x="68054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1" name="Google Shape;5781;p64"/>
                <p:cNvSpPr/>
                <p:nvPr/>
              </p:nvSpPr>
              <p:spPr>
                <a:xfrm>
                  <a:off x="68054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2" name="Google Shape;5782;p64"/>
                <p:cNvSpPr/>
                <p:nvPr/>
              </p:nvSpPr>
              <p:spPr>
                <a:xfrm>
                  <a:off x="68054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3" name="Google Shape;5783;p64"/>
                <p:cNvSpPr/>
                <p:nvPr/>
              </p:nvSpPr>
              <p:spPr>
                <a:xfrm>
                  <a:off x="68054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4" name="Google Shape;5784;p64"/>
                <p:cNvSpPr/>
                <p:nvPr/>
              </p:nvSpPr>
              <p:spPr>
                <a:xfrm>
                  <a:off x="68054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5" name="Google Shape;5785;p64"/>
                <p:cNvSpPr/>
                <p:nvPr/>
              </p:nvSpPr>
              <p:spPr>
                <a:xfrm>
                  <a:off x="68054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6" name="Google Shape;5786;p64"/>
                <p:cNvSpPr/>
                <p:nvPr/>
              </p:nvSpPr>
              <p:spPr>
                <a:xfrm>
                  <a:off x="68054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7" name="Google Shape;5787;p64"/>
              <p:cNvGrpSpPr/>
              <p:nvPr/>
            </p:nvGrpSpPr>
            <p:grpSpPr>
              <a:xfrm>
                <a:off x="2272795" y="2882501"/>
                <a:ext cx="103104" cy="1426186"/>
                <a:chOff x="5206863" y="3100904"/>
                <a:chExt cx="122758" cy="1698043"/>
              </a:xfrm>
            </p:grpSpPr>
            <p:sp>
              <p:nvSpPr>
                <p:cNvPr id="5788" name="Google Shape;5788;p64"/>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9" name="Google Shape;5789;p64"/>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0" name="Google Shape;5790;p64"/>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1" name="Google Shape;5791;p64"/>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2" name="Google Shape;5792;p64"/>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3" name="Google Shape;5793;p64"/>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4" name="Google Shape;5794;p64"/>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95" name="Google Shape;5795;p64"/>
              <p:cNvGrpSpPr/>
              <p:nvPr/>
            </p:nvGrpSpPr>
            <p:grpSpPr>
              <a:xfrm>
                <a:off x="1542694" y="2882501"/>
                <a:ext cx="103104" cy="1426186"/>
                <a:chOff x="6006138" y="3143629"/>
                <a:chExt cx="122758" cy="1698043"/>
              </a:xfrm>
            </p:grpSpPr>
            <p:sp>
              <p:nvSpPr>
                <p:cNvPr id="5796" name="Google Shape;5796;p64"/>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7" name="Google Shape;5797;p64"/>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8" name="Google Shape;5798;p64"/>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9" name="Google Shape;5799;p64"/>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0" name="Google Shape;5800;p64"/>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1" name="Google Shape;5801;p64"/>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2" name="Google Shape;5802;p64"/>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803" name="Google Shape;5803;p64"/>
          <p:cNvGrpSpPr/>
          <p:nvPr/>
        </p:nvGrpSpPr>
        <p:grpSpPr>
          <a:xfrm>
            <a:off x="5671259" y="3305987"/>
            <a:ext cx="2749952" cy="870677"/>
            <a:chOff x="238125" y="1725700"/>
            <a:chExt cx="7139025" cy="2260325"/>
          </a:xfrm>
        </p:grpSpPr>
        <p:sp>
          <p:nvSpPr>
            <p:cNvPr id="5804" name="Google Shape;5804;p64"/>
            <p:cNvSpPr/>
            <p:nvPr/>
          </p:nvSpPr>
          <p:spPr>
            <a:xfrm>
              <a:off x="238125" y="1741950"/>
              <a:ext cx="6506150" cy="2228050"/>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5" name="Google Shape;5805;p64"/>
            <p:cNvSpPr/>
            <p:nvPr/>
          </p:nvSpPr>
          <p:spPr>
            <a:xfrm>
              <a:off x="2480475" y="2435950"/>
              <a:ext cx="438500" cy="841400"/>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6" name="Google Shape;5806;p64"/>
            <p:cNvSpPr/>
            <p:nvPr/>
          </p:nvSpPr>
          <p:spPr>
            <a:xfrm>
              <a:off x="3663250" y="2219875"/>
              <a:ext cx="607450" cy="1272525"/>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7" name="Google Shape;5807;p64"/>
            <p:cNvSpPr/>
            <p:nvPr/>
          </p:nvSpPr>
          <p:spPr>
            <a:xfrm>
              <a:off x="4999700" y="1973525"/>
              <a:ext cx="820500" cy="1764350"/>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8" name="Google Shape;5808;p64"/>
            <p:cNvSpPr/>
            <p:nvPr/>
          </p:nvSpPr>
          <p:spPr>
            <a:xfrm>
              <a:off x="6838275" y="1725700"/>
              <a:ext cx="150" cy="0"/>
            </a:xfrm>
            <a:custGeom>
              <a:avLst/>
              <a:gdLst/>
              <a:ahLst/>
              <a:cxnLst/>
              <a:rect l="l" t="t" r="r" b="b"/>
              <a:pathLst>
                <a:path w="6" extrusionOk="0">
                  <a:moveTo>
                    <a:pt x="5" y="0"/>
                  </a:move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9" name="Google Shape;5809;p64"/>
            <p:cNvSpPr/>
            <p:nvPr/>
          </p:nvSpPr>
          <p:spPr>
            <a:xfrm>
              <a:off x="6838400" y="3986000"/>
              <a:ext cx="25" cy="25"/>
            </a:xfrm>
            <a:custGeom>
              <a:avLst/>
              <a:gdLst/>
              <a:ahLst/>
              <a:cxnLst/>
              <a:rect l="l" t="t" r="r" b="b"/>
              <a:pathLst>
                <a:path w="1" h="1" extrusionOk="0">
                  <a:moveTo>
                    <a:pt x="0" y="1"/>
                  </a:moveTo>
                  <a:lnTo>
                    <a:pt x="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0" name="Google Shape;5810;p64"/>
            <p:cNvSpPr/>
            <p:nvPr/>
          </p:nvSpPr>
          <p:spPr>
            <a:xfrm>
              <a:off x="6744250" y="3969975"/>
              <a:ext cx="94175" cy="16050"/>
            </a:xfrm>
            <a:custGeom>
              <a:avLst/>
              <a:gdLst/>
              <a:ahLst/>
              <a:cxnLst/>
              <a:rect l="l" t="t" r="r" b="b"/>
              <a:pathLst>
                <a:path w="3767" h="642" extrusionOk="0">
                  <a:moveTo>
                    <a:pt x="1" y="0"/>
                  </a:moveTo>
                  <a:lnTo>
                    <a:pt x="1" y="0"/>
                  </a:lnTo>
                  <a:cubicBezTo>
                    <a:pt x="1190" y="425"/>
                    <a:pt x="2415" y="642"/>
                    <a:pt x="3662" y="642"/>
                  </a:cubicBezTo>
                  <a:lnTo>
                    <a:pt x="3766" y="642"/>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1" name="Google Shape;5811;p64"/>
            <p:cNvSpPr/>
            <p:nvPr/>
          </p:nvSpPr>
          <p:spPr>
            <a:xfrm>
              <a:off x="6744250" y="1725700"/>
              <a:ext cx="94050" cy="16175"/>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2" name="Google Shape;5812;p64"/>
            <p:cNvSpPr/>
            <p:nvPr/>
          </p:nvSpPr>
          <p:spPr>
            <a:xfrm>
              <a:off x="6294575" y="1725700"/>
              <a:ext cx="1082575" cy="2260225"/>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3" name="Google Shape;5813;p64"/>
            <p:cNvSpPr/>
            <p:nvPr/>
          </p:nvSpPr>
          <p:spPr>
            <a:xfrm>
              <a:off x="1511625" y="2613375"/>
              <a:ext cx="292400" cy="484275"/>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4" name="Google Shape;5814;p64"/>
          <p:cNvGrpSpPr/>
          <p:nvPr/>
        </p:nvGrpSpPr>
        <p:grpSpPr>
          <a:xfrm>
            <a:off x="5941423" y="2247733"/>
            <a:ext cx="1105452" cy="916747"/>
            <a:chOff x="5249100" y="1210600"/>
            <a:chExt cx="3502700" cy="2904775"/>
          </a:xfrm>
        </p:grpSpPr>
        <p:sp>
          <p:nvSpPr>
            <p:cNvPr id="5815" name="Google Shape;5815;p64"/>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6" name="Google Shape;5816;p64"/>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7" name="Google Shape;5817;p64"/>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8" name="Google Shape;5818;p64"/>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19" name="Google Shape;5819;p64"/>
            <p:cNvCxnSpPr/>
            <p:nvPr/>
          </p:nvCxnSpPr>
          <p:spPr>
            <a:xfrm>
              <a:off x="5249100" y="2382654"/>
              <a:ext cx="922800" cy="0"/>
            </a:xfrm>
            <a:prstGeom prst="straightConnector1">
              <a:avLst/>
            </a:prstGeom>
            <a:noFill/>
            <a:ln w="19050" cap="flat" cmpd="sng">
              <a:solidFill>
                <a:srgbClr val="869FB2"/>
              </a:solidFill>
              <a:prstDash val="solid"/>
              <a:round/>
              <a:headEnd type="oval" w="med" len="med"/>
              <a:tailEnd type="none" w="med" len="med"/>
            </a:ln>
          </p:spPr>
        </p:cxnSp>
        <p:cxnSp>
          <p:nvCxnSpPr>
            <p:cNvPr id="5820" name="Google Shape;5820;p64"/>
            <p:cNvCxnSpPr/>
            <p:nvPr/>
          </p:nvCxnSpPr>
          <p:spPr>
            <a:xfrm rot="10800000">
              <a:off x="8178522" y="1765431"/>
              <a:ext cx="559200" cy="0"/>
            </a:xfrm>
            <a:prstGeom prst="straightConnector1">
              <a:avLst/>
            </a:prstGeom>
            <a:noFill/>
            <a:ln w="19050" cap="flat" cmpd="sng">
              <a:solidFill>
                <a:srgbClr val="BAC8D3"/>
              </a:solidFill>
              <a:prstDash val="solid"/>
              <a:round/>
              <a:headEnd type="oval" w="med" len="med"/>
              <a:tailEnd type="none" w="med" len="med"/>
            </a:ln>
          </p:spPr>
        </p:cxnSp>
        <p:cxnSp>
          <p:nvCxnSpPr>
            <p:cNvPr id="5821" name="Google Shape;5821;p64"/>
            <p:cNvCxnSpPr/>
            <p:nvPr/>
          </p:nvCxnSpPr>
          <p:spPr>
            <a:xfrm rot="10800000">
              <a:off x="7467500" y="2943528"/>
              <a:ext cx="1284300" cy="0"/>
            </a:xfrm>
            <a:prstGeom prst="straightConnector1">
              <a:avLst/>
            </a:prstGeom>
            <a:noFill/>
            <a:ln w="19050" cap="flat" cmpd="sng">
              <a:solidFill>
                <a:srgbClr val="5F7D95"/>
              </a:solidFill>
              <a:prstDash val="solid"/>
              <a:round/>
              <a:headEnd type="oval" w="med" len="med"/>
              <a:tailEnd type="none" w="med" len="med"/>
            </a:ln>
          </p:spPr>
        </p:cxnSp>
        <p:cxnSp>
          <p:nvCxnSpPr>
            <p:cNvPr id="5822" name="Google Shape;5822;p64"/>
            <p:cNvCxnSpPr/>
            <p:nvPr/>
          </p:nvCxnSpPr>
          <p:spPr>
            <a:xfrm>
              <a:off x="5787288" y="3630350"/>
              <a:ext cx="922800" cy="0"/>
            </a:xfrm>
            <a:prstGeom prst="straightConnector1">
              <a:avLst/>
            </a:prstGeom>
            <a:noFill/>
            <a:ln w="19050" cap="flat" cmpd="sng">
              <a:solidFill>
                <a:srgbClr val="435D74"/>
              </a:solidFill>
              <a:prstDash val="solid"/>
              <a:round/>
              <a:headEnd type="oval" w="med" len="med"/>
              <a:tailEnd type="none" w="med" len="med"/>
            </a:ln>
          </p:spPr>
        </p:cxnSp>
        <p:sp>
          <p:nvSpPr>
            <p:cNvPr id="5823" name="Google Shape;5823;p64"/>
            <p:cNvSpPr/>
            <p:nvPr/>
          </p:nvSpPr>
          <p:spPr>
            <a:xfrm>
              <a:off x="6601902" y="3690575"/>
              <a:ext cx="566400" cy="424800"/>
            </a:xfrm>
            <a:prstGeom prst="downArrow">
              <a:avLst>
                <a:gd name="adj1" fmla="val 50000"/>
                <a:gd name="adj2" fmla="val 50000"/>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24" name="Google Shape;5824;p64"/>
          <p:cNvGrpSpPr/>
          <p:nvPr/>
        </p:nvGrpSpPr>
        <p:grpSpPr>
          <a:xfrm>
            <a:off x="7123971" y="967151"/>
            <a:ext cx="1304650" cy="1124856"/>
            <a:chOff x="7287122" y="1165658"/>
            <a:chExt cx="1219413" cy="1051365"/>
          </a:xfrm>
        </p:grpSpPr>
        <p:grpSp>
          <p:nvGrpSpPr>
            <p:cNvPr id="5825" name="Google Shape;5825;p64"/>
            <p:cNvGrpSpPr/>
            <p:nvPr/>
          </p:nvGrpSpPr>
          <p:grpSpPr>
            <a:xfrm>
              <a:off x="7287122" y="1969723"/>
              <a:ext cx="1219413" cy="247300"/>
              <a:chOff x="7287122" y="1969723"/>
              <a:chExt cx="1219413" cy="247300"/>
            </a:xfrm>
          </p:grpSpPr>
          <p:sp>
            <p:nvSpPr>
              <p:cNvPr id="5826" name="Google Shape;5826;p64"/>
              <p:cNvSpPr/>
              <p:nvPr/>
            </p:nvSpPr>
            <p:spPr>
              <a:xfrm flipH="1">
                <a:off x="8366247" y="1969723"/>
                <a:ext cx="140288" cy="247300"/>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27" name="Google Shape;5827;p64"/>
              <p:cNvGrpSpPr/>
              <p:nvPr/>
            </p:nvGrpSpPr>
            <p:grpSpPr>
              <a:xfrm>
                <a:off x="7287122" y="2063892"/>
                <a:ext cx="1151753" cy="73428"/>
                <a:chOff x="7287122" y="2063892"/>
                <a:chExt cx="1151753" cy="73428"/>
              </a:xfrm>
            </p:grpSpPr>
            <p:sp>
              <p:nvSpPr>
                <p:cNvPr id="5828" name="Google Shape;5828;p64"/>
                <p:cNvSpPr/>
                <p:nvPr/>
              </p:nvSpPr>
              <p:spPr>
                <a:xfrm flipH="1">
                  <a:off x="7287122" y="2063892"/>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29" name="Google Shape;5829;p64"/>
                <p:cNvCxnSpPr/>
                <p:nvPr/>
              </p:nvCxnSpPr>
              <p:spPr>
                <a:xfrm rot="10800000">
                  <a:off x="7818475" y="2100600"/>
                  <a:ext cx="620400" cy="0"/>
                </a:xfrm>
                <a:prstGeom prst="straightConnector1">
                  <a:avLst/>
                </a:prstGeom>
                <a:noFill/>
                <a:ln w="9525" cap="flat" cmpd="sng">
                  <a:solidFill>
                    <a:srgbClr val="CFD9E0"/>
                  </a:solidFill>
                  <a:prstDash val="solid"/>
                  <a:round/>
                  <a:headEnd type="none" w="med" len="med"/>
                  <a:tailEnd type="oval" w="med" len="med"/>
                </a:ln>
              </p:spPr>
            </p:cxnSp>
          </p:grpSp>
        </p:grpSp>
        <p:grpSp>
          <p:nvGrpSpPr>
            <p:cNvPr id="5830" name="Google Shape;5830;p64"/>
            <p:cNvGrpSpPr/>
            <p:nvPr/>
          </p:nvGrpSpPr>
          <p:grpSpPr>
            <a:xfrm>
              <a:off x="7287122" y="1712201"/>
              <a:ext cx="1219403" cy="246767"/>
              <a:chOff x="7287122" y="1712201"/>
              <a:chExt cx="1219403" cy="246767"/>
            </a:xfrm>
          </p:grpSpPr>
          <p:sp>
            <p:nvSpPr>
              <p:cNvPr id="5831" name="Google Shape;5831;p64"/>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32" name="Google Shape;5832;p64"/>
              <p:cNvGrpSpPr/>
              <p:nvPr/>
            </p:nvGrpSpPr>
            <p:grpSpPr>
              <a:xfrm>
                <a:off x="7287122" y="1842861"/>
                <a:ext cx="1005303" cy="73419"/>
                <a:chOff x="7287122" y="1842861"/>
                <a:chExt cx="1005303" cy="73419"/>
              </a:xfrm>
            </p:grpSpPr>
            <p:sp>
              <p:nvSpPr>
                <p:cNvPr id="5833" name="Google Shape;5833;p64"/>
                <p:cNvSpPr/>
                <p:nvPr/>
              </p:nvSpPr>
              <p:spPr>
                <a:xfrm flipH="1">
                  <a:off x="7287122" y="1842861"/>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34" name="Google Shape;5834;p64"/>
                <p:cNvCxnSpPr/>
                <p:nvPr/>
              </p:nvCxnSpPr>
              <p:spPr>
                <a:xfrm rot="10800000">
                  <a:off x="7818425" y="1879575"/>
                  <a:ext cx="474000" cy="0"/>
                </a:xfrm>
                <a:prstGeom prst="straightConnector1">
                  <a:avLst/>
                </a:prstGeom>
                <a:noFill/>
                <a:ln w="9525" cap="flat" cmpd="sng">
                  <a:solidFill>
                    <a:srgbClr val="A5B7C6"/>
                  </a:solidFill>
                  <a:prstDash val="solid"/>
                  <a:round/>
                  <a:headEnd type="none" w="med" len="med"/>
                  <a:tailEnd type="oval" w="med" len="med"/>
                </a:ln>
              </p:spPr>
            </p:cxnSp>
          </p:grpSp>
        </p:grpSp>
        <p:grpSp>
          <p:nvGrpSpPr>
            <p:cNvPr id="5835" name="Google Shape;5835;p64"/>
            <p:cNvGrpSpPr/>
            <p:nvPr/>
          </p:nvGrpSpPr>
          <p:grpSpPr>
            <a:xfrm>
              <a:off x="7287122" y="1447520"/>
              <a:ext cx="1219403" cy="286667"/>
              <a:chOff x="7287122" y="1447520"/>
              <a:chExt cx="1219403" cy="286667"/>
            </a:xfrm>
          </p:grpSpPr>
          <p:sp>
            <p:nvSpPr>
              <p:cNvPr id="5836" name="Google Shape;5836;p64"/>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37" name="Google Shape;5837;p64"/>
              <p:cNvGrpSpPr/>
              <p:nvPr/>
            </p:nvGrpSpPr>
            <p:grpSpPr>
              <a:xfrm>
                <a:off x="7287122" y="1581977"/>
                <a:ext cx="852803" cy="73428"/>
                <a:chOff x="7287122" y="1581977"/>
                <a:chExt cx="852803" cy="73428"/>
              </a:xfrm>
            </p:grpSpPr>
            <p:sp>
              <p:nvSpPr>
                <p:cNvPr id="5838" name="Google Shape;5838;p64"/>
                <p:cNvSpPr/>
                <p:nvPr/>
              </p:nvSpPr>
              <p:spPr>
                <a:xfrm flipH="1">
                  <a:off x="7287122" y="1581977"/>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39" name="Google Shape;5839;p64"/>
                <p:cNvCxnSpPr/>
                <p:nvPr/>
              </p:nvCxnSpPr>
              <p:spPr>
                <a:xfrm rot="10800000">
                  <a:off x="7818325" y="1618700"/>
                  <a:ext cx="321600" cy="0"/>
                </a:xfrm>
                <a:prstGeom prst="straightConnector1">
                  <a:avLst/>
                </a:prstGeom>
                <a:noFill/>
                <a:ln w="9525" cap="flat" cmpd="sng">
                  <a:solidFill>
                    <a:srgbClr val="869FB2"/>
                  </a:solidFill>
                  <a:prstDash val="solid"/>
                  <a:round/>
                  <a:headEnd type="none" w="med" len="med"/>
                  <a:tailEnd type="oval" w="med" len="med"/>
                </a:ln>
              </p:spPr>
            </p:cxnSp>
          </p:grpSp>
        </p:grpSp>
        <p:grpSp>
          <p:nvGrpSpPr>
            <p:cNvPr id="5840" name="Google Shape;5840;p64"/>
            <p:cNvGrpSpPr/>
            <p:nvPr/>
          </p:nvGrpSpPr>
          <p:grpSpPr>
            <a:xfrm>
              <a:off x="7287122" y="1165658"/>
              <a:ext cx="1219403" cy="344253"/>
              <a:chOff x="7287122" y="1165658"/>
              <a:chExt cx="1219403" cy="344253"/>
            </a:xfrm>
          </p:grpSpPr>
          <p:sp>
            <p:nvSpPr>
              <p:cNvPr id="5841" name="Google Shape;5841;p64"/>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42" name="Google Shape;5842;p64"/>
              <p:cNvGrpSpPr/>
              <p:nvPr/>
            </p:nvGrpSpPr>
            <p:grpSpPr>
              <a:xfrm>
                <a:off x="7287122" y="1341025"/>
                <a:ext cx="695703" cy="73419"/>
                <a:chOff x="7287122" y="1341025"/>
                <a:chExt cx="695703" cy="73419"/>
              </a:xfrm>
            </p:grpSpPr>
            <p:sp>
              <p:nvSpPr>
                <p:cNvPr id="5843" name="Google Shape;5843;p64"/>
                <p:cNvSpPr/>
                <p:nvPr/>
              </p:nvSpPr>
              <p:spPr>
                <a:xfrm flipH="1">
                  <a:off x="7287122" y="1341025"/>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44" name="Google Shape;5844;p64"/>
                <p:cNvCxnSpPr/>
                <p:nvPr/>
              </p:nvCxnSpPr>
              <p:spPr>
                <a:xfrm rot="10800000">
                  <a:off x="7818425" y="1377750"/>
                  <a:ext cx="164400" cy="0"/>
                </a:xfrm>
                <a:prstGeom prst="straightConnector1">
                  <a:avLst/>
                </a:prstGeom>
                <a:noFill/>
                <a:ln w="9525" cap="flat" cmpd="sng">
                  <a:solidFill>
                    <a:srgbClr val="869FB1"/>
                  </a:solidFill>
                  <a:prstDash val="solid"/>
                  <a:round/>
                  <a:headEnd type="none" w="med" len="med"/>
                  <a:tailEnd type="oval" w="med" len="med"/>
                </a:ln>
              </p:spPr>
            </p:cxnSp>
          </p:grpSp>
        </p:grpSp>
      </p:grpSp>
      <p:grpSp>
        <p:nvGrpSpPr>
          <p:cNvPr id="5845" name="Google Shape;5845;p64"/>
          <p:cNvGrpSpPr/>
          <p:nvPr/>
        </p:nvGrpSpPr>
        <p:grpSpPr>
          <a:xfrm>
            <a:off x="5790463" y="973174"/>
            <a:ext cx="1397729" cy="1098540"/>
            <a:chOff x="5900602" y="1193063"/>
            <a:chExt cx="1299851" cy="1021707"/>
          </a:xfrm>
        </p:grpSpPr>
        <p:grpSp>
          <p:nvGrpSpPr>
            <p:cNvPr id="5846" name="Google Shape;5846;p64"/>
            <p:cNvGrpSpPr/>
            <p:nvPr/>
          </p:nvGrpSpPr>
          <p:grpSpPr>
            <a:xfrm>
              <a:off x="6520337" y="1193063"/>
              <a:ext cx="341815" cy="799959"/>
              <a:chOff x="6520337" y="1193063"/>
              <a:chExt cx="341815" cy="799959"/>
            </a:xfrm>
          </p:grpSpPr>
          <p:grpSp>
            <p:nvGrpSpPr>
              <p:cNvPr id="5847" name="Google Shape;5847;p64"/>
              <p:cNvGrpSpPr/>
              <p:nvPr/>
            </p:nvGrpSpPr>
            <p:grpSpPr>
              <a:xfrm>
                <a:off x="6520337" y="1589527"/>
                <a:ext cx="213950" cy="403494"/>
                <a:chOff x="6520337" y="1589527"/>
                <a:chExt cx="213950" cy="403494"/>
              </a:xfrm>
            </p:grpSpPr>
            <p:sp>
              <p:nvSpPr>
                <p:cNvPr id="5848" name="Google Shape;5848;p64"/>
                <p:cNvSpPr/>
                <p:nvPr/>
              </p:nvSpPr>
              <p:spPr>
                <a:xfrm rot="-5400000">
                  <a:off x="6522864" y="1587001"/>
                  <a:ext cx="208853" cy="213906"/>
                </a:xfrm>
                <a:custGeom>
                  <a:avLst/>
                  <a:gdLst/>
                  <a:ahLst/>
                  <a:cxnLst/>
                  <a:rect l="l" t="t" r="r" b="b"/>
                  <a:pathLst>
                    <a:path w="24013" h="24594" extrusionOk="0">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9" name="Google Shape;5849;p64"/>
                <p:cNvSpPr/>
                <p:nvPr/>
              </p:nvSpPr>
              <p:spPr>
                <a:xfrm rot="-5400000">
                  <a:off x="6529204" y="1787939"/>
                  <a:ext cx="196250" cy="213915"/>
                </a:xfrm>
                <a:custGeom>
                  <a:avLst/>
                  <a:gdLst/>
                  <a:ahLst/>
                  <a:cxnLst/>
                  <a:rect l="l" t="t" r="r" b="b"/>
                  <a:pathLst>
                    <a:path w="22564" h="24595" extrusionOk="0">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50" name="Google Shape;5850;p64"/>
              <p:cNvGrpSpPr/>
              <p:nvPr/>
            </p:nvGrpSpPr>
            <p:grpSpPr>
              <a:xfrm>
                <a:off x="6577204" y="1193063"/>
                <a:ext cx="284947" cy="464512"/>
                <a:chOff x="6577204" y="1193063"/>
                <a:chExt cx="284947" cy="464512"/>
              </a:xfrm>
            </p:grpSpPr>
            <p:sp>
              <p:nvSpPr>
                <p:cNvPr id="5851" name="Google Shape;5851;p64"/>
                <p:cNvSpPr/>
                <p:nvPr/>
              </p:nvSpPr>
              <p:spPr>
                <a:xfrm>
                  <a:off x="6577204"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52" name="Google Shape;5852;p64"/>
                <p:cNvCxnSpPr/>
                <p:nvPr/>
              </p:nvCxnSpPr>
              <p:spPr>
                <a:xfrm rot="10800000">
                  <a:off x="6677825" y="1279575"/>
                  <a:ext cx="0" cy="378000"/>
                </a:xfrm>
                <a:prstGeom prst="straightConnector1">
                  <a:avLst/>
                </a:prstGeom>
                <a:noFill/>
                <a:ln w="9525" cap="flat" cmpd="sng">
                  <a:solidFill>
                    <a:srgbClr val="A5B7C6"/>
                  </a:solidFill>
                  <a:prstDash val="solid"/>
                  <a:round/>
                  <a:headEnd type="none" w="med" len="med"/>
                  <a:tailEnd type="oval" w="med" len="med"/>
                </a:ln>
              </p:spPr>
            </p:cxnSp>
          </p:grpSp>
        </p:grpSp>
        <p:grpSp>
          <p:nvGrpSpPr>
            <p:cNvPr id="5853" name="Google Shape;5853;p64"/>
            <p:cNvGrpSpPr/>
            <p:nvPr/>
          </p:nvGrpSpPr>
          <p:grpSpPr>
            <a:xfrm>
              <a:off x="6238903" y="1193063"/>
              <a:ext cx="300475" cy="900152"/>
              <a:chOff x="6238903" y="1193063"/>
              <a:chExt cx="300475" cy="900152"/>
            </a:xfrm>
          </p:grpSpPr>
          <p:grpSp>
            <p:nvGrpSpPr>
              <p:cNvPr id="5854" name="Google Shape;5854;p64"/>
              <p:cNvGrpSpPr/>
              <p:nvPr/>
            </p:nvGrpSpPr>
            <p:grpSpPr>
              <a:xfrm>
                <a:off x="6290865" y="1489315"/>
                <a:ext cx="248514" cy="603900"/>
                <a:chOff x="6290865" y="1489315"/>
                <a:chExt cx="248514" cy="603900"/>
              </a:xfrm>
            </p:grpSpPr>
            <p:sp>
              <p:nvSpPr>
                <p:cNvPr id="5855" name="Google Shape;5855;p64"/>
                <p:cNvSpPr/>
                <p:nvPr/>
              </p:nvSpPr>
              <p:spPr>
                <a:xfrm rot="-5400000">
                  <a:off x="6260589" y="1519591"/>
                  <a:ext cx="309066" cy="248514"/>
                </a:xfrm>
                <a:custGeom>
                  <a:avLst/>
                  <a:gdLst/>
                  <a:ahLst/>
                  <a:cxnLst/>
                  <a:rect l="l" t="t" r="r" b="b"/>
                  <a:pathLst>
                    <a:path w="35535" h="28573" extrusionOk="0">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6" name="Google Shape;5856;p64"/>
                <p:cNvSpPr/>
                <p:nvPr/>
              </p:nvSpPr>
              <p:spPr>
                <a:xfrm rot="-5400000">
                  <a:off x="6266916" y="1820752"/>
                  <a:ext cx="296437" cy="248488"/>
                </a:xfrm>
                <a:custGeom>
                  <a:avLst/>
                  <a:gdLst/>
                  <a:ahLst/>
                  <a:cxnLst/>
                  <a:rect l="l" t="t" r="r" b="b"/>
                  <a:pathLst>
                    <a:path w="34083" h="28570" extrusionOk="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57" name="Google Shape;5857;p64"/>
              <p:cNvGrpSpPr/>
              <p:nvPr/>
            </p:nvGrpSpPr>
            <p:grpSpPr>
              <a:xfrm>
                <a:off x="6238903" y="1193063"/>
                <a:ext cx="284947" cy="333087"/>
                <a:chOff x="6238903" y="1193063"/>
                <a:chExt cx="284947" cy="333087"/>
              </a:xfrm>
            </p:grpSpPr>
            <p:sp>
              <p:nvSpPr>
                <p:cNvPr id="5858" name="Google Shape;5858;p64"/>
                <p:cNvSpPr/>
                <p:nvPr/>
              </p:nvSpPr>
              <p:spPr>
                <a:xfrm>
                  <a:off x="6238903" y="1193063"/>
                  <a:ext cx="284947" cy="63648"/>
                </a:xfrm>
                <a:custGeom>
                  <a:avLst/>
                  <a:gdLst/>
                  <a:ahLst/>
                  <a:cxnLst/>
                  <a:rect l="l" t="t" r="r" b="b"/>
                  <a:pathLst>
                    <a:path w="32762" h="7318" extrusionOk="0">
                      <a:moveTo>
                        <a:pt x="0" y="0"/>
                      </a:moveTo>
                      <a:lnTo>
                        <a:pt x="0" y="7317"/>
                      </a:lnTo>
                      <a:lnTo>
                        <a:pt x="32762" y="7317"/>
                      </a:lnTo>
                      <a:lnTo>
                        <a:pt x="3276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59" name="Google Shape;5859;p64"/>
                <p:cNvCxnSpPr/>
                <p:nvPr/>
              </p:nvCxnSpPr>
              <p:spPr>
                <a:xfrm rot="10800000">
                  <a:off x="6431250" y="1279250"/>
                  <a:ext cx="0" cy="246900"/>
                </a:xfrm>
                <a:prstGeom prst="straightConnector1">
                  <a:avLst/>
                </a:prstGeom>
                <a:noFill/>
                <a:ln w="9525" cap="flat" cmpd="sng">
                  <a:solidFill>
                    <a:srgbClr val="869FB2"/>
                  </a:solidFill>
                  <a:prstDash val="solid"/>
                  <a:round/>
                  <a:headEnd type="none" w="med" len="med"/>
                  <a:tailEnd type="oval" w="med" len="med"/>
                </a:ln>
              </p:spPr>
            </p:cxnSp>
          </p:grpSp>
        </p:grpSp>
        <p:grpSp>
          <p:nvGrpSpPr>
            <p:cNvPr id="5860" name="Google Shape;5860;p64"/>
            <p:cNvGrpSpPr/>
            <p:nvPr/>
          </p:nvGrpSpPr>
          <p:grpSpPr>
            <a:xfrm>
              <a:off x="5900602" y="1193063"/>
              <a:ext cx="444345" cy="1021707"/>
              <a:chOff x="5900602" y="1193063"/>
              <a:chExt cx="444345" cy="1021707"/>
            </a:xfrm>
          </p:grpSpPr>
          <p:grpSp>
            <p:nvGrpSpPr>
              <p:cNvPr id="5861" name="Google Shape;5861;p64"/>
              <p:cNvGrpSpPr/>
              <p:nvPr/>
            </p:nvGrpSpPr>
            <p:grpSpPr>
              <a:xfrm>
                <a:off x="6046501" y="1367785"/>
                <a:ext cx="298446" cy="846986"/>
                <a:chOff x="6046501" y="1367785"/>
                <a:chExt cx="298446" cy="846986"/>
              </a:xfrm>
            </p:grpSpPr>
            <p:sp>
              <p:nvSpPr>
                <p:cNvPr id="5862" name="Google Shape;5862;p64"/>
                <p:cNvSpPr/>
                <p:nvPr/>
              </p:nvSpPr>
              <p:spPr>
                <a:xfrm rot="-5400000">
                  <a:off x="5980418" y="1433868"/>
                  <a:ext cx="430613" cy="298446"/>
                </a:xfrm>
                <a:custGeom>
                  <a:avLst/>
                  <a:gdLst/>
                  <a:ahLst/>
                  <a:cxnLst/>
                  <a:rect l="l" t="t" r="r" b="b"/>
                  <a:pathLst>
                    <a:path w="49510" h="34314" extrusionOk="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3" name="Google Shape;5863;p64"/>
                <p:cNvSpPr/>
                <p:nvPr/>
              </p:nvSpPr>
              <p:spPr>
                <a:xfrm rot="-5400000">
                  <a:off x="5986745" y="1856568"/>
                  <a:ext cx="417984" cy="298420"/>
                </a:xfrm>
                <a:custGeom>
                  <a:avLst/>
                  <a:gdLst/>
                  <a:ahLst/>
                  <a:cxnLst/>
                  <a:rect l="l" t="t" r="r" b="b"/>
                  <a:pathLst>
                    <a:path w="48058" h="34311" extrusionOk="0">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64" name="Google Shape;5864;p64"/>
              <p:cNvGrpSpPr/>
              <p:nvPr/>
            </p:nvGrpSpPr>
            <p:grpSpPr>
              <a:xfrm>
                <a:off x="5900602" y="1193063"/>
                <a:ext cx="284947" cy="182312"/>
                <a:chOff x="5900602" y="1193063"/>
                <a:chExt cx="284947" cy="182312"/>
              </a:xfrm>
            </p:grpSpPr>
            <p:sp>
              <p:nvSpPr>
                <p:cNvPr id="5865" name="Google Shape;5865;p64"/>
                <p:cNvSpPr/>
                <p:nvPr/>
              </p:nvSpPr>
              <p:spPr>
                <a:xfrm>
                  <a:off x="5900602" y="1193063"/>
                  <a:ext cx="284947" cy="63648"/>
                </a:xfrm>
                <a:custGeom>
                  <a:avLst/>
                  <a:gdLst/>
                  <a:ahLst/>
                  <a:cxnLst/>
                  <a:rect l="l" t="t" r="r" b="b"/>
                  <a:pathLst>
                    <a:path w="32762" h="7318" extrusionOk="0">
                      <a:moveTo>
                        <a:pt x="0" y="0"/>
                      </a:moveTo>
                      <a:lnTo>
                        <a:pt x="0" y="7318"/>
                      </a:lnTo>
                      <a:lnTo>
                        <a:pt x="32762" y="7318"/>
                      </a:lnTo>
                      <a:lnTo>
                        <a:pt x="32762"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66" name="Google Shape;5866;p64"/>
                <p:cNvCxnSpPr/>
                <p:nvPr/>
              </p:nvCxnSpPr>
              <p:spPr>
                <a:xfrm rot="10800000">
                  <a:off x="6156950" y="1279675"/>
                  <a:ext cx="0" cy="95700"/>
                </a:xfrm>
                <a:prstGeom prst="straightConnector1">
                  <a:avLst/>
                </a:prstGeom>
                <a:noFill/>
                <a:ln w="9525" cap="flat" cmpd="sng">
                  <a:solidFill>
                    <a:srgbClr val="657E93"/>
                  </a:solidFill>
                  <a:prstDash val="solid"/>
                  <a:round/>
                  <a:headEnd type="none" w="med" len="med"/>
                  <a:tailEnd type="oval" w="med" len="med"/>
                </a:ln>
              </p:spPr>
            </p:cxnSp>
          </p:grpSp>
        </p:grpSp>
        <p:grpSp>
          <p:nvGrpSpPr>
            <p:cNvPr id="5867" name="Google Shape;5867;p64"/>
            <p:cNvGrpSpPr/>
            <p:nvPr/>
          </p:nvGrpSpPr>
          <p:grpSpPr>
            <a:xfrm>
              <a:off x="6738300" y="1193063"/>
              <a:ext cx="462153" cy="707634"/>
              <a:chOff x="6738300" y="1193063"/>
              <a:chExt cx="462153" cy="707634"/>
            </a:xfrm>
          </p:grpSpPr>
          <p:grpSp>
            <p:nvGrpSpPr>
              <p:cNvPr id="5868" name="Google Shape;5868;p64"/>
              <p:cNvGrpSpPr/>
              <p:nvPr/>
            </p:nvGrpSpPr>
            <p:grpSpPr>
              <a:xfrm>
                <a:off x="6915505" y="1193063"/>
                <a:ext cx="284947" cy="597387"/>
                <a:chOff x="6915505" y="1193063"/>
                <a:chExt cx="284947" cy="597387"/>
              </a:xfrm>
            </p:grpSpPr>
            <p:sp>
              <p:nvSpPr>
                <p:cNvPr id="5869" name="Google Shape;5869;p64"/>
                <p:cNvSpPr/>
                <p:nvPr/>
              </p:nvSpPr>
              <p:spPr>
                <a:xfrm>
                  <a:off x="6915505"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70" name="Google Shape;5870;p64"/>
                <p:cNvCxnSpPr/>
                <p:nvPr/>
              </p:nvCxnSpPr>
              <p:spPr>
                <a:xfrm rot="10800000">
                  <a:off x="6938275" y="1279850"/>
                  <a:ext cx="0" cy="510600"/>
                </a:xfrm>
                <a:prstGeom prst="straightConnector1">
                  <a:avLst/>
                </a:prstGeom>
                <a:noFill/>
                <a:ln w="9525" cap="flat" cmpd="sng">
                  <a:solidFill>
                    <a:srgbClr val="E3E7EA"/>
                  </a:solidFill>
                  <a:prstDash val="solid"/>
                  <a:round/>
                  <a:headEnd type="none" w="med" len="med"/>
                  <a:tailEnd type="oval" w="med" len="med"/>
                </a:ln>
              </p:spPr>
            </p:cxnSp>
          </p:grpSp>
          <p:grpSp>
            <p:nvGrpSpPr>
              <p:cNvPr id="5871" name="Google Shape;5871;p64"/>
              <p:cNvGrpSpPr/>
              <p:nvPr/>
            </p:nvGrpSpPr>
            <p:grpSpPr>
              <a:xfrm>
                <a:off x="6738300" y="1684725"/>
                <a:ext cx="230066" cy="215971"/>
                <a:chOff x="6738300" y="1684725"/>
                <a:chExt cx="230066" cy="215971"/>
              </a:xfrm>
            </p:grpSpPr>
            <p:sp>
              <p:nvSpPr>
                <p:cNvPr id="5872" name="Google Shape;5872;p64"/>
                <p:cNvSpPr/>
                <p:nvPr/>
              </p:nvSpPr>
              <p:spPr>
                <a:xfrm rot="-5400000">
                  <a:off x="6799187" y="1731518"/>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3" name="Google Shape;5873;p64"/>
                <p:cNvSpPr/>
                <p:nvPr/>
              </p:nvSpPr>
              <p:spPr>
                <a:xfrm rot="-5400000" flipH="1">
                  <a:off x="6799182" y="1623843"/>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5877"/>
        <p:cNvGrpSpPr/>
        <p:nvPr/>
      </p:nvGrpSpPr>
      <p:grpSpPr>
        <a:xfrm>
          <a:off x="0" y="0"/>
          <a:ext cx="0" cy="0"/>
          <a:chOff x="0" y="0"/>
          <a:chExt cx="0" cy="0"/>
        </a:xfrm>
      </p:grpSpPr>
      <p:pic>
        <p:nvPicPr>
          <p:cNvPr id="5878" name="Google Shape;5878;p65">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62"/>
        <p:cNvGrpSpPr/>
        <p:nvPr/>
      </p:nvGrpSpPr>
      <p:grpSpPr>
        <a:xfrm>
          <a:off x="0" y="0"/>
          <a:ext cx="0" cy="0"/>
          <a:chOff x="0" y="0"/>
          <a:chExt cx="0" cy="0"/>
        </a:xfrm>
      </p:grpSpPr>
      <p:sp>
        <p:nvSpPr>
          <p:cNvPr id="863" name="Google Shape;863;p33"/>
          <p:cNvSpPr txBox="1">
            <a:spLocks noGrp="1"/>
          </p:cNvSpPr>
          <p:nvPr>
            <p:ph type="subTitle" idx="1"/>
          </p:nvPr>
        </p:nvSpPr>
        <p:spPr>
          <a:xfrm>
            <a:off x="713225" y="2347452"/>
            <a:ext cx="4732500" cy="11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latin typeface="MS PGothic" panose="020B0600070205080204" pitchFamily="34" charset="-128"/>
                <a:ea typeface="MS PGothic" panose="020B0600070205080204" pitchFamily="34" charset="-128"/>
                <a:cs typeface="Noto Sans Thin" panose="020B0502040504020204" pitchFamily="34" charset="0"/>
              </a:rPr>
              <a:t>You can give a brief description of the topic you want to talk about here. For example, if you want to talk about Mercury, you can say that it’s the smallest planet in the entire Solar System</a:t>
            </a:r>
            <a:endParaRPr dirty="0">
              <a:latin typeface="MS PGothic" panose="020B0600070205080204" pitchFamily="34" charset="-128"/>
              <a:ea typeface="MS PGothic" panose="020B0600070205080204" pitchFamily="34" charset="-128"/>
              <a:cs typeface="Noto Sans Thin" panose="020B0502040504020204" pitchFamily="34" charset="0"/>
            </a:endParaRPr>
          </a:p>
        </p:txBody>
      </p:sp>
      <p:sp>
        <p:nvSpPr>
          <p:cNvPr id="864" name="Google Shape;864;p33"/>
          <p:cNvSpPr txBox="1">
            <a:spLocks noGrp="1"/>
          </p:cNvSpPr>
          <p:nvPr>
            <p:ph type="title"/>
          </p:nvPr>
        </p:nvSpPr>
        <p:spPr>
          <a:xfrm>
            <a:off x="713370" y="1697025"/>
            <a:ext cx="4732500" cy="472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INTRODUCTION</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68"/>
        <p:cNvGrpSpPr/>
        <p:nvPr/>
      </p:nvGrpSpPr>
      <p:grpSpPr>
        <a:xfrm>
          <a:off x="0" y="0"/>
          <a:ext cx="0" cy="0"/>
          <a:chOff x="0" y="0"/>
          <a:chExt cx="0" cy="0"/>
        </a:xfrm>
      </p:grpSpPr>
      <p:sp>
        <p:nvSpPr>
          <p:cNvPr id="869" name="Google Shape;869;p34"/>
          <p:cNvSpPr/>
          <p:nvPr/>
        </p:nvSpPr>
        <p:spPr>
          <a:xfrm>
            <a:off x="946854" y="915125"/>
            <a:ext cx="3271500" cy="3271500"/>
          </a:xfrm>
          <a:prstGeom prst="rect">
            <a:avLst/>
          </a:prstGeom>
          <a:noFill/>
          <a:ln w="19050" cap="flat" cmpd="sng">
            <a:solidFill>
              <a:schemeClr val="accent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34"/>
          <p:cNvSpPr txBox="1">
            <a:spLocks noGrp="1"/>
          </p:cNvSpPr>
          <p:nvPr>
            <p:ph type="title"/>
          </p:nvPr>
        </p:nvSpPr>
        <p:spPr>
          <a:xfrm>
            <a:off x="4587168" y="3394725"/>
            <a:ext cx="3621000" cy="402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—SOMEONE FAMOUS</a:t>
            </a:r>
            <a:endParaRPr/>
          </a:p>
        </p:txBody>
      </p:sp>
      <p:sp>
        <p:nvSpPr>
          <p:cNvPr id="871" name="Google Shape;871;p34"/>
          <p:cNvSpPr txBox="1">
            <a:spLocks noGrp="1"/>
          </p:cNvSpPr>
          <p:nvPr>
            <p:ph type="subTitle" idx="1"/>
          </p:nvPr>
        </p:nvSpPr>
        <p:spPr>
          <a:xfrm>
            <a:off x="4587168" y="1310750"/>
            <a:ext cx="3621000" cy="1936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“This is a quote. Words full of wisdom that someone important said and can make the reader get inspired.”</a:t>
            </a:r>
            <a:endParaRPr/>
          </a:p>
        </p:txBody>
      </p:sp>
      <p:pic>
        <p:nvPicPr>
          <p:cNvPr id="872" name="Google Shape;872;p34"/>
          <p:cNvPicPr preferRelativeResize="0"/>
          <p:nvPr/>
        </p:nvPicPr>
        <p:blipFill rotWithShape="1">
          <a:blip r:embed="rId3">
            <a:alphaModFix/>
          </a:blip>
          <a:srcRect l="34608" t="4839" r="12425" b="15820"/>
          <a:stretch/>
        </p:blipFill>
        <p:spPr>
          <a:xfrm flipH="1">
            <a:off x="1074566" y="1043662"/>
            <a:ext cx="3016076" cy="3014426"/>
          </a:xfrm>
          <a:prstGeom prst="rect">
            <a:avLst/>
          </a:prstGeom>
          <a:noFill/>
          <a:ln>
            <a:noFill/>
          </a:ln>
        </p:spPr>
      </p:pic>
      <p:grpSp>
        <p:nvGrpSpPr>
          <p:cNvPr id="873" name="Google Shape;873;p34"/>
          <p:cNvGrpSpPr/>
          <p:nvPr/>
        </p:nvGrpSpPr>
        <p:grpSpPr>
          <a:xfrm>
            <a:off x="935832" y="4262691"/>
            <a:ext cx="3293462" cy="92817"/>
            <a:chOff x="819025" y="3822075"/>
            <a:chExt cx="891450" cy="25125"/>
          </a:xfrm>
        </p:grpSpPr>
        <p:sp>
          <p:nvSpPr>
            <p:cNvPr id="874" name="Google Shape;874;p34"/>
            <p:cNvSpPr/>
            <p:nvPr/>
          </p:nvSpPr>
          <p:spPr>
            <a:xfrm>
              <a:off x="819025" y="3822375"/>
              <a:ext cx="891450" cy="24825"/>
            </a:xfrm>
            <a:custGeom>
              <a:avLst/>
              <a:gdLst/>
              <a:ahLst/>
              <a:cxnLst/>
              <a:rect l="l" t="t" r="r" b="b"/>
              <a:pathLst>
                <a:path w="35658" h="993" extrusionOk="0">
                  <a:moveTo>
                    <a:pt x="12093" y="0"/>
                  </a:moveTo>
                  <a:lnTo>
                    <a:pt x="11244" y="849"/>
                  </a:lnTo>
                  <a:lnTo>
                    <a:pt x="0" y="849"/>
                  </a:lnTo>
                  <a:lnTo>
                    <a:pt x="0" y="993"/>
                  </a:lnTo>
                  <a:lnTo>
                    <a:pt x="11304" y="993"/>
                  </a:lnTo>
                  <a:lnTo>
                    <a:pt x="12153" y="144"/>
                  </a:lnTo>
                  <a:lnTo>
                    <a:pt x="35658" y="144"/>
                  </a:lnTo>
                  <a:lnTo>
                    <a:pt x="3565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34"/>
            <p:cNvSpPr/>
            <p:nvPr/>
          </p:nvSpPr>
          <p:spPr>
            <a:xfrm>
              <a:off x="1235525" y="3823575"/>
              <a:ext cx="134825" cy="14025"/>
            </a:xfrm>
            <a:custGeom>
              <a:avLst/>
              <a:gdLst/>
              <a:ahLst/>
              <a:cxnLst/>
              <a:rect l="l" t="t" r="r" b="b"/>
              <a:pathLst>
                <a:path w="5393" h="561" extrusionOk="0">
                  <a:moveTo>
                    <a:pt x="5348" y="0"/>
                  </a:moveTo>
                  <a:lnTo>
                    <a:pt x="4852" y="497"/>
                  </a:lnTo>
                  <a:lnTo>
                    <a:pt x="509" y="497"/>
                  </a:lnTo>
                  <a:lnTo>
                    <a:pt x="44" y="32"/>
                  </a:lnTo>
                  <a:lnTo>
                    <a:pt x="0" y="80"/>
                  </a:lnTo>
                  <a:lnTo>
                    <a:pt x="481" y="561"/>
                  </a:lnTo>
                  <a:lnTo>
                    <a:pt x="4876" y="561"/>
                  </a:lnTo>
                  <a:lnTo>
                    <a:pt x="5392" y="48"/>
                  </a:lnTo>
                  <a:lnTo>
                    <a:pt x="53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34"/>
            <p:cNvSpPr/>
            <p:nvPr/>
          </p:nvSpPr>
          <p:spPr>
            <a:xfrm>
              <a:off x="1027875" y="3822075"/>
              <a:ext cx="23125" cy="13525"/>
            </a:xfrm>
            <a:custGeom>
              <a:avLst/>
              <a:gdLst/>
              <a:ahLst/>
              <a:cxnLst/>
              <a:rect l="l" t="t" r="r" b="b"/>
              <a:pathLst>
                <a:path w="925" h="541" extrusionOk="0">
                  <a:moveTo>
                    <a:pt x="609" y="0"/>
                  </a:moveTo>
                  <a:lnTo>
                    <a:pt x="0" y="541"/>
                  </a:lnTo>
                  <a:lnTo>
                    <a:pt x="321" y="541"/>
                  </a:lnTo>
                  <a:lnTo>
                    <a:pt x="92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34"/>
            <p:cNvSpPr/>
            <p:nvPr/>
          </p:nvSpPr>
          <p:spPr>
            <a:xfrm>
              <a:off x="1042475" y="3822075"/>
              <a:ext cx="23150" cy="13525"/>
            </a:xfrm>
            <a:custGeom>
              <a:avLst/>
              <a:gdLst/>
              <a:ahLst/>
              <a:cxnLst/>
              <a:rect l="l" t="t" r="r" b="b"/>
              <a:pathLst>
                <a:path w="926" h="541" extrusionOk="0">
                  <a:moveTo>
                    <a:pt x="609" y="0"/>
                  </a:moveTo>
                  <a:lnTo>
                    <a:pt x="1" y="541"/>
                  </a:lnTo>
                  <a:lnTo>
                    <a:pt x="321" y="541"/>
                  </a:lnTo>
                  <a:lnTo>
                    <a:pt x="92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34"/>
            <p:cNvSpPr/>
            <p:nvPr/>
          </p:nvSpPr>
          <p:spPr>
            <a:xfrm>
              <a:off x="1057100" y="3822075"/>
              <a:ext cx="23125" cy="13525"/>
            </a:xfrm>
            <a:custGeom>
              <a:avLst/>
              <a:gdLst/>
              <a:ahLst/>
              <a:cxnLst/>
              <a:rect l="l" t="t" r="r" b="b"/>
              <a:pathLst>
                <a:path w="925" h="541" extrusionOk="0">
                  <a:moveTo>
                    <a:pt x="609" y="0"/>
                  </a:moveTo>
                  <a:lnTo>
                    <a:pt x="0" y="541"/>
                  </a:lnTo>
                  <a:lnTo>
                    <a:pt x="316" y="541"/>
                  </a:lnTo>
                  <a:lnTo>
                    <a:pt x="92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34"/>
            <p:cNvSpPr/>
            <p:nvPr/>
          </p:nvSpPr>
          <p:spPr>
            <a:xfrm>
              <a:off x="1071700" y="3822075"/>
              <a:ext cx="23150" cy="13525"/>
            </a:xfrm>
            <a:custGeom>
              <a:avLst/>
              <a:gdLst/>
              <a:ahLst/>
              <a:cxnLst/>
              <a:rect l="l" t="t" r="r" b="b"/>
              <a:pathLst>
                <a:path w="926" h="541" extrusionOk="0">
                  <a:moveTo>
                    <a:pt x="605" y="0"/>
                  </a:moveTo>
                  <a:lnTo>
                    <a:pt x="1" y="541"/>
                  </a:lnTo>
                  <a:lnTo>
                    <a:pt x="317" y="541"/>
                  </a:lnTo>
                  <a:lnTo>
                    <a:pt x="92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34"/>
            <p:cNvSpPr/>
            <p:nvPr/>
          </p:nvSpPr>
          <p:spPr>
            <a:xfrm>
              <a:off x="1086300" y="3822075"/>
              <a:ext cx="23150" cy="13525"/>
            </a:xfrm>
            <a:custGeom>
              <a:avLst/>
              <a:gdLst/>
              <a:ahLst/>
              <a:cxnLst/>
              <a:rect l="l" t="t" r="r" b="b"/>
              <a:pathLst>
                <a:path w="926" h="541" extrusionOk="0">
                  <a:moveTo>
                    <a:pt x="605" y="0"/>
                  </a:moveTo>
                  <a:lnTo>
                    <a:pt x="1" y="541"/>
                  </a:lnTo>
                  <a:lnTo>
                    <a:pt x="317" y="541"/>
                  </a:lnTo>
                  <a:lnTo>
                    <a:pt x="92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84"/>
        <p:cNvGrpSpPr/>
        <p:nvPr/>
      </p:nvGrpSpPr>
      <p:grpSpPr>
        <a:xfrm>
          <a:off x="0" y="0"/>
          <a:ext cx="0" cy="0"/>
          <a:chOff x="0" y="0"/>
          <a:chExt cx="0" cy="0"/>
        </a:xfrm>
      </p:grpSpPr>
      <p:sp>
        <p:nvSpPr>
          <p:cNvPr id="885" name="Google Shape;885;p35"/>
          <p:cNvSpPr txBox="1">
            <a:spLocks noGrp="1"/>
          </p:cNvSpPr>
          <p:nvPr>
            <p:ph type="title"/>
          </p:nvPr>
        </p:nvSpPr>
        <p:spPr>
          <a:xfrm>
            <a:off x="1320300" y="2096633"/>
            <a:ext cx="6503400" cy="1050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OBJECTIVES</a:t>
            </a:r>
            <a:endParaRPr/>
          </a:p>
        </p:txBody>
      </p:sp>
      <p:sp>
        <p:nvSpPr>
          <p:cNvPr id="886" name="Google Shape;886;p35"/>
          <p:cNvSpPr txBox="1">
            <a:spLocks noGrp="1"/>
          </p:cNvSpPr>
          <p:nvPr>
            <p:ph type="title" idx="2"/>
          </p:nvPr>
        </p:nvSpPr>
        <p:spPr>
          <a:xfrm>
            <a:off x="3915450" y="1163052"/>
            <a:ext cx="1313100" cy="771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887" name="Google Shape;887;p35"/>
          <p:cNvSpPr txBox="1">
            <a:spLocks noGrp="1"/>
          </p:cNvSpPr>
          <p:nvPr>
            <p:ph type="subTitle" idx="1"/>
          </p:nvPr>
        </p:nvSpPr>
        <p:spPr>
          <a:xfrm>
            <a:off x="3052350" y="3267278"/>
            <a:ext cx="3039300" cy="699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You can enter a subtitle here if you need it</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91"/>
        <p:cNvGrpSpPr/>
        <p:nvPr/>
      </p:nvGrpSpPr>
      <p:grpSpPr>
        <a:xfrm>
          <a:off x="0" y="0"/>
          <a:ext cx="0" cy="0"/>
          <a:chOff x="0" y="0"/>
          <a:chExt cx="0" cy="0"/>
        </a:xfrm>
      </p:grpSpPr>
      <p:cxnSp>
        <p:nvCxnSpPr>
          <p:cNvPr id="892" name="Google Shape;892;p36"/>
          <p:cNvCxnSpPr>
            <a:stCxn id="893" idx="6"/>
            <a:endCxn id="894" idx="2"/>
          </p:cNvCxnSpPr>
          <p:nvPr/>
        </p:nvCxnSpPr>
        <p:spPr>
          <a:xfrm>
            <a:off x="2039709" y="2653590"/>
            <a:ext cx="1144500" cy="0"/>
          </a:xfrm>
          <a:prstGeom prst="straightConnector1">
            <a:avLst/>
          </a:prstGeom>
          <a:noFill/>
          <a:ln w="28575" cap="rnd" cmpd="sng">
            <a:solidFill>
              <a:schemeClr val="accent1"/>
            </a:solidFill>
            <a:prstDash val="solid"/>
            <a:round/>
            <a:headEnd type="none" w="med" len="med"/>
            <a:tailEnd type="none" w="med" len="med"/>
          </a:ln>
        </p:spPr>
      </p:cxnSp>
      <p:sp>
        <p:nvSpPr>
          <p:cNvPr id="895" name="Google Shape;895;p36"/>
          <p:cNvSpPr txBox="1">
            <a:spLocks noGrp="1"/>
          </p:cNvSpPr>
          <p:nvPr>
            <p:ph type="title"/>
          </p:nvPr>
        </p:nvSpPr>
        <p:spPr>
          <a:xfrm>
            <a:off x="720000" y="387600"/>
            <a:ext cx="7704000" cy="592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PROBLEM STATEMENT</a:t>
            </a:r>
            <a:endParaRPr/>
          </a:p>
        </p:txBody>
      </p:sp>
      <p:sp>
        <p:nvSpPr>
          <p:cNvPr id="896" name="Google Shape;896;p36"/>
          <p:cNvSpPr txBox="1">
            <a:spLocks noGrp="1"/>
          </p:cNvSpPr>
          <p:nvPr>
            <p:ph type="subTitle" idx="4294967295"/>
          </p:nvPr>
        </p:nvSpPr>
        <p:spPr>
          <a:xfrm flipH="1">
            <a:off x="722409" y="3274489"/>
            <a:ext cx="18165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200" b="1">
                <a:solidFill>
                  <a:schemeClr val="dk2"/>
                </a:solidFill>
                <a:latin typeface="Orbitron"/>
                <a:ea typeface="Orbitron"/>
                <a:cs typeface="Orbitron"/>
                <a:sym typeface="Orbitron"/>
              </a:rPr>
              <a:t>VENUS</a:t>
            </a:r>
            <a:endParaRPr sz="2200" b="1">
              <a:solidFill>
                <a:schemeClr val="dk2"/>
              </a:solidFill>
              <a:latin typeface="Orbitron"/>
              <a:ea typeface="Orbitron"/>
              <a:cs typeface="Orbitron"/>
              <a:sym typeface="Orbitron"/>
            </a:endParaRPr>
          </a:p>
        </p:txBody>
      </p:sp>
      <p:sp>
        <p:nvSpPr>
          <p:cNvPr id="897" name="Google Shape;897;p36"/>
          <p:cNvSpPr txBox="1">
            <a:spLocks noGrp="1"/>
          </p:cNvSpPr>
          <p:nvPr>
            <p:ph type="subTitle" idx="4294967295"/>
          </p:nvPr>
        </p:nvSpPr>
        <p:spPr>
          <a:xfrm flipH="1">
            <a:off x="722409" y="3759205"/>
            <a:ext cx="1816500" cy="493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Venus has a beautiful name</a:t>
            </a:r>
            <a:endParaRPr/>
          </a:p>
        </p:txBody>
      </p:sp>
      <p:sp>
        <p:nvSpPr>
          <p:cNvPr id="898" name="Google Shape;898;p36"/>
          <p:cNvSpPr txBox="1">
            <a:spLocks noGrp="1"/>
          </p:cNvSpPr>
          <p:nvPr>
            <p:ph type="subTitle" idx="4294967295"/>
          </p:nvPr>
        </p:nvSpPr>
        <p:spPr>
          <a:xfrm flipH="1">
            <a:off x="4647403" y="3274489"/>
            <a:ext cx="18165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200" b="1">
                <a:solidFill>
                  <a:schemeClr val="dk2"/>
                </a:solidFill>
                <a:latin typeface="Orbitron"/>
                <a:ea typeface="Orbitron"/>
                <a:cs typeface="Orbitron"/>
                <a:sym typeface="Orbitron"/>
              </a:rPr>
              <a:t>MERCURY</a:t>
            </a:r>
            <a:endParaRPr sz="2200" b="1">
              <a:solidFill>
                <a:schemeClr val="dk2"/>
              </a:solidFill>
              <a:latin typeface="Orbitron"/>
              <a:ea typeface="Orbitron"/>
              <a:cs typeface="Orbitron"/>
              <a:sym typeface="Orbitron"/>
            </a:endParaRPr>
          </a:p>
        </p:txBody>
      </p:sp>
      <p:sp>
        <p:nvSpPr>
          <p:cNvPr id="899" name="Google Shape;899;p36"/>
          <p:cNvSpPr txBox="1">
            <a:spLocks noGrp="1"/>
          </p:cNvSpPr>
          <p:nvPr>
            <p:ph type="subTitle" idx="4294967295"/>
          </p:nvPr>
        </p:nvSpPr>
        <p:spPr>
          <a:xfrm flipH="1">
            <a:off x="4647403" y="3759205"/>
            <a:ext cx="1816500" cy="493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Mercury is the smallest planet</a:t>
            </a:r>
            <a:endParaRPr/>
          </a:p>
        </p:txBody>
      </p:sp>
      <p:sp>
        <p:nvSpPr>
          <p:cNvPr id="900" name="Google Shape;900;p36"/>
          <p:cNvSpPr txBox="1">
            <a:spLocks noGrp="1"/>
          </p:cNvSpPr>
          <p:nvPr>
            <p:ph type="subTitle" idx="4294967295"/>
          </p:nvPr>
        </p:nvSpPr>
        <p:spPr>
          <a:xfrm flipH="1">
            <a:off x="2684906" y="3274489"/>
            <a:ext cx="18165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200" b="1">
                <a:solidFill>
                  <a:schemeClr val="dk2"/>
                </a:solidFill>
                <a:latin typeface="Orbitron"/>
                <a:ea typeface="Orbitron"/>
                <a:cs typeface="Orbitron"/>
                <a:sym typeface="Orbitron"/>
              </a:rPr>
              <a:t>MARS</a:t>
            </a:r>
            <a:endParaRPr sz="2200" b="1">
              <a:solidFill>
                <a:schemeClr val="dk2"/>
              </a:solidFill>
              <a:latin typeface="Orbitron"/>
              <a:ea typeface="Orbitron"/>
              <a:cs typeface="Orbitron"/>
              <a:sym typeface="Orbitron"/>
            </a:endParaRPr>
          </a:p>
        </p:txBody>
      </p:sp>
      <p:sp>
        <p:nvSpPr>
          <p:cNvPr id="901" name="Google Shape;901;p36"/>
          <p:cNvSpPr txBox="1">
            <a:spLocks noGrp="1"/>
          </p:cNvSpPr>
          <p:nvPr>
            <p:ph type="subTitle" idx="4294967295"/>
          </p:nvPr>
        </p:nvSpPr>
        <p:spPr>
          <a:xfrm flipH="1">
            <a:off x="2684906" y="3759205"/>
            <a:ext cx="1816500" cy="493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Mars is actually a very cold place</a:t>
            </a:r>
            <a:endParaRPr/>
          </a:p>
        </p:txBody>
      </p:sp>
      <p:sp>
        <p:nvSpPr>
          <p:cNvPr id="902" name="Google Shape;902;p36"/>
          <p:cNvSpPr txBox="1">
            <a:spLocks noGrp="1"/>
          </p:cNvSpPr>
          <p:nvPr>
            <p:ph type="subTitle" idx="4294967295"/>
          </p:nvPr>
        </p:nvSpPr>
        <p:spPr>
          <a:xfrm flipH="1">
            <a:off x="6609900" y="3274489"/>
            <a:ext cx="18165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200" b="1">
                <a:solidFill>
                  <a:schemeClr val="dk2"/>
                </a:solidFill>
                <a:latin typeface="Orbitron"/>
                <a:ea typeface="Orbitron"/>
                <a:cs typeface="Orbitron"/>
                <a:sym typeface="Orbitron"/>
              </a:rPr>
              <a:t>NEPTUNE</a:t>
            </a:r>
            <a:endParaRPr sz="2200" b="1">
              <a:solidFill>
                <a:schemeClr val="dk2"/>
              </a:solidFill>
              <a:latin typeface="Orbitron"/>
              <a:ea typeface="Orbitron"/>
              <a:cs typeface="Orbitron"/>
              <a:sym typeface="Orbitron"/>
            </a:endParaRPr>
          </a:p>
        </p:txBody>
      </p:sp>
      <p:sp>
        <p:nvSpPr>
          <p:cNvPr id="903" name="Google Shape;903;p36"/>
          <p:cNvSpPr txBox="1">
            <a:spLocks noGrp="1"/>
          </p:cNvSpPr>
          <p:nvPr>
            <p:ph type="subTitle" idx="4294967295"/>
          </p:nvPr>
        </p:nvSpPr>
        <p:spPr>
          <a:xfrm flipH="1">
            <a:off x="6609900" y="3759205"/>
            <a:ext cx="1816500" cy="493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Neptune is far away from Earth</a:t>
            </a:r>
            <a:endParaRPr/>
          </a:p>
        </p:txBody>
      </p:sp>
      <p:sp>
        <p:nvSpPr>
          <p:cNvPr id="893" name="Google Shape;893;p36"/>
          <p:cNvSpPr/>
          <p:nvPr/>
        </p:nvSpPr>
        <p:spPr>
          <a:xfrm>
            <a:off x="1221609" y="2244540"/>
            <a:ext cx="818100" cy="818100"/>
          </a:xfrm>
          <a:prstGeom prst="ellipse">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36"/>
          <p:cNvSpPr/>
          <p:nvPr/>
        </p:nvSpPr>
        <p:spPr>
          <a:xfrm>
            <a:off x="3184106" y="2244540"/>
            <a:ext cx="818100" cy="818100"/>
          </a:xfrm>
          <a:prstGeom prst="ellipse">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36"/>
          <p:cNvSpPr/>
          <p:nvPr/>
        </p:nvSpPr>
        <p:spPr>
          <a:xfrm>
            <a:off x="5146603" y="2244540"/>
            <a:ext cx="818100" cy="818100"/>
          </a:xfrm>
          <a:prstGeom prst="ellipse">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36"/>
          <p:cNvSpPr/>
          <p:nvPr/>
        </p:nvSpPr>
        <p:spPr>
          <a:xfrm>
            <a:off x="7109100" y="2244540"/>
            <a:ext cx="818100" cy="818100"/>
          </a:xfrm>
          <a:prstGeom prst="ellipse">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36"/>
          <p:cNvSpPr txBox="1">
            <a:spLocks noGrp="1"/>
          </p:cNvSpPr>
          <p:nvPr>
            <p:ph type="subTitle" idx="4294967295"/>
          </p:nvPr>
        </p:nvSpPr>
        <p:spPr>
          <a:xfrm flipH="1">
            <a:off x="858459" y="1543424"/>
            <a:ext cx="1544400" cy="52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b="1">
                <a:latin typeface="Orbitron"/>
                <a:ea typeface="Orbitron"/>
                <a:cs typeface="Orbitron"/>
                <a:sym typeface="Orbitron"/>
              </a:rPr>
              <a:t>01</a:t>
            </a:r>
            <a:endParaRPr sz="3000" b="1">
              <a:latin typeface="Orbitron"/>
              <a:ea typeface="Orbitron"/>
              <a:cs typeface="Orbitron"/>
              <a:sym typeface="Orbitron"/>
            </a:endParaRPr>
          </a:p>
        </p:txBody>
      </p:sp>
      <p:sp>
        <p:nvSpPr>
          <p:cNvPr id="907" name="Google Shape;907;p36"/>
          <p:cNvSpPr txBox="1">
            <a:spLocks noGrp="1"/>
          </p:cNvSpPr>
          <p:nvPr>
            <p:ph type="subTitle" idx="4294967295"/>
          </p:nvPr>
        </p:nvSpPr>
        <p:spPr>
          <a:xfrm flipH="1">
            <a:off x="4783453" y="1543424"/>
            <a:ext cx="1544400" cy="52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b="1">
                <a:latin typeface="Orbitron"/>
                <a:ea typeface="Orbitron"/>
                <a:cs typeface="Orbitron"/>
                <a:sym typeface="Orbitron"/>
              </a:rPr>
              <a:t>03</a:t>
            </a:r>
            <a:endParaRPr sz="3000" b="1">
              <a:latin typeface="Orbitron"/>
              <a:ea typeface="Orbitron"/>
              <a:cs typeface="Orbitron"/>
              <a:sym typeface="Orbitron"/>
            </a:endParaRPr>
          </a:p>
        </p:txBody>
      </p:sp>
      <p:sp>
        <p:nvSpPr>
          <p:cNvPr id="908" name="Google Shape;908;p36"/>
          <p:cNvSpPr txBox="1">
            <a:spLocks noGrp="1"/>
          </p:cNvSpPr>
          <p:nvPr>
            <p:ph type="subTitle" idx="4294967295"/>
          </p:nvPr>
        </p:nvSpPr>
        <p:spPr>
          <a:xfrm flipH="1">
            <a:off x="2820956" y="1543424"/>
            <a:ext cx="1544400" cy="52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b="1">
                <a:latin typeface="Orbitron"/>
                <a:ea typeface="Orbitron"/>
                <a:cs typeface="Orbitron"/>
                <a:sym typeface="Orbitron"/>
              </a:rPr>
              <a:t>02</a:t>
            </a:r>
            <a:endParaRPr sz="3000" b="1">
              <a:latin typeface="Orbitron"/>
              <a:ea typeface="Orbitron"/>
              <a:cs typeface="Orbitron"/>
              <a:sym typeface="Orbitron"/>
            </a:endParaRPr>
          </a:p>
        </p:txBody>
      </p:sp>
      <p:sp>
        <p:nvSpPr>
          <p:cNvPr id="909" name="Google Shape;909;p36"/>
          <p:cNvSpPr txBox="1">
            <a:spLocks noGrp="1"/>
          </p:cNvSpPr>
          <p:nvPr>
            <p:ph type="subTitle" idx="4294967295"/>
          </p:nvPr>
        </p:nvSpPr>
        <p:spPr>
          <a:xfrm flipH="1">
            <a:off x="6745950" y="1543424"/>
            <a:ext cx="1544400" cy="52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b="1">
                <a:latin typeface="Orbitron"/>
                <a:ea typeface="Orbitron"/>
                <a:cs typeface="Orbitron"/>
                <a:sym typeface="Orbitron"/>
              </a:rPr>
              <a:t>04</a:t>
            </a:r>
            <a:endParaRPr sz="3000" b="1">
              <a:latin typeface="Orbitron"/>
              <a:ea typeface="Orbitron"/>
              <a:cs typeface="Orbitron"/>
              <a:sym typeface="Orbitron"/>
            </a:endParaRPr>
          </a:p>
        </p:txBody>
      </p:sp>
      <p:cxnSp>
        <p:nvCxnSpPr>
          <p:cNvPr id="910" name="Google Shape;910;p36"/>
          <p:cNvCxnSpPr>
            <a:stCxn id="894" idx="6"/>
            <a:endCxn id="904" idx="2"/>
          </p:cNvCxnSpPr>
          <p:nvPr/>
        </p:nvCxnSpPr>
        <p:spPr>
          <a:xfrm>
            <a:off x="4002206" y="2653590"/>
            <a:ext cx="1144500" cy="0"/>
          </a:xfrm>
          <a:prstGeom prst="straightConnector1">
            <a:avLst/>
          </a:prstGeom>
          <a:noFill/>
          <a:ln w="28575" cap="rnd" cmpd="sng">
            <a:solidFill>
              <a:schemeClr val="accent1"/>
            </a:solidFill>
            <a:prstDash val="solid"/>
            <a:round/>
            <a:headEnd type="none" w="med" len="med"/>
            <a:tailEnd type="none" w="med" len="med"/>
          </a:ln>
        </p:spPr>
      </p:cxnSp>
      <p:cxnSp>
        <p:nvCxnSpPr>
          <p:cNvPr id="911" name="Google Shape;911;p36"/>
          <p:cNvCxnSpPr>
            <a:stCxn id="904" idx="6"/>
            <a:endCxn id="905" idx="2"/>
          </p:cNvCxnSpPr>
          <p:nvPr/>
        </p:nvCxnSpPr>
        <p:spPr>
          <a:xfrm>
            <a:off x="5964703" y="2653590"/>
            <a:ext cx="1144500" cy="0"/>
          </a:xfrm>
          <a:prstGeom prst="straightConnector1">
            <a:avLst/>
          </a:prstGeom>
          <a:noFill/>
          <a:ln w="28575" cap="rnd" cmpd="sng">
            <a:solidFill>
              <a:schemeClr val="accent1"/>
            </a:solidFill>
            <a:prstDash val="solid"/>
            <a:round/>
            <a:headEnd type="none" w="med" len="med"/>
            <a:tailEnd type="none" w="med" len="med"/>
          </a:ln>
        </p:spPr>
      </p:cxnSp>
      <p:grpSp>
        <p:nvGrpSpPr>
          <p:cNvPr id="912" name="Google Shape;912;p36"/>
          <p:cNvGrpSpPr/>
          <p:nvPr/>
        </p:nvGrpSpPr>
        <p:grpSpPr>
          <a:xfrm>
            <a:off x="3423503" y="2483964"/>
            <a:ext cx="339306" cy="339253"/>
            <a:chOff x="2685825" y="840375"/>
            <a:chExt cx="481900" cy="481825"/>
          </a:xfrm>
        </p:grpSpPr>
        <p:sp>
          <p:nvSpPr>
            <p:cNvPr id="913" name="Google Shape;913;p36"/>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14" name="Google Shape;914;p36"/>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15" name="Google Shape;915;p36"/>
          <p:cNvGrpSpPr/>
          <p:nvPr/>
        </p:nvGrpSpPr>
        <p:grpSpPr>
          <a:xfrm>
            <a:off x="7342935" y="2483647"/>
            <a:ext cx="350431" cy="339887"/>
            <a:chOff x="3270675" y="841800"/>
            <a:chExt cx="497700" cy="482725"/>
          </a:xfrm>
        </p:grpSpPr>
        <p:sp>
          <p:nvSpPr>
            <p:cNvPr id="916" name="Google Shape;916;p36"/>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17" name="Google Shape;917;p36"/>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18" name="Google Shape;918;p36"/>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19" name="Google Shape;919;p36"/>
          <p:cNvGrpSpPr/>
          <p:nvPr/>
        </p:nvGrpSpPr>
        <p:grpSpPr>
          <a:xfrm>
            <a:off x="5386000" y="2504497"/>
            <a:ext cx="339306" cy="298186"/>
            <a:chOff x="2085450" y="2057100"/>
            <a:chExt cx="481900" cy="423500"/>
          </a:xfrm>
        </p:grpSpPr>
        <p:sp>
          <p:nvSpPr>
            <p:cNvPr id="920" name="Google Shape;920;p36"/>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21" name="Google Shape;921;p36"/>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22" name="Google Shape;922;p36"/>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23" name="Google Shape;923;p36"/>
          <p:cNvGrpSpPr/>
          <p:nvPr/>
        </p:nvGrpSpPr>
        <p:grpSpPr>
          <a:xfrm>
            <a:off x="1461059" y="2483955"/>
            <a:ext cx="339200" cy="339271"/>
            <a:chOff x="5049725" y="2027900"/>
            <a:chExt cx="481750" cy="481850"/>
          </a:xfrm>
        </p:grpSpPr>
        <p:sp>
          <p:nvSpPr>
            <p:cNvPr id="924" name="Google Shape;924;p36"/>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25" name="Google Shape;925;p36"/>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26" name="Google Shape;926;p36"/>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27" name="Google Shape;927;p36"/>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28" name="Google Shape;928;p36"/>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29" name="Google Shape;929;p36"/>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30" name="Google Shape;930;p36"/>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31" name="Google Shape;931;p36"/>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35"/>
        <p:cNvGrpSpPr/>
        <p:nvPr/>
      </p:nvGrpSpPr>
      <p:grpSpPr>
        <a:xfrm>
          <a:off x="0" y="0"/>
          <a:ext cx="0" cy="0"/>
          <a:chOff x="0" y="0"/>
          <a:chExt cx="0" cy="0"/>
        </a:xfrm>
      </p:grpSpPr>
      <p:sp>
        <p:nvSpPr>
          <p:cNvPr id="936" name="Google Shape;936;p37"/>
          <p:cNvSpPr txBox="1">
            <a:spLocks noGrp="1"/>
          </p:cNvSpPr>
          <p:nvPr>
            <p:ph type="subTitle" idx="1"/>
          </p:nvPr>
        </p:nvSpPr>
        <p:spPr>
          <a:xfrm>
            <a:off x="777784" y="2601579"/>
            <a:ext cx="22878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MARS</a:t>
            </a:r>
            <a:endParaRPr/>
          </a:p>
        </p:txBody>
      </p:sp>
      <p:sp>
        <p:nvSpPr>
          <p:cNvPr id="937" name="Google Shape;937;p37"/>
          <p:cNvSpPr txBox="1">
            <a:spLocks noGrp="1"/>
          </p:cNvSpPr>
          <p:nvPr>
            <p:ph type="subTitle" idx="4"/>
          </p:nvPr>
        </p:nvSpPr>
        <p:spPr>
          <a:xfrm>
            <a:off x="3428103" y="2601579"/>
            <a:ext cx="22878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JUPITER</a:t>
            </a:r>
            <a:endParaRPr/>
          </a:p>
        </p:txBody>
      </p:sp>
      <p:sp>
        <p:nvSpPr>
          <p:cNvPr id="938" name="Google Shape;938;p37"/>
          <p:cNvSpPr txBox="1">
            <a:spLocks noGrp="1"/>
          </p:cNvSpPr>
          <p:nvPr>
            <p:ph type="subTitle" idx="2"/>
          </p:nvPr>
        </p:nvSpPr>
        <p:spPr>
          <a:xfrm>
            <a:off x="777784" y="2972979"/>
            <a:ext cx="2287800" cy="888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Despite being red, Mars is a cold place. It's full of iron oxide dust</a:t>
            </a:r>
            <a:endParaRPr/>
          </a:p>
        </p:txBody>
      </p:sp>
      <p:sp>
        <p:nvSpPr>
          <p:cNvPr id="939" name="Google Shape;939;p37"/>
          <p:cNvSpPr txBox="1">
            <a:spLocks noGrp="1"/>
          </p:cNvSpPr>
          <p:nvPr>
            <p:ph type="subTitle" idx="7"/>
          </p:nvPr>
        </p:nvSpPr>
        <p:spPr>
          <a:xfrm>
            <a:off x="6078416" y="2601579"/>
            <a:ext cx="22878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MERCURY</a:t>
            </a:r>
            <a:endParaRPr/>
          </a:p>
        </p:txBody>
      </p:sp>
      <p:sp>
        <p:nvSpPr>
          <p:cNvPr id="940" name="Google Shape;940;p37"/>
          <p:cNvSpPr txBox="1">
            <a:spLocks noGrp="1"/>
          </p:cNvSpPr>
          <p:nvPr>
            <p:ph type="title"/>
          </p:nvPr>
        </p:nvSpPr>
        <p:spPr>
          <a:xfrm>
            <a:off x="1478734" y="2019699"/>
            <a:ext cx="885900" cy="52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941" name="Google Shape;941;p37"/>
          <p:cNvSpPr txBox="1">
            <a:spLocks noGrp="1"/>
          </p:cNvSpPr>
          <p:nvPr>
            <p:ph type="title" idx="3"/>
          </p:nvPr>
        </p:nvSpPr>
        <p:spPr>
          <a:xfrm>
            <a:off x="4129048" y="2019699"/>
            <a:ext cx="885900" cy="52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942" name="Google Shape;942;p37"/>
          <p:cNvSpPr txBox="1">
            <a:spLocks noGrp="1"/>
          </p:cNvSpPr>
          <p:nvPr>
            <p:ph type="title" idx="6"/>
          </p:nvPr>
        </p:nvSpPr>
        <p:spPr>
          <a:xfrm>
            <a:off x="6779363" y="2019699"/>
            <a:ext cx="885900" cy="52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943" name="Google Shape;943;p37"/>
          <p:cNvSpPr txBox="1">
            <a:spLocks noGrp="1"/>
          </p:cNvSpPr>
          <p:nvPr>
            <p:ph type="subTitle" idx="5"/>
          </p:nvPr>
        </p:nvSpPr>
        <p:spPr>
          <a:xfrm>
            <a:off x="3428103" y="2972979"/>
            <a:ext cx="2287800" cy="888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Jupiter is a gas giant and the biggest in the Solar System</a:t>
            </a:r>
            <a:endParaRPr/>
          </a:p>
        </p:txBody>
      </p:sp>
      <p:sp>
        <p:nvSpPr>
          <p:cNvPr id="944" name="Google Shape;944;p37"/>
          <p:cNvSpPr txBox="1">
            <a:spLocks noGrp="1"/>
          </p:cNvSpPr>
          <p:nvPr>
            <p:ph type="subTitle" idx="8"/>
          </p:nvPr>
        </p:nvSpPr>
        <p:spPr>
          <a:xfrm>
            <a:off x="6078416" y="2972979"/>
            <a:ext cx="2287800" cy="888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Mercury is the closest planet to the Sun and the smallest one</a:t>
            </a:r>
            <a:endParaRPr/>
          </a:p>
        </p:txBody>
      </p:sp>
      <p:sp>
        <p:nvSpPr>
          <p:cNvPr id="945" name="Google Shape;945;p37"/>
          <p:cNvSpPr txBox="1">
            <a:spLocks noGrp="1"/>
          </p:cNvSpPr>
          <p:nvPr>
            <p:ph type="title" idx="9"/>
          </p:nvPr>
        </p:nvSpPr>
        <p:spPr>
          <a:xfrm>
            <a:off x="720000" y="387600"/>
            <a:ext cx="7704000" cy="592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STUDY OBJECTIVES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49"/>
        <p:cNvGrpSpPr/>
        <p:nvPr/>
      </p:nvGrpSpPr>
      <p:grpSpPr>
        <a:xfrm>
          <a:off x="0" y="0"/>
          <a:ext cx="0" cy="0"/>
          <a:chOff x="0" y="0"/>
          <a:chExt cx="0" cy="0"/>
        </a:xfrm>
      </p:grpSpPr>
      <p:sp>
        <p:nvSpPr>
          <p:cNvPr id="950" name="Google Shape;950;p38"/>
          <p:cNvSpPr txBox="1">
            <a:spLocks noGrp="1"/>
          </p:cNvSpPr>
          <p:nvPr>
            <p:ph type="subTitle" idx="1"/>
          </p:nvPr>
        </p:nvSpPr>
        <p:spPr>
          <a:xfrm>
            <a:off x="1254788" y="2601579"/>
            <a:ext cx="27768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MERCURY</a:t>
            </a:r>
            <a:endParaRPr/>
          </a:p>
        </p:txBody>
      </p:sp>
      <p:sp>
        <p:nvSpPr>
          <p:cNvPr id="951" name="Google Shape;951;p38"/>
          <p:cNvSpPr txBox="1">
            <a:spLocks noGrp="1"/>
          </p:cNvSpPr>
          <p:nvPr>
            <p:ph type="subTitle" idx="2"/>
          </p:nvPr>
        </p:nvSpPr>
        <p:spPr>
          <a:xfrm>
            <a:off x="1254788" y="2972979"/>
            <a:ext cx="2776800" cy="888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It’s the closest planet to the Sun and the smallest one in the Solar System</a:t>
            </a:r>
            <a:endParaRPr/>
          </a:p>
        </p:txBody>
      </p:sp>
      <p:sp>
        <p:nvSpPr>
          <p:cNvPr id="952" name="Google Shape;952;p38"/>
          <p:cNvSpPr txBox="1">
            <a:spLocks noGrp="1"/>
          </p:cNvSpPr>
          <p:nvPr>
            <p:ph type="subTitle" idx="3"/>
          </p:nvPr>
        </p:nvSpPr>
        <p:spPr>
          <a:xfrm>
            <a:off x="5112413" y="2601579"/>
            <a:ext cx="27768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VENUS</a:t>
            </a:r>
            <a:endParaRPr/>
          </a:p>
        </p:txBody>
      </p:sp>
      <p:sp>
        <p:nvSpPr>
          <p:cNvPr id="953" name="Google Shape;953;p38"/>
          <p:cNvSpPr txBox="1">
            <a:spLocks noGrp="1"/>
          </p:cNvSpPr>
          <p:nvPr>
            <p:ph type="subTitle" idx="4"/>
          </p:nvPr>
        </p:nvSpPr>
        <p:spPr>
          <a:xfrm>
            <a:off x="5112413" y="2972979"/>
            <a:ext cx="2776800" cy="888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Venus has a beautiful name and is the second planet from the Sun</a:t>
            </a:r>
            <a:endParaRPr/>
          </a:p>
        </p:txBody>
      </p:sp>
      <p:sp>
        <p:nvSpPr>
          <p:cNvPr id="954" name="Google Shape;954;p38"/>
          <p:cNvSpPr txBox="1">
            <a:spLocks noGrp="1"/>
          </p:cNvSpPr>
          <p:nvPr>
            <p:ph type="title"/>
          </p:nvPr>
        </p:nvSpPr>
        <p:spPr>
          <a:xfrm>
            <a:off x="720000" y="387600"/>
            <a:ext cx="7704000" cy="592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LITERATURE REVIEW</a:t>
            </a:r>
            <a:endParaRPr/>
          </a:p>
        </p:txBody>
      </p:sp>
      <p:sp>
        <p:nvSpPr>
          <p:cNvPr id="955" name="Google Shape;955;p38"/>
          <p:cNvSpPr txBox="1">
            <a:spLocks noGrp="1"/>
          </p:cNvSpPr>
          <p:nvPr>
            <p:ph type="title" idx="5"/>
          </p:nvPr>
        </p:nvSpPr>
        <p:spPr>
          <a:xfrm>
            <a:off x="2200238" y="2019699"/>
            <a:ext cx="885900" cy="52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956" name="Google Shape;956;p38"/>
          <p:cNvSpPr txBox="1">
            <a:spLocks noGrp="1"/>
          </p:cNvSpPr>
          <p:nvPr>
            <p:ph type="title" idx="6"/>
          </p:nvPr>
        </p:nvSpPr>
        <p:spPr>
          <a:xfrm>
            <a:off x="6057863" y="2019699"/>
            <a:ext cx="885900" cy="52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Tree>
  </p:cSld>
  <p:clrMapOvr>
    <a:masterClrMapping/>
  </p:clrMapOvr>
</p:sld>
</file>

<file path=ppt/theme/theme1.xml><?xml version="1.0" encoding="utf-8"?>
<a:theme xmlns:a="http://schemas.openxmlformats.org/drawingml/2006/main" name="The Evolution of Invention in Canada Thesis by Slidesgo">
  <a:themeElements>
    <a:clrScheme name="Simple Light">
      <a:dk1>
        <a:srgbClr val="E3EEED"/>
      </a:dk1>
      <a:lt1>
        <a:srgbClr val="383536"/>
      </a:lt1>
      <a:dk2>
        <a:srgbClr val="FC2E12"/>
      </a:dk2>
      <a:lt2>
        <a:srgbClr val="C1D6CE"/>
      </a:lt2>
      <a:accent1>
        <a:srgbClr val="64818C"/>
      </a:accent1>
      <a:accent2>
        <a:srgbClr val="DD4815"/>
      </a:accent2>
      <a:accent3>
        <a:srgbClr val="24A364"/>
      </a:accent3>
      <a:accent4>
        <a:srgbClr val="FFFFFF"/>
      </a:accent4>
      <a:accent5>
        <a:srgbClr val="FFFFFF"/>
      </a:accent5>
      <a:accent6>
        <a:srgbClr val="FFFFFF"/>
      </a:accent6>
      <a:hlink>
        <a:srgbClr val="38353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1664</Words>
  <Application>Microsoft Office PowerPoint</Application>
  <PresentationFormat>On-screen Show (16:9)</PresentationFormat>
  <Paragraphs>264</Paragraphs>
  <Slides>36</Slides>
  <Notes>36</Notes>
  <HiddenSlides>0</HiddenSlides>
  <MMClips>0</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36</vt:i4>
      </vt:variant>
    </vt:vector>
  </HeadingPairs>
  <TitlesOfParts>
    <vt:vector size="50" baseType="lpstr">
      <vt:lpstr>Roboto Medium</vt:lpstr>
      <vt:lpstr>Fredoka One</vt:lpstr>
      <vt:lpstr>Amatic SC</vt:lpstr>
      <vt:lpstr>Proxima Nova</vt:lpstr>
      <vt:lpstr>Roboto</vt:lpstr>
      <vt:lpstr>Roboto Condensed Light</vt:lpstr>
      <vt:lpstr>Calibri</vt:lpstr>
      <vt:lpstr>Proxima Nova Semibold</vt:lpstr>
      <vt:lpstr>Arial</vt:lpstr>
      <vt:lpstr>Palanquin Dark</vt:lpstr>
      <vt:lpstr>Orbitron</vt:lpstr>
      <vt:lpstr>MS PGothic</vt:lpstr>
      <vt:lpstr>The Evolution of Invention in Canada Thesis by Slidesgo</vt:lpstr>
      <vt:lpstr>Slidesgo Final Pages</vt:lpstr>
      <vt:lpstr>THE EVOLUTION OF INVENTION IN CANADA THESIS</vt:lpstr>
      <vt:lpstr>CONTENTS OF THIS TEMPLATE</vt:lpstr>
      <vt:lpstr>TABLE OF CONTENTS</vt:lpstr>
      <vt:lpstr>INTRODUCTION</vt:lpstr>
      <vt:lpstr>—SOMEONE FAMOUS</vt:lpstr>
      <vt:lpstr>OBJECTIVES</vt:lpstr>
      <vt:lpstr>PROBLEM STATEMENT</vt:lpstr>
      <vt:lpstr>01</vt:lpstr>
      <vt:lpstr>LITERATURE REVIEW</vt:lpstr>
      <vt:lpstr>SCHEDULE</vt:lpstr>
      <vt:lpstr>METHODOLOGY</vt:lpstr>
      <vt:lpstr>3,000</vt:lpstr>
      <vt:lpstr>RESULTS ANALYSIS</vt:lpstr>
      <vt:lpstr>25%</vt:lpstr>
      <vt:lpstr>489,300</vt:lpstr>
      <vt:lpstr>CONCLUSIONS</vt:lpstr>
      <vt:lpstr>AWESOME WORDS</vt:lpstr>
      <vt:lpstr>A PICTURE IS WORTH A THOUSAND WORDS</vt:lpstr>
      <vt:lpstr>A PICTURE REINFORCES THE CONCEPT</vt:lpstr>
      <vt:lpstr>NEXT RESEARCH STEPS</vt:lpstr>
      <vt:lpstr>PUBLISHED RESULTS</vt:lpstr>
      <vt:lpstr>BIBLIOGRAPHICAL REFERENCES</vt:lpstr>
      <vt:lpstr>THANKS!</vt:lpstr>
      <vt:lpstr>ALTERNATIVE RESOURCES</vt:lpstr>
      <vt:lpstr>RESOURCES</vt:lpstr>
      <vt:lpstr>Instructions for use</vt:lpstr>
      <vt:lpstr>Instructions for use (premium users)</vt:lpstr>
      <vt:lpstr>Fonts &amp; colors used</vt:lpstr>
      <vt:lpstr>Storyset</vt:lpstr>
      <vt:lpstr>Use our editable graphic resources...</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Ray Zhang</cp:lastModifiedBy>
  <cp:revision>1</cp:revision>
  <dcterms:modified xsi:type="dcterms:W3CDTF">2024-11-01T11:52:33Z</dcterms:modified>
</cp:coreProperties>
</file>